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18"/>
  </p:notesMasterIdLst>
  <p:sldIdLst>
    <p:sldId id="256" r:id="rId2"/>
    <p:sldId id="257" r:id="rId3"/>
    <p:sldId id="270" r:id="rId4"/>
    <p:sldId id="269" r:id="rId5"/>
    <p:sldId id="260" r:id="rId6"/>
    <p:sldId id="268" r:id="rId7"/>
    <p:sldId id="272" r:id="rId8"/>
    <p:sldId id="261" r:id="rId9"/>
    <p:sldId id="262" r:id="rId10"/>
    <p:sldId id="265" r:id="rId11"/>
    <p:sldId id="263" r:id="rId12"/>
    <p:sldId id="266" r:id="rId13"/>
    <p:sldId id="267" r:id="rId14"/>
    <p:sldId id="26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0A17A-C4A6-411D-9F04-B477D7FB6851}" v="1" dt="2023-04-27T16:47:28.502"/>
    <p1510:client id="{541AE85E-5BD2-4FBD-8DFD-2AB1650FD89D}" v="16" dt="2023-04-28T03:42:48.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p:cViewPr varScale="1">
        <p:scale>
          <a:sx n="119" d="100"/>
          <a:sy n="119" d="100"/>
        </p:scale>
        <p:origin x="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6E306-12EC-4E1E-BBE9-12E9D55E828C}"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8A55FFC4-C817-4A3F-9D41-1F6351FB381D}">
      <dgm:prSet/>
      <dgm:spPr/>
      <dgm:t>
        <a:bodyPr/>
        <a:lstStyle/>
        <a:p>
          <a:r>
            <a:rPr lang="en-US" b="0" i="0"/>
            <a:t>Motive</a:t>
          </a:r>
          <a:endParaRPr lang="en-US"/>
        </a:p>
      </dgm:t>
    </dgm:pt>
    <dgm:pt modelId="{81A69EF1-8BC5-4177-BA14-406A255D33C4}" type="parTrans" cxnId="{4C5EFC17-F4B0-4297-85C1-00C87D310412}">
      <dgm:prSet/>
      <dgm:spPr/>
      <dgm:t>
        <a:bodyPr/>
        <a:lstStyle/>
        <a:p>
          <a:endParaRPr lang="en-US"/>
        </a:p>
      </dgm:t>
    </dgm:pt>
    <dgm:pt modelId="{2C227D8A-FF1C-432B-8527-05814C5CF0F9}" type="sibTrans" cxnId="{4C5EFC17-F4B0-4297-85C1-00C87D310412}">
      <dgm:prSet/>
      <dgm:spPr/>
      <dgm:t>
        <a:bodyPr/>
        <a:lstStyle/>
        <a:p>
          <a:endParaRPr lang="en-US"/>
        </a:p>
      </dgm:t>
    </dgm:pt>
    <dgm:pt modelId="{FA4EAEFE-5571-4DEF-B437-760A8AD8488D}">
      <dgm:prSet/>
      <dgm:spPr/>
      <dgm:t>
        <a:bodyPr/>
        <a:lstStyle/>
        <a:p>
          <a:r>
            <a:rPr lang="en-US" b="0" i="0"/>
            <a:t>Problem Definition</a:t>
          </a:r>
          <a:endParaRPr lang="en-US"/>
        </a:p>
      </dgm:t>
    </dgm:pt>
    <dgm:pt modelId="{0EA2AE47-ED48-4C87-AF7D-15C8AE6A6AAF}" type="parTrans" cxnId="{AB29788E-577B-470A-AC8C-55B242491404}">
      <dgm:prSet/>
      <dgm:spPr/>
      <dgm:t>
        <a:bodyPr/>
        <a:lstStyle/>
        <a:p>
          <a:endParaRPr lang="en-US"/>
        </a:p>
      </dgm:t>
    </dgm:pt>
    <dgm:pt modelId="{0BB9E4B1-683E-409F-A1DE-913931482852}" type="sibTrans" cxnId="{AB29788E-577B-470A-AC8C-55B242491404}">
      <dgm:prSet/>
      <dgm:spPr/>
      <dgm:t>
        <a:bodyPr/>
        <a:lstStyle/>
        <a:p>
          <a:endParaRPr lang="en-US"/>
        </a:p>
      </dgm:t>
    </dgm:pt>
    <dgm:pt modelId="{271F8B96-E6CE-4E8C-98AA-878B741DFE7C}">
      <dgm:prSet/>
      <dgm:spPr/>
      <dgm:t>
        <a:bodyPr/>
        <a:lstStyle/>
        <a:p>
          <a:r>
            <a:rPr lang="en-US" b="0" i="0"/>
            <a:t>Project Overview</a:t>
          </a:r>
          <a:endParaRPr lang="en-US"/>
        </a:p>
      </dgm:t>
    </dgm:pt>
    <dgm:pt modelId="{32D2A5D9-7EF8-413A-9235-C30ECD8CCE0B}" type="parTrans" cxnId="{FC8F4586-3315-483A-9211-2F53FF4DC1D0}">
      <dgm:prSet/>
      <dgm:spPr/>
      <dgm:t>
        <a:bodyPr/>
        <a:lstStyle/>
        <a:p>
          <a:endParaRPr lang="en-US"/>
        </a:p>
      </dgm:t>
    </dgm:pt>
    <dgm:pt modelId="{760D0E96-4DDB-46D9-9481-35D9683655B6}" type="sibTrans" cxnId="{FC8F4586-3315-483A-9211-2F53FF4DC1D0}">
      <dgm:prSet/>
      <dgm:spPr/>
      <dgm:t>
        <a:bodyPr/>
        <a:lstStyle/>
        <a:p>
          <a:endParaRPr lang="en-US"/>
        </a:p>
      </dgm:t>
    </dgm:pt>
    <dgm:pt modelId="{B41E8055-9164-4D28-BFA1-2F271CECC9F9}">
      <dgm:prSet/>
      <dgm:spPr/>
      <dgm:t>
        <a:bodyPr/>
        <a:lstStyle/>
        <a:p>
          <a:r>
            <a:rPr lang="en-US" b="0" i="0"/>
            <a:t>Stakeholders</a:t>
          </a:r>
          <a:endParaRPr lang="en-US"/>
        </a:p>
      </dgm:t>
    </dgm:pt>
    <dgm:pt modelId="{59E224F7-041F-46F9-9FD2-B570DA870560}" type="parTrans" cxnId="{24A3EED8-5FA5-48CD-91FE-B446FA4D5911}">
      <dgm:prSet/>
      <dgm:spPr/>
      <dgm:t>
        <a:bodyPr/>
        <a:lstStyle/>
        <a:p>
          <a:endParaRPr lang="en-US"/>
        </a:p>
      </dgm:t>
    </dgm:pt>
    <dgm:pt modelId="{8795AE5F-9FC0-4F7D-AA63-B1DCB77D0C4E}" type="sibTrans" cxnId="{24A3EED8-5FA5-48CD-91FE-B446FA4D5911}">
      <dgm:prSet/>
      <dgm:spPr/>
      <dgm:t>
        <a:bodyPr/>
        <a:lstStyle/>
        <a:p>
          <a:endParaRPr lang="en-US"/>
        </a:p>
      </dgm:t>
    </dgm:pt>
    <dgm:pt modelId="{E7C70BC7-2FDC-4B57-9D33-1BC0EEA83743}">
      <dgm:prSet/>
      <dgm:spPr/>
      <dgm:t>
        <a:bodyPr/>
        <a:lstStyle/>
        <a:p>
          <a:r>
            <a:rPr lang="en-US" b="0" i="0"/>
            <a:t>Project Requirements</a:t>
          </a:r>
          <a:endParaRPr lang="en-US"/>
        </a:p>
      </dgm:t>
    </dgm:pt>
    <dgm:pt modelId="{9C58AD2A-6D21-4A33-9FB1-0EC71D51A84F}" type="parTrans" cxnId="{FC930605-5973-4321-86B0-D5709F96D2F3}">
      <dgm:prSet/>
      <dgm:spPr/>
      <dgm:t>
        <a:bodyPr/>
        <a:lstStyle/>
        <a:p>
          <a:endParaRPr lang="en-US"/>
        </a:p>
      </dgm:t>
    </dgm:pt>
    <dgm:pt modelId="{611C90BC-54F2-4F7D-A742-5F77D09C81C1}" type="sibTrans" cxnId="{FC930605-5973-4321-86B0-D5709F96D2F3}">
      <dgm:prSet/>
      <dgm:spPr/>
      <dgm:t>
        <a:bodyPr/>
        <a:lstStyle/>
        <a:p>
          <a:endParaRPr lang="en-US"/>
        </a:p>
      </dgm:t>
    </dgm:pt>
    <dgm:pt modelId="{65AEC286-34B9-4CCF-BB84-ED7F042041B5}">
      <dgm:prSet/>
      <dgm:spPr/>
      <dgm:t>
        <a:bodyPr/>
        <a:lstStyle/>
        <a:p>
          <a:r>
            <a:rPr lang="en-US" b="0" i="0"/>
            <a:t>System Features</a:t>
          </a:r>
          <a:endParaRPr lang="en-US"/>
        </a:p>
      </dgm:t>
    </dgm:pt>
    <dgm:pt modelId="{D6695A32-5C1D-4CD3-AF8C-3E1C9583A4A4}" type="parTrans" cxnId="{CD26E499-6786-4F28-B71C-F9F5C765DF7B}">
      <dgm:prSet/>
      <dgm:spPr/>
      <dgm:t>
        <a:bodyPr/>
        <a:lstStyle/>
        <a:p>
          <a:endParaRPr lang="en-US"/>
        </a:p>
      </dgm:t>
    </dgm:pt>
    <dgm:pt modelId="{5868E118-742D-43A1-8CC3-D071A2E85DF5}" type="sibTrans" cxnId="{CD26E499-6786-4F28-B71C-F9F5C765DF7B}">
      <dgm:prSet/>
      <dgm:spPr/>
      <dgm:t>
        <a:bodyPr/>
        <a:lstStyle/>
        <a:p>
          <a:endParaRPr lang="en-US"/>
        </a:p>
      </dgm:t>
    </dgm:pt>
    <dgm:pt modelId="{457CB4C5-70B7-4460-AA91-C345533D1D2B}">
      <dgm:prSet/>
      <dgm:spPr/>
      <dgm:t>
        <a:bodyPr/>
        <a:lstStyle/>
        <a:p>
          <a:r>
            <a:rPr lang="en-US" b="0" i="0"/>
            <a:t>Design and Style Guidelines</a:t>
          </a:r>
          <a:endParaRPr lang="en-US"/>
        </a:p>
      </dgm:t>
    </dgm:pt>
    <dgm:pt modelId="{5C4D6431-D426-4CA6-BAEA-8CE7B36F29C6}" type="parTrans" cxnId="{A174DFD3-3D8F-4023-BCA5-99F6F0D315E1}">
      <dgm:prSet/>
      <dgm:spPr/>
      <dgm:t>
        <a:bodyPr/>
        <a:lstStyle/>
        <a:p>
          <a:endParaRPr lang="en-US"/>
        </a:p>
      </dgm:t>
    </dgm:pt>
    <dgm:pt modelId="{18C0EF9A-68A5-4FC0-9BA1-39E2DE62758B}" type="sibTrans" cxnId="{A174DFD3-3D8F-4023-BCA5-99F6F0D315E1}">
      <dgm:prSet/>
      <dgm:spPr/>
      <dgm:t>
        <a:bodyPr/>
        <a:lstStyle/>
        <a:p>
          <a:endParaRPr lang="en-US"/>
        </a:p>
      </dgm:t>
    </dgm:pt>
    <dgm:pt modelId="{02ABCF2A-4840-4978-865C-CCDD3886A5EE}">
      <dgm:prSet/>
      <dgm:spPr/>
      <dgm:t>
        <a:bodyPr/>
        <a:lstStyle/>
        <a:p>
          <a:r>
            <a:rPr lang="en-US" b="0" i="0"/>
            <a:t>Use Case and Class Diagrams</a:t>
          </a:r>
          <a:endParaRPr lang="en-US"/>
        </a:p>
      </dgm:t>
    </dgm:pt>
    <dgm:pt modelId="{17FE0EF0-D699-4289-AB39-85592FF7C83D}" type="parTrans" cxnId="{4022F737-F747-443A-B26A-EFFDDBF6DFFC}">
      <dgm:prSet/>
      <dgm:spPr/>
      <dgm:t>
        <a:bodyPr/>
        <a:lstStyle/>
        <a:p>
          <a:endParaRPr lang="en-US"/>
        </a:p>
      </dgm:t>
    </dgm:pt>
    <dgm:pt modelId="{56337AF5-AB68-41B1-A54A-75CAD426F347}" type="sibTrans" cxnId="{4022F737-F747-443A-B26A-EFFDDBF6DFFC}">
      <dgm:prSet/>
      <dgm:spPr/>
      <dgm:t>
        <a:bodyPr/>
        <a:lstStyle/>
        <a:p>
          <a:endParaRPr lang="en-US"/>
        </a:p>
      </dgm:t>
    </dgm:pt>
    <dgm:pt modelId="{FFB33C54-B3E5-4274-BCAD-EF32C634876B}" type="pres">
      <dgm:prSet presAssocID="{E096E306-12EC-4E1E-BBE9-12E9D55E828C}" presName="diagram" presStyleCnt="0">
        <dgm:presLayoutVars>
          <dgm:dir/>
          <dgm:resizeHandles val="exact"/>
        </dgm:presLayoutVars>
      </dgm:prSet>
      <dgm:spPr/>
    </dgm:pt>
    <dgm:pt modelId="{59182215-FAA4-4A2B-87F6-CEE323063649}" type="pres">
      <dgm:prSet presAssocID="{8A55FFC4-C817-4A3F-9D41-1F6351FB381D}" presName="node" presStyleLbl="node1" presStyleIdx="0" presStyleCnt="8">
        <dgm:presLayoutVars>
          <dgm:bulletEnabled val="1"/>
        </dgm:presLayoutVars>
      </dgm:prSet>
      <dgm:spPr/>
    </dgm:pt>
    <dgm:pt modelId="{6F3F3134-46D6-4D8C-AF81-3009F327EC20}" type="pres">
      <dgm:prSet presAssocID="{2C227D8A-FF1C-432B-8527-05814C5CF0F9}" presName="sibTrans" presStyleCnt="0"/>
      <dgm:spPr/>
    </dgm:pt>
    <dgm:pt modelId="{8C7B73B4-A247-4A44-A5C8-E78F9E16D99E}" type="pres">
      <dgm:prSet presAssocID="{FA4EAEFE-5571-4DEF-B437-760A8AD8488D}" presName="node" presStyleLbl="node1" presStyleIdx="1" presStyleCnt="8">
        <dgm:presLayoutVars>
          <dgm:bulletEnabled val="1"/>
        </dgm:presLayoutVars>
      </dgm:prSet>
      <dgm:spPr/>
    </dgm:pt>
    <dgm:pt modelId="{23D4BBC8-D08E-4C9E-9FA5-C6ADACF917E0}" type="pres">
      <dgm:prSet presAssocID="{0BB9E4B1-683E-409F-A1DE-913931482852}" presName="sibTrans" presStyleCnt="0"/>
      <dgm:spPr/>
    </dgm:pt>
    <dgm:pt modelId="{581EA8B2-9AFF-4EA2-B685-1F614366F569}" type="pres">
      <dgm:prSet presAssocID="{271F8B96-E6CE-4E8C-98AA-878B741DFE7C}" presName="node" presStyleLbl="node1" presStyleIdx="2" presStyleCnt="8">
        <dgm:presLayoutVars>
          <dgm:bulletEnabled val="1"/>
        </dgm:presLayoutVars>
      </dgm:prSet>
      <dgm:spPr/>
    </dgm:pt>
    <dgm:pt modelId="{86D8A31B-64B6-4595-A0BD-42201E2F4522}" type="pres">
      <dgm:prSet presAssocID="{760D0E96-4DDB-46D9-9481-35D9683655B6}" presName="sibTrans" presStyleCnt="0"/>
      <dgm:spPr/>
    </dgm:pt>
    <dgm:pt modelId="{EF8F10F1-FBC2-4D79-9D5E-3E776E2774A3}" type="pres">
      <dgm:prSet presAssocID="{B41E8055-9164-4D28-BFA1-2F271CECC9F9}" presName="node" presStyleLbl="node1" presStyleIdx="3" presStyleCnt="8">
        <dgm:presLayoutVars>
          <dgm:bulletEnabled val="1"/>
        </dgm:presLayoutVars>
      </dgm:prSet>
      <dgm:spPr/>
    </dgm:pt>
    <dgm:pt modelId="{E66FDC32-C313-4988-AC80-3C86DE61DFA7}" type="pres">
      <dgm:prSet presAssocID="{8795AE5F-9FC0-4F7D-AA63-B1DCB77D0C4E}" presName="sibTrans" presStyleCnt="0"/>
      <dgm:spPr/>
    </dgm:pt>
    <dgm:pt modelId="{F7F7FFCE-DB79-4E34-821E-20F0EB9AC0B2}" type="pres">
      <dgm:prSet presAssocID="{E7C70BC7-2FDC-4B57-9D33-1BC0EEA83743}" presName="node" presStyleLbl="node1" presStyleIdx="4" presStyleCnt="8">
        <dgm:presLayoutVars>
          <dgm:bulletEnabled val="1"/>
        </dgm:presLayoutVars>
      </dgm:prSet>
      <dgm:spPr/>
    </dgm:pt>
    <dgm:pt modelId="{1D5738B6-11DE-4789-B4D9-AD75F9FBF149}" type="pres">
      <dgm:prSet presAssocID="{611C90BC-54F2-4F7D-A742-5F77D09C81C1}" presName="sibTrans" presStyleCnt="0"/>
      <dgm:spPr/>
    </dgm:pt>
    <dgm:pt modelId="{240CE44A-04F0-47DB-8393-5F3AB46A8646}" type="pres">
      <dgm:prSet presAssocID="{65AEC286-34B9-4CCF-BB84-ED7F042041B5}" presName="node" presStyleLbl="node1" presStyleIdx="5" presStyleCnt="8">
        <dgm:presLayoutVars>
          <dgm:bulletEnabled val="1"/>
        </dgm:presLayoutVars>
      </dgm:prSet>
      <dgm:spPr/>
    </dgm:pt>
    <dgm:pt modelId="{75E91F35-3A94-4C1B-ACDA-9B4D36609D92}" type="pres">
      <dgm:prSet presAssocID="{5868E118-742D-43A1-8CC3-D071A2E85DF5}" presName="sibTrans" presStyleCnt="0"/>
      <dgm:spPr/>
    </dgm:pt>
    <dgm:pt modelId="{4E3D9436-5C97-4A3F-885C-CCB476EC9FC8}" type="pres">
      <dgm:prSet presAssocID="{457CB4C5-70B7-4460-AA91-C345533D1D2B}" presName="node" presStyleLbl="node1" presStyleIdx="6" presStyleCnt="8">
        <dgm:presLayoutVars>
          <dgm:bulletEnabled val="1"/>
        </dgm:presLayoutVars>
      </dgm:prSet>
      <dgm:spPr/>
    </dgm:pt>
    <dgm:pt modelId="{35132A70-EC1D-4F12-A8E0-63B677317AA4}" type="pres">
      <dgm:prSet presAssocID="{18C0EF9A-68A5-4FC0-9BA1-39E2DE62758B}" presName="sibTrans" presStyleCnt="0"/>
      <dgm:spPr/>
    </dgm:pt>
    <dgm:pt modelId="{4A52492C-A90B-4554-8E49-BE22078CA4DC}" type="pres">
      <dgm:prSet presAssocID="{02ABCF2A-4840-4978-865C-CCDD3886A5EE}" presName="node" presStyleLbl="node1" presStyleIdx="7" presStyleCnt="8">
        <dgm:presLayoutVars>
          <dgm:bulletEnabled val="1"/>
        </dgm:presLayoutVars>
      </dgm:prSet>
      <dgm:spPr/>
    </dgm:pt>
  </dgm:ptLst>
  <dgm:cxnLst>
    <dgm:cxn modelId="{FC930605-5973-4321-86B0-D5709F96D2F3}" srcId="{E096E306-12EC-4E1E-BBE9-12E9D55E828C}" destId="{E7C70BC7-2FDC-4B57-9D33-1BC0EEA83743}" srcOrd="4" destOrd="0" parTransId="{9C58AD2A-6D21-4A33-9FB1-0EC71D51A84F}" sibTransId="{611C90BC-54F2-4F7D-A742-5F77D09C81C1}"/>
    <dgm:cxn modelId="{4C5EFC17-F4B0-4297-85C1-00C87D310412}" srcId="{E096E306-12EC-4E1E-BBE9-12E9D55E828C}" destId="{8A55FFC4-C817-4A3F-9D41-1F6351FB381D}" srcOrd="0" destOrd="0" parTransId="{81A69EF1-8BC5-4177-BA14-406A255D33C4}" sibTransId="{2C227D8A-FF1C-432B-8527-05814C5CF0F9}"/>
    <dgm:cxn modelId="{C5306828-78C8-4FC4-A047-D4E938B227AE}" type="presOf" srcId="{271F8B96-E6CE-4E8C-98AA-878B741DFE7C}" destId="{581EA8B2-9AFF-4EA2-B685-1F614366F569}" srcOrd="0" destOrd="0" presId="urn:microsoft.com/office/officeart/2005/8/layout/default"/>
    <dgm:cxn modelId="{4022F737-F747-443A-B26A-EFFDDBF6DFFC}" srcId="{E096E306-12EC-4E1E-BBE9-12E9D55E828C}" destId="{02ABCF2A-4840-4978-865C-CCDD3886A5EE}" srcOrd="7" destOrd="0" parTransId="{17FE0EF0-D699-4289-AB39-85592FF7C83D}" sibTransId="{56337AF5-AB68-41B1-A54A-75CAD426F347}"/>
    <dgm:cxn modelId="{1E674143-A66D-4DD7-9AF3-E33AACA5379E}" type="presOf" srcId="{FA4EAEFE-5571-4DEF-B437-760A8AD8488D}" destId="{8C7B73B4-A247-4A44-A5C8-E78F9E16D99E}" srcOrd="0" destOrd="0" presId="urn:microsoft.com/office/officeart/2005/8/layout/default"/>
    <dgm:cxn modelId="{3112014B-6B58-4203-8ECB-AFB7FB584135}" type="presOf" srcId="{457CB4C5-70B7-4460-AA91-C345533D1D2B}" destId="{4E3D9436-5C97-4A3F-885C-CCB476EC9FC8}" srcOrd="0" destOrd="0" presId="urn:microsoft.com/office/officeart/2005/8/layout/default"/>
    <dgm:cxn modelId="{5D41B34D-3077-48CD-A6F1-CB39CFF863D5}" type="presOf" srcId="{65AEC286-34B9-4CCF-BB84-ED7F042041B5}" destId="{240CE44A-04F0-47DB-8393-5F3AB46A8646}" srcOrd="0" destOrd="0" presId="urn:microsoft.com/office/officeart/2005/8/layout/default"/>
    <dgm:cxn modelId="{2D031E82-AD92-45A0-A51A-B697ED563981}" type="presOf" srcId="{8A55FFC4-C817-4A3F-9D41-1F6351FB381D}" destId="{59182215-FAA4-4A2B-87F6-CEE323063649}" srcOrd="0" destOrd="0" presId="urn:microsoft.com/office/officeart/2005/8/layout/default"/>
    <dgm:cxn modelId="{FC8F4586-3315-483A-9211-2F53FF4DC1D0}" srcId="{E096E306-12EC-4E1E-BBE9-12E9D55E828C}" destId="{271F8B96-E6CE-4E8C-98AA-878B741DFE7C}" srcOrd="2" destOrd="0" parTransId="{32D2A5D9-7EF8-413A-9235-C30ECD8CCE0B}" sibTransId="{760D0E96-4DDB-46D9-9481-35D9683655B6}"/>
    <dgm:cxn modelId="{AB29788E-577B-470A-AC8C-55B242491404}" srcId="{E096E306-12EC-4E1E-BBE9-12E9D55E828C}" destId="{FA4EAEFE-5571-4DEF-B437-760A8AD8488D}" srcOrd="1" destOrd="0" parTransId="{0EA2AE47-ED48-4C87-AF7D-15C8AE6A6AAF}" sibTransId="{0BB9E4B1-683E-409F-A1DE-913931482852}"/>
    <dgm:cxn modelId="{CD26E499-6786-4F28-B71C-F9F5C765DF7B}" srcId="{E096E306-12EC-4E1E-BBE9-12E9D55E828C}" destId="{65AEC286-34B9-4CCF-BB84-ED7F042041B5}" srcOrd="5" destOrd="0" parTransId="{D6695A32-5C1D-4CD3-AF8C-3E1C9583A4A4}" sibTransId="{5868E118-742D-43A1-8CC3-D071A2E85DF5}"/>
    <dgm:cxn modelId="{648175BE-4C03-4675-9372-26C3152D9A95}" type="presOf" srcId="{E7C70BC7-2FDC-4B57-9D33-1BC0EEA83743}" destId="{F7F7FFCE-DB79-4E34-821E-20F0EB9AC0B2}" srcOrd="0" destOrd="0" presId="urn:microsoft.com/office/officeart/2005/8/layout/default"/>
    <dgm:cxn modelId="{A174DFD3-3D8F-4023-BCA5-99F6F0D315E1}" srcId="{E096E306-12EC-4E1E-BBE9-12E9D55E828C}" destId="{457CB4C5-70B7-4460-AA91-C345533D1D2B}" srcOrd="6" destOrd="0" parTransId="{5C4D6431-D426-4CA6-BAEA-8CE7B36F29C6}" sibTransId="{18C0EF9A-68A5-4FC0-9BA1-39E2DE62758B}"/>
    <dgm:cxn modelId="{24A3EED8-5FA5-48CD-91FE-B446FA4D5911}" srcId="{E096E306-12EC-4E1E-BBE9-12E9D55E828C}" destId="{B41E8055-9164-4D28-BFA1-2F271CECC9F9}" srcOrd="3" destOrd="0" parTransId="{59E224F7-041F-46F9-9FD2-B570DA870560}" sibTransId="{8795AE5F-9FC0-4F7D-AA63-B1DCB77D0C4E}"/>
    <dgm:cxn modelId="{4DFD11DF-39B4-4211-A513-6A13A481E31A}" type="presOf" srcId="{02ABCF2A-4840-4978-865C-CCDD3886A5EE}" destId="{4A52492C-A90B-4554-8E49-BE22078CA4DC}" srcOrd="0" destOrd="0" presId="urn:microsoft.com/office/officeart/2005/8/layout/default"/>
    <dgm:cxn modelId="{A02BAAE8-72A2-4271-B26E-C3E85359C097}" type="presOf" srcId="{E096E306-12EC-4E1E-BBE9-12E9D55E828C}" destId="{FFB33C54-B3E5-4274-BCAD-EF32C634876B}" srcOrd="0" destOrd="0" presId="urn:microsoft.com/office/officeart/2005/8/layout/default"/>
    <dgm:cxn modelId="{C3354BEE-8570-4D70-AFF2-E294E482EBCD}" type="presOf" srcId="{B41E8055-9164-4D28-BFA1-2F271CECC9F9}" destId="{EF8F10F1-FBC2-4D79-9D5E-3E776E2774A3}" srcOrd="0" destOrd="0" presId="urn:microsoft.com/office/officeart/2005/8/layout/default"/>
    <dgm:cxn modelId="{C958B2A9-386C-4E7F-86C0-19593609E240}" type="presParOf" srcId="{FFB33C54-B3E5-4274-BCAD-EF32C634876B}" destId="{59182215-FAA4-4A2B-87F6-CEE323063649}" srcOrd="0" destOrd="0" presId="urn:microsoft.com/office/officeart/2005/8/layout/default"/>
    <dgm:cxn modelId="{D1E4E319-7566-49AE-BD2E-B725BD515E8D}" type="presParOf" srcId="{FFB33C54-B3E5-4274-BCAD-EF32C634876B}" destId="{6F3F3134-46D6-4D8C-AF81-3009F327EC20}" srcOrd="1" destOrd="0" presId="urn:microsoft.com/office/officeart/2005/8/layout/default"/>
    <dgm:cxn modelId="{53068971-CCE6-4CE7-B923-266D23418E39}" type="presParOf" srcId="{FFB33C54-B3E5-4274-BCAD-EF32C634876B}" destId="{8C7B73B4-A247-4A44-A5C8-E78F9E16D99E}" srcOrd="2" destOrd="0" presId="urn:microsoft.com/office/officeart/2005/8/layout/default"/>
    <dgm:cxn modelId="{D42AD1F2-806B-4F57-8248-EC3E521D6B73}" type="presParOf" srcId="{FFB33C54-B3E5-4274-BCAD-EF32C634876B}" destId="{23D4BBC8-D08E-4C9E-9FA5-C6ADACF917E0}" srcOrd="3" destOrd="0" presId="urn:microsoft.com/office/officeart/2005/8/layout/default"/>
    <dgm:cxn modelId="{1FEE3AF1-22A3-453B-81BC-97EE92CEEAD0}" type="presParOf" srcId="{FFB33C54-B3E5-4274-BCAD-EF32C634876B}" destId="{581EA8B2-9AFF-4EA2-B685-1F614366F569}" srcOrd="4" destOrd="0" presId="urn:microsoft.com/office/officeart/2005/8/layout/default"/>
    <dgm:cxn modelId="{A44724B6-61DB-4179-9420-F23D74E15BC9}" type="presParOf" srcId="{FFB33C54-B3E5-4274-BCAD-EF32C634876B}" destId="{86D8A31B-64B6-4595-A0BD-42201E2F4522}" srcOrd="5" destOrd="0" presId="urn:microsoft.com/office/officeart/2005/8/layout/default"/>
    <dgm:cxn modelId="{C2B28A4B-A14B-4CAE-A072-D087097EC69F}" type="presParOf" srcId="{FFB33C54-B3E5-4274-BCAD-EF32C634876B}" destId="{EF8F10F1-FBC2-4D79-9D5E-3E776E2774A3}" srcOrd="6" destOrd="0" presId="urn:microsoft.com/office/officeart/2005/8/layout/default"/>
    <dgm:cxn modelId="{FE386CC3-7652-46B2-8BDF-33A287361067}" type="presParOf" srcId="{FFB33C54-B3E5-4274-BCAD-EF32C634876B}" destId="{E66FDC32-C313-4988-AC80-3C86DE61DFA7}" srcOrd="7" destOrd="0" presId="urn:microsoft.com/office/officeart/2005/8/layout/default"/>
    <dgm:cxn modelId="{0EE928D9-760F-43B8-8B96-22EF5E1ABC8E}" type="presParOf" srcId="{FFB33C54-B3E5-4274-BCAD-EF32C634876B}" destId="{F7F7FFCE-DB79-4E34-821E-20F0EB9AC0B2}" srcOrd="8" destOrd="0" presId="urn:microsoft.com/office/officeart/2005/8/layout/default"/>
    <dgm:cxn modelId="{7C1FD411-38DB-4956-BA24-D82C4B21F1F1}" type="presParOf" srcId="{FFB33C54-B3E5-4274-BCAD-EF32C634876B}" destId="{1D5738B6-11DE-4789-B4D9-AD75F9FBF149}" srcOrd="9" destOrd="0" presId="urn:microsoft.com/office/officeart/2005/8/layout/default"/>
    <dgm:cxn modelId="{34C7E81D-2B85-4AA7-9A07-A3F0FC59E0DB}" type="presParOf" srcId="{FFB33C54-B3E5-4274-BCAD-EF32C634876B}" destId="{240CE44A-04F0-47DB-8393-5F3AB46A8646}" srcOrd="10" destOrd="0" presId="urn:microsoft.com/office/officeart/2005/8/layout/default"/>
    <dgm:cxn modelId="{34ED5972-7427-4DD3-88A6-5867F8E24EAA}" type="presParOf" srcId="{FFB33C54-B3E5-4274-BCAD-EF32C634876B}" destId="{75E91F35-3A94-4C1B-ACDA-9B4D36609D92}" srcOrd="11" destOrd="0" presId="urn:microsoft.com/office/officeart/2005/8/layout/default"/>
    <dgm:cxn modelId="{5EECEEB5-5256-40F2-AED9-20A336C7A7B9}" type="presParOf" srcId="{FFB33C54-B3E5-4274-BCAD-EF32C634876B}" destId="{4E3D9436-5C97-4A3F-885C-CCB476EC9FC8}" srcOrd="12" destOrd="0" presId="urn:microsoft.com/office/officeart/2005/8/layout/default"/>
    <dgm:cxn modelId="{56B6FCD6-3D84-4578-A019-70C583C2AD12}" type="presParOf" srcId="{FFB33C54-B3E5-4274-BCAD-EF32C634876B}" destId="{35132A70-EC1D-4F12-A8E0-63B677317AA4}" srcOrd="13" destOrd="0" presId="urn:microsoft.com/office/officeart/2005/8/layout/default"/>
    <dgm:cxn modelId="{6E0ED909-465D-458F-B546-63DA0B153D73}" type="presParOf" srcId="{FFB33C54-B3E5-4274-BCAD-EF32C634876B}" destId="{4A52492C-A90B-4554-8E49-BE22078CA4DC}"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AF8FD-0B54-4613-B98B-C5940E721C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30C27EA-570E-4A37-8716-0601AE244154}">
      <dgm:prSet/>
      <dgm:spPr/>
      <dgm:t>
        <a:bodyPr/>
        <a:lstStyle/>
        <a:p>
          <a:r>
            <a:rPr lang="en-US" b="0" i="0"/>
            <a:t>Provide a convenient platform for homeowners to connect with local service professionals for various home-related tasks and repairs.</a:t>
          </a:r>
          <a:endParaRPr lang="en-US"/>
        </a:p>
      </dgm:t>
    </dgm:pt>
    <dgm:pt modelId="{25C4DED0-D01B-44CE-84F1-87E7D26B271A}" type="parTrans" cxnId="{F99AF461-2971-4894-A03F-F5F2CA952B70}">
      <dgm:prSet/>
      <dgm:spPr/>
      <dgm:t>
        <a:bodyPr/>
        <a:lstStyle/>
        <a:p>
          <a:endParaRPr lang="en-US"/>
        </a:p>
      </dgm:t>
    </dgm:pt>
    <dgm:pt modelId="{53F4A9A3-2F84-41DE-8730-2A1DC6FE17C8}" type="sibTrans" cxnId="{F99AF461-2971-4894-A03F-F5F2CA952B70}">
      <dgm:prSet/>
      <dgm:spPr/>
      <dgm:t>
        <a:bodyPr/>
        <a:lstStyle/>
        <a:p>
          <a:endParaRPr lang="en-US"/>
        </a:p>
      </dgm:t>
    </dgm:pt>
    <dgm:pt modelId="{A5100AA7-4027-4856-BEEC-930699215E4E}">
      <dgm:prSet/>
      <dgm:spPr/>
      <dgm:t>
        <a:bodyPr/>
        <a:lstStyle/>
        <a:p>
          <a:r>
            <a:rPr lang="en-US" b="0" i="0"/>
            <a:t>Offer a wide range of home services, including plumbing, electrical, cleaning, handyman, landscaping, and more, to ensure that all the needs of homeowners are met.</a:t>
          </a:r>
          <a:endParaRPr lang="en-US"/>
        </a:p>
      </dgm:t>
    </dgm:pt>
    <dgm:pt modelId="{09503303-80BB-4FE0-9100-CF907A030F75}" type="parTrans" cxnId="{8E63D097-5D8B-4DCB-A36F-EDC50D7B818B}">
      <dgm:prSet/>
      <dgm:spPr/>
      <dgm:t>
        <a:bodyPr/>
        <a:lstStyle/>
        <a:p>
          <a:endParaRPr lang="en-US"/>
        </a:p>
      </dgm:t>
    </dgm:pt>
    <dgm:pt modelId="{55942C9B-9709-42A2-AB8F-57ADDC3D7B53}" type="sibTrans" cxnId="{8E63D097-5D8B-4DCB-A36F-EDC50D7B818B}">
      <dgm:prSet/>
      <dgm:spPr/>
      <dgm:t>
        <a:bodyPr/>
        <a:lstStyle/>
        <a:p>
          <a:endParaRPr lang="en-US"/>
        </a:p>
      </dgm:t>
    </dgm:pt>
    <dgm:pt modelId="{9AB892E4-0EA6-4CE7-B4D8-39157B4A41A6}">
      <dgm:prSet/>
      <dgm:spPr/>
      <dgm:t>
        <a:bodyPr/>
        <a:lstStyle/>
        <a:p>
          <a:r>
            <a:rPr lang="en-US" b="0" i="0"/>
            <a:t>Maintain high-quality standards for all the services provided through </a:t>
          </a:r>
          <a:r>
            <a:rPr lang="en-US" b="0" i="0" err="1"/>
            <a:t>NestFix</a:t>
          </a:r>
          <a:r>
            <a:rPr lang="en-US" b="0" i="0"/>
            <a:t>, ensuring that only reliable and experienced service professionals are listed on the platform.</a:t>
          </a:r>
          <a:endParaRPr lang="en-US"/>
        </a:p>
      </dgm:t>
    </dgm:pt>
    <dgm:pt modelId="{79DFF6FC-B31B-489E-97BE-9D2917503220}" type="parTrans" cxnId="{B53F2AE3-B3FB-4AF5-9203-4EE3D2765356}">
      <dgm:prSet/>
      <dgm:spPr/>
      <dgm:t>
        <a:bodyPr/>
        <a:lstStyle/>
        <a:p>
          <a:endParaRPr lang="en-US"/>
        </a:p>
      </dgm:t>
    </dgm:pt>
    <dgm:pt modelId="{F3770B1D-23AE-43DA-B738-B79D4A8DD812}" type="sibTrans" cxnId="{B53F2AE3-B3FB-4AF5-9203-4EE3D2765356}">
      <dgm:prSet/>
      <dgm:spPr/>
      <dgm:t>
        <a:bodyPr/>
        <a:lstStyle/>
        <a:p>
          <a:endParaRPr lang="en-US"/>
        </a:p>
      </dgm:t>
    </dgm:pt>
    <dgm:pt modelId="{82F01C70-36FD-4A06-BE91-88835D3FBBC1}">
      <dgm:prSet/>
      <dgm:spPr/>
      <dgm:t>
        <a:bodyPr/>
        <a:lstStyle/>
        <a:p>
          <a:r>
            <a:rPr lang="en-US" b="0" i="0"/>
            <a:t>Develop trust and transparency between homeowners and service professionals by providing clear pricing, detailed job descriptions, and ratings and reviews from previous customers.</a:t>
          </a:r>
          <a:endParaRPr lang="en-US"/>
        </a:p>
      </dgm:t>
    </dgm:pt>
    <dgm:pt modelId="{C4BAA8F3-E965-4110-B2E6-8E11F681FE18}" type="parTrans" cxnId="{CFCF8BB4-7676-4640-8257-C10595430CC1}">
      <dgm:prSet/>
      <dgm:spPr/>
      <dgm:t>
        <a:bodyPr/>
        <a:lstStyle/>
        <a:p>
          <a:endParaRPr lang="en-US"/>
        </a:p>
      </dgm:t>
    </dgm:pt>
    <dgm:pt modelId="{8C830907-C397-4740-9642-C80900F4E1BC}" type="sibTrans" cxnId="{CFCF8BB4-7676-4640-8257-C10595430CC1}">
      <dgm:prSet/>
      <dgm:spPr/>
      <dgm:t>
        <a:bodyPr/>
        <a:lstStyle/>
        <a:p>
          <a:endParaRPr lang="en-US"/>
        </a:p>
      </dgm:t>
    </dgm:pt>
    <dgm:pt modelId="{2764A6F9-AAA2-447A-A94A-6F1C0186C86D}">
      <dgm:prSet/>
      <dgm:spPr/>
      <dgm:t>
        <a:bodyPr/>
        <a:lstStyle/>
        <a:p>
          <a:r>
            <a:rPr lang="en-US" b="0" i="0"/>
            <a:t>Continuously improve and innovate the platform to enhance the user experience and meet the changing needs of homeowners and service professionals.</a:t>
          </a:r>
          <a:endParaRPr lang="en-US"/>
        </a:p>
      </dgm:t>
    </dgm:pt>
    <dgm:pt modelId="{72D68AC7-C6A5-4B41-96D3-07553B0DCE6B}" type="parTrans" cxnId="{F64A2D09-CF8C-469F-9D46-B64C7222F4C0}">
      <dgm:prSet/>
      <dgm:spPr/>
      <dgm:t>
        <a:bodyPr/>
        <a:lstStyle/>
        <a:p>
          <a:endParaRPr lang="en-US"/>
        </a:p>
      </dgm:t>
    </dgm:pt>
    <dgm:pt modelId="{62C16607-E25D-41B9-9D53-9AC3FD5063AF}" type="sibTrans" cxnId="{F64A2D09-CF8C-469F-9D46-B64C7222F4C0}">
      <dgm:prSet/>
      <dgm:spPr/>
      <dgm:t>
        <a:bodyPr/>
        <a:lstStyle/>
        <a:p>
          <a:endParaRPr lang="en-US"/>
        </a:p>
      </dgm:t>
    </dgm:pt>
    <dgm:pt modelId="{D0E23EA8-C17F-4DD4-B312-44C14B5E24B5}">
      <dgm:prSet/>
      <dgm:spPr/>
      <dgm:t>
        <a:bodyPr/>
        <a:lstStyle/>
        <a:p>
          <a:r>
            <a:rPr lang="en-US" b="0" i="0"/>
            <a:t>Building a trusted brand that customers can rely on for all their home repair and maintenance needs by promoting fairness and equity</a:t>
          </a:r>
          <a:endParaRPr lang="en-US"/>
        </a:p>
      </dgm:t>
    </dgm:pt>
    <dgm:pt modelId="{05D3EC83-2C12-443A-87FF-625732EE9424}" type="parTrans" cxnId="{B19DDBF9-E805-406B-9D48-E76F67927410}">
      <dgm:prSet/>
      <dgm:spPr/>
      <dgm:t>
        <a:bodyPr/>
        <a:lstStyle/>
        <a:p>
          <a:endParaRPr lang="en-US"/>
        </a:p>
      </dgm:t>
    </dgm:pt>
    <dgm:pt modelId="{D4F3776C-5427-49DF-B724-810D90D01C7D}" type="sibTrans" cxnId="{B19DDBF9-E805-406B-9D48-E76F67927410}">
      <dgm:prSet/>
      <dgm:spPr/>
      <dgm:t>
        <a:bodyPr/>
        <a:lstStyle/>
        <a:p>
          <a:endParaRPr lang="en-US"/>
        </a:p>
      </dgm:t>
    </dgm:pt>
    <dgm:pt modelId="{1D8198D9-CEAF-4EE4-997C-85A0D1582514}" type="pres">
      <dgm:prSet presAssocID="{938AF8FD-0B54-4613-B98B-C5940E721CEF}" presName="linear" presStyleCnt="0">
        <dgm:presLayoutVars>
          <dgm:animLvl val="lvl"/>
          <dgm:resizeHandles val="exact"/>
        </dgm:presLayoutVars>
      </dgm:prSet>
      <dgm:spPr/>
    </dgm:pt>
    <dgm:pt modelId="{7936E401-2275-40E0-97B0-BDF7364680D6}" type="pres">
      <dgm:prSet presAssocID="{530C27EA-570E-4A37-8716-0601AE244154}" presName="parentText" presStyleLbl="node1" presStyleIdx="0" presStyleCnt="6">
        <dgm:presLayoutVars>
          <dgm:chMax val="0"/>
          <dgm:bulletEnabled val="1"/>
        </dgm:presLayoutVars>
      </dgm:prSet>
      <dgm:spPr/>
    </dgm:pt>
    <dgm:pt modelId="{1773CDC9-2807-4CF0-80DF-77F58472E5A1}" type="pres">
      <dgm:prSet presAssocID="{53F4A9A3-2F84-41DE-8730-2A1DC6FE17C8}" presName="spacer" presStyleCnt="0"/>
      <dgm:spPr/>
    </dgm:pt>
    <dgm:pt modelId="{AE81BA42-7617-4D75-8A12-5D63837547A0}" type="pres">
      <dgm:prSet presAssocID="{A5100AA7-4027-4856-BEEC-930699215E4E}" presName="parentText" presStyleLbl="node1" presStyleIdx="1" presStyleCnt="6">
        <dgm:presLayoutVars>
          <dgm:chMax val="0"/>
          <dgm:bulletEnabled val="1"/>
        </dgm:presLayoutVars>
      </dgm:prSet>
      <dgm:spPr/>
    </dgm:pt>
    <dgm:pt modelId="{38730EDB-10C3-4905-BF30-A649B627D028}" type="pres">
      <dgm:prSet presAssocID="{55942C9B-9709-42A2-AB8F-57ADDC3D7B53}" presName="spacer" presStyleCnt="0"/>
      <dgm:spPr/>
    </dgm:pt>
    <dgm:pt modelId="{55965AE1-27E9-44DC-8A5D-9062E76F5DF8}" type="pres">
      <dgm:prSet presAssocID="{9AB892E4-0EA6-4CE7-B4D8-39157B4A41A6}" presName="parentText" presStyleLbl="node1" presStyleIdx="2" presStyleCnt="6">
        <dgm:presLayoutVars>
          <dgm:chMax val="0"/>
          <dgm:bulletEnabled val="1"/>
        </dgm:presLayoutVars>
      </dgm:prSet>
      <dgm:spPr/>
    </dgm:pt>
    <dgm:pt modelId="{2B243960-2CF5-408D-909D-EDE662D2BD1F}" type="pres">
      <dgm:prSet presAssocID="{F3770B1D-23AE-43DA-B738-B79D4A8DD812}" presName="spacer" presStyleCnt="0"/>
      <dgm:spPr/>
    </dgm:pt>
    <dgm:pt modelId="{49604ECE-EE23-4D32-8C7D-9BC2CCA1F8C9}" type="pres">
      <dgm:prSet presAssocID="{82F01C70-36FD-4A06-BE91-88835D3FBBC1}" presName="parentText" presStyleLbl="node1" presStyleIdx="3" presStyleCnt="6">
        <dgm:presLayoutVars>
          <dgm:chMax val="0"/>
          <dgm:bulletEnabled val="1"/>
        </dgm:presLayoutVars>
      </dgm:prSet>
      <dgm:spPr/>
    </dgm:pt>
    <dgm:pt modelId="{CBC9F7A0-47B9-4807-8731-68C94A819474}" type="pres">
      <dgm:prSet presAssocID="{8C830907-C397-4740-9642-C80900F4E1BC}" presName="spacer" presStyleCnt="0"/>
      <dgm:spPr/>
    </dgm:pt>
    <dgm:pt modelId="{566D5069-5435-4C80-BE68-5E8BFE3730CC}" type="pres">
      <dgm:prSet presAssocID="{2764A6F9-AAA2-447A-A94A-6F1C0186C86D}" presName="parentText" presStyleLbl="node1" presStyleIdx="4" presStyleCnt="6">
        <dgm:presLayoutVars>
          <dgm:chMax val="0"/>
          <dgm:bulletEnabled val="1"/>
        </dgm:presLayoutVars>
      </dgm:prSet>
      <dgm:spPr/>
    </dgm:pt>
    <dgm:pt modelId="{16E40517-307C-492D-9949-331CEDE7678D}" type="pres">
      <dgm:prSet presAssocID="{62C16607-E25D-41B9-9D53-9AC3FD5063AF}" presName="spacer" presStyleCnt="0"/>
      <dgm:spPr/>
    </dgm:pt>
    <dgm:pt modelId="{825B4A32-76E1-472A-A39D-FB38AC7D30B6}" type="pres">
      <dgm:prSet presAssocID="{D0E23EA8-C17F-4DD4-B312-44C14B5E24B5}" presName="parentText" presStyleLbl="node1" presStyleIdx="5" presStyleCnt="6">
        <dgm:presLayoutVars>
          <dgm:chMax val="0"/>
          <dgm:bulletEnabled val="1"/>
        </dgm:presLayoutVars>
      </dgm:prSet>
      <dgm:spPr/>
    </dgm:pt>
  </dgm:ptLst>
  <dgm:cxnLst>
    <dgm:cxn modelId="{F64A2D09-CF8C-469F-9D46-B64C7222F4C0}" srcId="{938AF8FD-0B54-4613-B98B-C5940E721CEF}" destId="{2764A6F9-AAA2-447A-A94A-6F1C0186C86D}" srcOrd="4" destOrd="0" parTransId="{72D68AC7-C6A5-4B41-96D3-07553B0DCE6B}" sibTransId="{62C16607-E25D-41B9-9D53-9AC3FD5063AF}"/>
    <dgm:cxn modelId="{31F3000D-6944-4255-9C2A-698954B1B67C}" type="presOf" srcId="{530C27EA-570E-4A37-8716-0601AE244154}" destId="{7936E401-2275-40E0-97B0-BDF7364680D6}" srcOrd="0" destOrd="0" presId="urn:microsoft.com/office/officeart/2005/8/layout/vList2"/>
    <dgm:cxn modelId="{2A4F0B3F-5A20-4A3C-898C-EF025E37D2D5}" type="presOf" srcId="{2764A6F9-AAA2-447A-A94A-6F1C0186C86D}" destId="{566D5069-5435-4C80-BE68-5E8BFE3730CC}" srcOrd="0" destOrd="0" presId="urn:microsoft.com/office/officeart/2005/8/layout/vList2"/>
    <dgm:cxn modelId="{E4DA4155-1747-4747-8CCE-86BAE9BD744E}" type="presOf" srcId="{938AF8FD-0B54-4613-B98B-C5940E721CEF}" destId="{1D8198D9-CEAF-4EE4-997C-85A0D1582514}" srcOrd="0" destOrd="0" presId="urn:microsoft.com/office/officeart/2005/8/layout/vList2"/>
    <dgm:cxn modelId="{3622835C-C5B2-451F-8059-A4716E4CD40B}" type="presOf" srcId="{D0E23EA8-C17F-4DD4-B312-44C14B5E24B5}" destId="{825B4A32-76E1-472A-A39D-FB38AC7D30B6}" srcOrd="0" destOrd="0" presId="urn:microsoft.com/office/officeart/2005/8/layout/vList2"/>
    <dgm:cxn modelId="{F99AF461-2971-4894-A03F-F5F2CA952B70}" srcId="{938AF8FD-0B54-4613-B98B-C5940E721CEF}" destId="{530C27EA-570E-4A37-8716-0601AE244154}" srcOrd="0" destOrd="0" parTransId="{25C4DED0-D01B-44CE-84F1-87E7D26B271A}" sibTransId="{53F4A9A3-2F84-41DE-8730-2A1DC6FE17C8}"/>
    <dgm:cxn modelId="{0D7CE58F-CAE7-45DC-98A3-4BA37F7CD44D}" type="presOf" srcId="{82F01C70-36FD-4A06-BE91-88835D3FBBC1}" destId="{49604ECE-EE23-4D32-8C7D-9BC2CCA1F8C9}" srcOrd="0" destOrd="0" presId="urn:microsoft.com/office/officeart/2005/8/layout/vList2"/>
    <dgm:cxn modelId="{8E63D097-5D8B-4DCB-A36F-EDC50D7B818B}" srcId="{938AF8FD-0B54-4613-B98B-C5940E721CEF}" destId="{A5100AA7-4027-4856-BEEC-930699215E4E}" srcOrd="1" destOrd="0" parTransId="{09503303-80BB-4FE0-9100-CF907A030F75}" sibTransId="{55942C9B-9709-42A2-AB8F-57ADDC3D7B53}"/>
    <dgm:cxn modelId="{010D90A1-5DF1-412F-9D5C-B3197033D21D}" type="presOf" srcId="{9AB892E4-0EA6-4CE7-B4D8-39157B4A41A6}" destId="{55965AE1-27E9-44DC-8A5D-9062E76F5DF8}" srcOrd="0" destOrd="0" presId="urn:microsoft.com/office/officeart/2005/8/layout/vList2"/>
    <dgm:cxn modelId="{CFCF8BB4-7676-4640-8257-C10595430CC1}" srcId="{938AF8FD-0B54-4613-B98B-C5940E721CEF}" destId="{82F01C70-36FD-4A06-BE91-88835D3FBBC1}" srcOrd="3" destOrd="0" parTransId="{C4BAA8F3-E965-4110-B2E6-8E11F681FE18}" sibTransId="{8C830907-C397-4740-9642-C80900F4E1BC}"/>
    <dgm:cxn modelId="{B53F2AE3-B3FB-4AF5-9203-4EE3D2765356}" srcId="{938AF8FD-0B54-4613-B98B-C5940E721CEF}" destId="{9AB892E4-0EA6-4CE7-B4D8-39157B4A41A6}" srcOrd="2" destOrd="0" parTransId="{79DFF6FC-B31B-489E-97BE-9D2917503220}" sibTransId="{F3770B1D-23AE-43DA-B738-B79D4A8DD812}"/>
    <dgm:cxn modelId="{2286CFF8-7758-42C8-80C1-2CEF634BE621}" type="presOf" srcId="{A5100AA7-4027-4856-BEEC-930699215E4E}" destId="{AE81BA42-7617-4D75-8A12-5D63837547A0}" srcOrd="0" destOrd="0" presId="urn:microsoft.com/office/officeart/2005/8/layout/vList2"/>
    <dgm:cxn modelId="{B19DDBF9-E805-406B-9D48-E76F67927410}" srcId="{938AF8FD-0B54-4613-B98B-C5940E721CEF}" destId="{D0E23EA8-C17F-4DD4-B312-44C14B5E24B5}" srcOrd="5" destOrd="0" parTransId="{05D3EC83-2C12-443A-87FF-625732EE9424}" sibTransId="{D4F3776C-5427-49DF-B724-810D90D01C7D}"/>
    <dgm:cxn modelId="{09D88926-B44E-4915-BA1E-88C5CBB1D525}" type="presParOf" srcId="{1D8198D9-CEAF-4EE4-997C-85A0D1582514}" destId="{7936E401-2275-40E0-97B0-BDF7364680D6}" srcOrd="0" destOrd="0" presId="urn:microsoft.com/office/officeart/2005/8/layout/vList2"/>
    <dgm:cxn modelId="{27C17E5B-EB76-46A2-8E61-D055C2CA54D3}" type="presParOf" srcId="{1D8198D9-CEAF-4EE4-997C-85A0D1582514}" destId="{1773CDC9-2807-4CF0-80DF-77F58472E5A1}" srcOrd="1" destOrd="0" presId="urn:microsoft.com/office/officeart/2005/8/layout/vList2"/>
    <dgm:cxn modelId="{E0057785-8F18-4CD2-A326-B257CB8EDCA0}" type="presParOf" srcId="{1D8198D9-CEAF-4EE4-997C-85A0D1582514}" destId="{AE81BA42-7617-4D75-8A12-5D63837547A0}" srcOrd="2" destOrd="0" presId="urn:microsoft.com/office/officeart/2005/8/layout/vList2"/>
    <dgm:cxn modelId="{10CAF318-5924-4A6A-8D36-3E0296ADCFAA}" type="presParOf" srcId="{1D8198D9-CEAF-4EE4-997C-85A0D1582514}" destId="{38730EDB-10C3-4905-BF30-A649B627D028}" srcOrd="3" destOrd="0" presId="urn:microsoft.com/office/officeart/2005/8/layout/vList2"/>
    <dgm:cxn modelId="{27F0B77E-3CB3-4CA2-8B4F-7C1DFE5EA30A}" type="presParOf" srcId="{1D8198D9-CEAF-4EE4-997C-85A0D1582514}" destId="{55965AE1-27E9-44DC-8A5D-9062E76F5DF8}" srcOrd="4" destOrd="0" presId="urn:microsoft.com/office/officeart/2005/8/layout/vList2"/>
    <dgm:cxn modelId="{5F3AB99C-2CF7-41C5-B453-7AC833693124}" type="presParOf" srcId="{1D8198D9-CEAF-4EE4-997C-85A0D1582514}" destId="{2B243960-2CF5-408D-909D-EDE662D2BD1F}" srcOrd="5" destOrd="0" presId="urn:microsoft.com/office/officeart/2005/8/layout/vList2"/>
    <dgm:cxn modelId="{04BD9EAE-9A34-4CCA-BF96-C11ADB37E90B}" type="presParOf" srcId="{1D8198D9-CEAF-4EE4-997C-85A0D1582514}" destId="{49604ECE-EE23-4D32-8C7D-9BC2CCA1F8C9}" srcOrd="6" destOrd="0" presId="urn:microsoft.com/office/officeart/2005/8/layout/vList2"/>
    <dgm:cxn modelId="{48583857-30EE-4A0C-A07D-B7069498155D}" type="presParOf" srcId="{1D8198D9-CEAF-4EE4-997C-85A0D1582514}" destId="{CBC9F7A0-47B9-4807-8731-68C94A819474}" srcOrd="7" destOrd="0" presId="urn:microsoft.com/office/officeart/2005/8/layout/vList2"/>
    <dgm:cxn modelId="{9A43360A-2124-4680-B127-E8C88CBA6688}" type="presParOf" srcId="{1D8198D9-CEAF-4EE4-997C-85A0D1582514}" destId="{566D5069-5435-4C80-BE68-5E8BFE3730CC}" srcOrd="8" destOrd="0" presId="urn:microsoft.com/office/officeart/2005/8/layout/vList2"/>
    <dgm:cxn modelId="{9E9CAC37-D9D6-4EAF-A7C9-41676BF93EE0}" type="presParOf" srcId="{1D8198D9-CEAF-4EE4-997C-85A0D1582514}" destId="{16E40517-307C-492D-9949-331CEDE7678D}" srcOrd="9" destOrd="0" presId="urn:microsoft.com/office/officeart/2005/8/layout/vList2"/>
    <dgm:cxn modelId="{783469FA-34B6-4932-8208-BFEE1B39F825}" type="presParOf" srcId="{1D8198D9-CEAF-4EE4-997C-85A0D1582514}" destId="{825B4A32-76E1-472A-A39D-FB38AC7D30B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82215-FAA4-4A2B-87F6-CEE323063649}">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Motive</a:t>
          </a:r>
          <a:endParaRPr lang="en-US" sz="2400" kern="1200"/>
        </a:p>
      </dsp:txBody>
      <dsp:txXfrm>
        <a:off x="2819" y="257194"/>
        <a:ext cx="2237149" cy="1342289"/>
      </dsp:txXfrm>
    </dsp:sp>
    <dsp:sp modelId="{8C7B73B4-A247-4A44-A5C8-E78F9E16D99E}">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Problem Definition</a:t>
          </a:r>
          <a:endParaRPr lang="en-US" sz="2400" kern="1200"/>
        </a:p>
      </dsp:txBody>
      <dsp:txXfrm>
        <a:off x="2463684" y="257194"/>
        <a:ext cx="2237149" cy="1342289"/>
      </dsp:txXfrm>
    </dsp:sp>
    <dsp:sp modelId="{581EA8B2-9AFF-4EA2-B685-1F614366F569}">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Project Overview</a:t>
          </a:r>
          <a:endParaRPr lang="en-US" sz="2400" kern="1200"/>
        </a:p>
      </dsp:txBody>
      <dsp:txXfrm>
        <a:off x="4924548" y="257194"/>
        <a:ext cx="2237149" cy="1342289"/>
      </dsp:txXfrm>
    </dsp:sp>
    <dsp:sp modelId="{EF8F10F1-FBC2-4D79-9D5E-3E776E2774A3}">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Stakeholders</a:t>
          </a:r>
          <a:endParaRPr lang="en-US" sz="2400" kern="1200"/>
        </a:p>
      </dsp:txBody>
      <dsp:txXfrm>
        <a:off x="7385413" y="257194"/>
        <a:ext cx="2237149" cy="1342289"/>
      </dsp:txXfrm>
    </dsp:sp>
    <dsp:sp modelId="{F7F7FFCE-DB79-4E34-821E-20F0EB9AC0B2}">
      <dsp:nvSpPr>
        <dsp:cNvPr id="0" name=""/>
        <dsp:cNvSpPr/>
      </dsp:nvSpPr>
      <dsp:spPr>
        <a:xfrm>
          <a:off x="2819"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Project Requirements</a:t>
          </a:r>
          <a:endParaRPr lang="en-US" sz="2400" kern="1200"/>
        </a:p>
      </dsp:txBody>
      <dsp:txXfrm>
        <a:off x="2819" y="1823198"/>
        <a:ext cx="2237149" cy="1342289"/>
      </dsp:txXfrm>
    </dsp:sp>
    <dsp:sp modelId="{240CE44A-04F0-47DB-8393-5F3AB46A8646}">
      <dsp:nvSpPr>
        <dsp:cNvPr id="0" name=""/>
        <dsp:cNvSpPr/>
      </dsp:nvSpPr>
      <dsp:spPr>
        <a:xfrm>
          <a:off x="2463684"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System Features</a:t>
          </a:r>
          <a:endParaRPr lang="en-US" sz="2400" kern="1200"/>
        </a:p>
      </dsp:txBody>
      <dsp:txXfrm>
        <a:off x="2463684" y="1823198"/>
        <a:ext cx="2237149" cy="1342289"/>
      </dsp:txXfrm>
    </dsp:sp>
    <dsp:sp modelId="{4E3D9436-5C97-4A3F-885C-CCB476EC9FC8}">
      <dsp:nvSpPr>
        <dsp:cNvPr id="0" name=""/>
        <dsp:cNvSpPr/>
      </dsp:nvSpPr>
      <dsp:spPr>
        <a:xfrm>
          <a:off x="4924548"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Design and Style Guidelines</a:t>
          </a:r>
          <a:endParaRPr lang="en-US" sz="2400" kern="1200"/>
        </a:p>
      </dsp:txBody>
      <dsp:txXfrm>
        <a:off x="4924548" y="1823198"/>
        <a:ext cx="2237149" cy="1342289"/>
      </dsp:txXfrm>
    </dsp:sp>
    <dsp:sp modelId="{4A52492C-A90B-4554-8E49-BE22078CA4DC}">
      <dsp:nvSpPr>
        <dsp:cNvPr id="0" name=""/>
        <dsp:cNvSpPr/>
      </dsp:nvSpPr>
      <dsp:spPr>
        <a:xfrm>
          <a:off x="7385413" y="1823198"/>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Use Case and Class Diagrams</a:t>
          </a:r>
          <a:endParaRPr lang="en-US" sz="2400" kern="1200"/>
        </a:p>
      </dsp:txBody>
      <dsp:txXfrm>
        <a:off x="7385413" y="1823198"/>
        <a:ext cx="2237149" cy="1342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6E401-2275-40E0-97B0-BDF7364680D6}">
      <dsp:nvSpPr>
        <dsp:cNvPr id="0" name=""/>
        <dsp:cNvSpPr/>
      </dsp:nvSpPr>
      <dsp:spPr>
        <a:xfrm>
          <a:off x="0" y="173037"/>
          <a:ext cx="6391275" cy="78316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Provide a convenient platform for homeowners to connect with local service professionals for various home-related tasks and repairs.</a:t>
          </a:r>
          <a:endParaRPr lang="en-US" sz="1400" kern="1200"/>
        </a:p>
      </dsp:txBody>
      <dsp:txXfrm>
        <a:off x="38231" y="211268"/>
        <a:ext cx="6314813" cy="706706"/>
      </dsp:txXfrm>
    </dsp:sp>
    <dsp:sp modelId="{AE81BA42-7617-4D75-8A12-5D63837547A0}">
      <dsp:nvSpPr>
        <dsp:cNvPr id="0" name=""/>
        <dsp:cNvSpPr/>
      </dsp:nvSpPr>
      <dsp:spPr>
        <a:xfrm>
          <a:off x="0" y="996526"/>
          <a:ext cx="6391275" cy="783168"/>
        </a:xfrm>
        <a:prstGeom prst="roundRect">
          <a:avLst/>
        </a:prstGeom>
        <a:solidFill>
          <a:schemeClr val="accent2">
            <a:hueOff val="-3953144"/>
            <a:satOff val="18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Offer a wide range of home services, including plumbing, electrical, cleaning, handyman, landscaping, and more, to ensure that all the needs of homeowners are met.</a:t>
          </a:r>
          <a:endParaRPr lang="en-US" sz="1400" kern="1200"/>
        </a:p>
      </dsp:txBody>
      <dsp:txXfrm>
        <a:off x="38231" y="1034757"/>
        <a:ext cx="6314813" cy="706706"/>
      </dsp:txXfrm>
    </dsp:sp>
    <dsp:sp modelId="{55965AE1-27E9-44DC-8A5D-9062E76F5DF8}">
      <dsp:nvSpPr>
        <dsp:cNvPr id="0" name=""/>
        <dsp:cNvSpPr/>
      </dsp:nvSpPr>
      <dsp:spPr>
        <a:xfrm>
          <a:off x="0" y="1820014"/>
          <a:ext cx="6391275" cy="783168"/>
        </a:xfrm>
        <a:prstGeom prst="roundRect">
          <a:avLst/>
        </a:prstGeom>
        <a:solidFill>
          <a:schemeClr val="accent2">
            <a:hueOff val="-7906288"/>
            <a:satOff val="36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Maintain high-quality standards for all the services provided through </a:t>
          </a:r>
          <a:r>
            <a:rPr lang="en-US" sz="1400" b="0" i="0" kern="1200" err="1"/>
            <a:t>NestFix</a:t>
          </a:r>
          <a:r>
            <a:rPr lang="en-US" sz="1400" b="0" i="0" kern="1200"/>
            <a:t>, ensuring that only reliable and experienced service professionals are listed on the platform.</a:t>
          </a:r>
          <a:endParaRPr lang="en-US" sz="1400" kern="1200"/>
        </a:p>
      </dsp:txBody>
      <dsp:txXfrm>
        <a:off x="38231" y="1858245"/>
        <a:ext cx="6314813" cy="706706"/>
      </dsp:txXfrm>
    </dsp:sp>
    <dsp:sp modelId="{49604ECE-EE23-4D32-8C7D-9BC2CCA1F8C9}">
      <dsp:nvSpPr>
        <dsp:cNvPr id="0" name=""/>
        <dsp:cNvSpPr/>
      </dsp:nvSpPr>
      <dsp:spPr>
        <a:xfrm>
          <a:off x="0" y="2643503"/>
          <a:ext cx="6391275" cy="783168"/>
        </a:xfrm>
        <a:prstGeom prst="roundRect">
          <a:avLst/>
        </a:prstGeom>
        <a:solidFill>
          <a:schemeClr val="accent2">
            <a:hueOff val="-11859433"/>
            <a:satOff val="54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Develop trust and transparency between homeowners and service professionals by providing clear pricing, detailed job descriptions, and ratings and reviews from previous customers.</a:t>
          </a:r>
          <a:endParaRPr lang="en-US" sz="1400" kern="1200"/>
        </a:p>
      </dsp:txBody>
      <dsp:txXfrm>
        <a:off x="38231" y="2681734"/>
        <a:ext cx="6314813" cy="706706"/>
      </dsp:txXfrm>
    </dsp:sp>
    <dsp:sp modelId="{566D5069-5435-4C80-BE68-5E8BFE3730CC}">
      <dsp:nvSpPr>
        <dsp:cNvPr id="0" name=""/>
        <dsp:cNvSpPr/>
      </dsp:nvSpPr>
      <dsp:spPr>
        <a:xfrm>
          <a:off x="0" y="3466992"/>
          <a:ext cx="6391275" cy="783168"/>
        </a:xfrm>
        <a:prstGeom prst="roundRect">
          <a:avLst/>
        </a:prstGeom>
        <a:solidFill>
          <a:schemeClr val="accent2">
            <a:hueOff val="-15812576"/>
            <a:satOff val="72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Continuously improve and innovate the platform to enhance the user experience and meet the changing needs of homeowners and service professionals.</a:t>
          </a:r>
          <a:endParaRPr lang="en-US" sz="1400" kern="1200"/>
        </a:p>
      </dsp:txBody>
      <dsp:txXfrm>
        <a:off x="38231" y="3505223"/>
        <a:ext cx="6314813" cy="706706"/>
      </dsp:txXfrm>
    </dsp:sp>
    <dsp:sp modelId="{825B4A32-76E1-472A-A39D-FB38AC7D30B6}">
      <dsp:nvSpPr>
        <dsp:cNvPr id="0" name=""/>
        <dsp:cNvSpPr/>
      </dsp:nvSpPr>
      <dsp:spPr>
        <a:xfrm>
          <a:off x="0" y="4290481"/>
          <a:ext cx="6391275" cy="783168"/>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Building a trusted brand that customers can rely on for all their home repair and maintenance needs by promoting fairness and equity</a:t>
          </a:r>
          <a:endParaRPr lang="en-US" sz="1400" kern="1200"/>
        </a:p>
      </dsp:txBody>
      <dsp:txXfrm>
        <a:off x="38231" y="4328712"/>
        <a:ext cx="6314813" cy="7067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27105-688A-4545-928E-BE0F4DC642C9}"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A7111-FC51-3B4D-962E-5E0043367908}" type="slidenum">
              <a:rPr lang="en-US" smtClean="0"/>
              <a:t>‹#›</a:t>
            </a:fld>
            <a:endParaRPr lang="en-US"/>
          </a:p>
        </p:txBody>
      </p:sp>
    </p:spTree>
    <p:extLst>
      <p:ext uri="{BB962C8B-B14F-4D97-AF65-F5344CB8AC3E}">
        <p14:creationId xmlns:p14="http://schemas.microsoft.com/office/powerpoint/2010/main" val="420504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99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59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669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9699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219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69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813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853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482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5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4/28/23</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245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4/28/23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075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4/28/23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063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4/28/23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038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394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379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368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4464087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3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2" name="Rectangle 4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3" name="Rectangle 4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4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6" name="Freeform: Shape 5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7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69F98AD-5098-7700-16E3-1A0766D2D307}"/>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err="1">
                <a:solidFill>
                  <a:srgbClr val="EBEBEB"/>
                </a:solidFill>
              </a:rPr>
              <a:t>NestFix</a:t>
            </a:r>
            <a:br>
              <a:rPr lang="en-US" sz="3200">
                <a:solidFill>
                  <a:srgbClr val="EBEBEB"/>
                </a:solidFill>
              </a:rPr>
            </a:br>
            <a:endParaRPr lang="en-US" sz="3200">
              <a:solidFill>
                <a:srgbClr val="EBEBEB"/>
              </a:solidFill>
            </a:endParaRPr>
          </a:p>
        </p:txBody>
      </p:sp>
      <p:sp>
        <p:nvSpPr>
          <p:cNvPr id="3" name="Subtitle 2">
            <a:extLst>
              <a:ext uri="{FF2B5EF4-FFF2-40B4-BE49-F238E27FC236}">
                <a16:creationId xmlns:a16="http://schemas.microsoft.com/office/drawing/2014/main" id="{1486254B-9FC5-608A-A302-EAC45D3B49C7}"/>
              </a:ext>
            </a:extLst>
          </p:cNvPr>
          <p:cNvSpPr>
            <a:spLocks noGrp="1"/>
          </p:cNvSpPr>
          <p:nvPr>
            <p:ph type="body" sz="half" idx="2"/>
          </p:nvPr>
        </p:nvSpPr>
        <p:spPr>
          <a:xfrm>
            <a:off x="5290077" y="437513"/>
            <a:ext cx="5502614" cy="5954325"/>
          </a:xfrm>
        </p:spPr>
        <p:txBody>
          <a:bodyPr vert="horz" lIns="91440" tIns="45720" rIns="91440" bIns="45720" rtlCol="0" anchor="ctr">
            <a:normAutofit/>
          </a:bodyPr>
          <a:lstStyle/>
          <a:p>
            <a:r>
              <a:rPr lang="en-US" sz="2000" dirty="0">
                <a:solidFill>
                  <a:schemeClr val="tx1">
                    <a:lumMod val="75000"/>
                    <a:lumOff val="25000"/>
                  </a:schemeClr>
                </a:solidFill>
              </a:rPr>
              <a:t>PRESENTATION</a:t>
            </a:r>
          </a:p>
          <a:p>
            <a:endParaRPr lang="en-US" dirty="0">
              <a:solidFill>
                <a:srgbClr val="EF53A5"/>
              </a:solidFill>
            </a:endParaRPr>
          </a:p>
          <a:p>
            <a:r>
              <a:rPr lang="en-US" sz="2000" dirty="0">
                <a:solidFill>
                  <a:schemeClr val="tx1">
                    <a:lumMod val="75000"/>
                    <a:lumOff val="25000"/>
                  </a:schemeClr>
                </a:solidFill>
              </a:rPr>
              <a:t>SUBMITTED BY:</a:t>
            </a:r>
          </a:p>
          <a:p>
            <a:pPr marL="285750" indent="-285750">
              <a:buFont typeface="Wingdings 3" charset="2"/>
              <a:buChar char=""/>
            </a:pPr>
            <a:r>
              <a:rPr lang="en-US" sz="2000" dirty="0">
                <a:solidFill>
                  <a:schemeClr val="tx1">
                    <a:lumMod val="75000"/>
                    <a:lumOff val="25000"/>
                  </a:schemeClr>
                </a:solidFill>
              </a:rPr>
              <a:t>01: Abdu </a:t>
            </a:r>
            <a:r>
              <a:rPr lang="en-US" sz="2000" dirty="0" err="1">
                <a:solidFill>
                  <a:schemeClr val="tx1">
                    <a:lumMod val="75000"/>
                    <a:lumOff val="25000"/>
                  </a:schemeClr>
                </a:solidFill>
              </a:rPr>
              <a:t>Nafih</a:t>
            </a:r>
            <a:r>
              <a:rPr lang="en-US" sz="2000" dirty="0">
                <a:solidFill>
                  <a:schemeClr val="tx1">
                    <a:lumMod val="75000"/>
                    <a:lumOff val="25000"/>
                  </a:schemeClr>
                </a:solidFill>
              </a:rPr>
              <a:t> VP</a:t>
            </a:r>
          </a:p>
          <a:p>
            <a:pPr marL="285750" indent="-285750">
              <a:buFont typeface="Wingdings 3" charset="2"/>
              <a:buChar char=""/>
            </a:pPr>
            <a:r>
              <a:rPr lang="en-US" sz="2000" dirty="0">
                <a:solidFill>
                  <a:schemeClr val="tx1">
                    <a:lumMod val="75000"/>
                    <a:lumOff val="25000"/>
                  </a:schemeClr>
                </a:solidFill>
              </a:rPr>
              <a:t>26: Faizan Thekke Pulukkool</a:t>
            </a:r>
          </a:p>
          <a:p>
            <a:pPr marL="285750" indent="-285750">
              <a:buFont typeface="Wingdings 3" charset="2"/>
              <a:buChar char=""/>
            </a:pPr>
            <a:r>
              <a:rPr lang="en-US" sz="2000" dirty="0">
                <a:solidFill>
                  <a:schemeClr val="tx1">
                    <a:lumMod val="75000"/>
                    <a:lumOff val="25000"/>
                  </a:schemeClr>
                </a:solidFill>
              </a:rPr>
              <a:t>27: </a:t>
            </a:r>
            <a:r>
              <a:rPr lang="en-US" sz="2000" dirty="0" err="1">
                <a:solidFill>
                  <a:schemeClr val="tx1">
                    <a:lumMod val="75000"/>
                    <a:lumOff val="25000"/>
                  </a:schemeClr>
                </a:solidFill>
              </a:rPr>
              <a:t>Fatih</a:t>
            </a:r>
            <a:r>
              <a:rPr lang="en-US" sz="2000" dirty="0">
                <a:solidFill>
                  <a:schemeClr val="tx1">
                    <a:lumMod val="75000"/>
                    <a:lumOff val="25000"/>
                  </a:schemeClr>
                </a:solidFill>
              </a:rPr>
              <a:t> Abdul Fattah</a:t>
            </a:r>
          </a:p>
          <a:p>
            <a:pPr marL="285750" indent="-285750">
              <a:buFont typeface="Wingdings 3" charset="2"/>
              <a:buChar char=""/>
            </a:pPr>
            <a:r>
              <a:rPr lang="en-US" sz="2000" dirty="0">
                <a:solidFill>
                  <a:schemeClr val="tx1">
                    <a:lumMod val="75000"/>
                    <a:lumOff val="25000"/>
                  </a:schemeClr>
                </a:solidFill>
              </a:rPr>
              <a:t>33: </a:t>
            </a:r>
            <a:r>
              <a:rPr lang="en-US" sz="2000" dirty="0" err="1">
                <a:solidFill>
                  <a:schemeClr val="tx1">
                    <a:lumMod val="75000"/>
                    <a:lumOff val="25000"/>
                  </a:schemeClr>
                </a:solidFill>
              </a:rPr>
              <a:t>Jyothish</a:t>
            </a:r>
            <a:r>
              <a:rPr lang="en-US" sz="2000" dirty="0">
                <a:solidFill>
                  <a:schemeClr val="tx1">
                    <a:lumMod val="75000"/>
                    <a:lumOff val="25000"/>
                  </a:schemeClr>
                </a:solidFill>
              </a:rPr>
              <a:t> P S</a:t>
            </a:r>
          </a:p>
        </p:txBody>
      </p:sp>
      <p:sp>
        <p:nvSpPr>
          <p:cNvPr id="4" name="TextBox 3">
            <a:extLst>
              <a:ext uri="{FF2B5EF4-FFF2-40B4-BE49-F238E27FC236}">
                <a16:creationId xmlns:a16="http://schemas.microsoft.com/office/drawing/2014/main" id="{6BA318AA-0601-E715-659F-A893069B2898}"/>
              </a:ext>
            </a:extLst>
          </p:cNvPr>
          <p:cNvSpPr txBox="1"/>
          <p:nvPr/>
        </p:nvSpPr>
        <p:spPr>
          <a:xfrm>
            <a:off x="1608083" y="100899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0536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D725-5C16-4844-D9ED-E4FA37D73805}"/>
              </a:ext>
            </a:extLst>
          </p:cNvPr>
          <p:cNvSpPr>
            <a:spLocks noGrp="1"/>
          </p:cNvSpPr>
          <p:nvPr>
            <p:ph type="title"/>
          </p:nvPr>
        </p:nvSpPr>
        <p:spPr>
          <a:xfrm>
            <a:off x="523178" y="-594804"/>
            <a:ext cx="10353761" cy="36398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B6AE52CF-5F80-62AD-9251-6AE88047F93C}"/>
              </a:ext>
            </a:extLst>
          </p:cNvPr>
          <p:cNvSpPr>
            <a:spLocks noGrp="1"/>
          </p:cNvSpPr>
          <p:nvPr>
            <p:ph idx="1"/>
          </p:nvPr>
        </p:nvSpPr>
        <p:spPr>
          <a:xfrm>
            <a:off x="913795" y="1162975"/>
            <a:ext cx="10353762" cy="4628225"/>
          </a:xfrm>
        </p:spPr>
        <p:txBody>
          <a:bodyPr vert="horz" lIns="91440" tIns="45720" rIns="91440" bIns="45720" rtlCol="0" anchor="t">
            <a:normAutofit/>
          </a:bodyPr>
          <a:lstStyle/>
          <a:p>
            <a:pPr marL="0" indent="0">
              <a:buNone/>
            </a:pPr>
            <a:r>
              <a:rPr lang="en-US" sz="2400" b="1">
                <a:solidFill>
                  <a:schemeClr val="bg1"/>
                </a:solidFill>
              </a:rPr>
              <a:t>3. Nonfunctional Requirements</a:t>
            </a:r>
          </a:p>
          <a:p>
            <a:endParaRPr lang="en-US" b="1"/>
          </a:p>
          <a:p>
            <a:pPr marL="285750" indent="-285750"/>
            <a:endParaRPr lang="en-US" b="1"/>
          </a:p>
          <a:p>
            <a:pPr marL="285750" indent="-285750"/>
            <a:r>
              <a:rPr lang="en-US" sz="1600" b="1">
                <a:ea typeface="+mn-lt"/>
                <a:cs typeface="+mn-lt"/>
              </a:rPr>
              <a:t>Performance Requirements : </a:t>
            </a:r>
            <a:r>
              <a:rPr lang="en-US" sz="1600">
                <a:ea typeface="+mn-lt"/>
                <a:cs typeface="+mn-lt"/>
              </a:rPr>
              <a:t>The website should load quickly and be responsive to user input, with minimal downtime.</a:t>
            </a:r>
          </a:p>
          <a:p>
            <a:pPr marL="285750" indent="-285750"/>
            <a:r>
              <a:rPr lang="en-US" sz="1600" b="1"/>
              <a:t>Maintainability : </a:t>
            </a:r>
            <a:r>
              <a:rPr lang="en-US" sz="1600">
                <a:ea typeface="+mn-lt"/>
                <a:cs typeface="+mn-lt"/>
              </a:rPr>
              <a:t>The website should be easy to maintain and update, with clear and well</a:t>
            </a:r>
            <a:endParaRPr lang="en-US" sz="1600"/>
          </a:p>
          <a:p>
            <a:pPr marL="0" indent="0">
              <a:buNone/>
            </a:pPr>
            <a:r>
              <a:rPr lang="en-US" sz="1600">
                <a:ea typeface="+mn-lt"/>
                <a:cs typeface="+mn-lt"/>
              </a:rPr>
              <a:t>    documented code and minimal technical debt.</a:t>
            </a:r>
          </a:p>
          <a:p>
            <a:pPr marL="285750" indent="-285750"/>
            <a:r>
              <a:rPr lang="en-US" sz="1600" b="1">
                <a:ea typeface="+mn-lt"/>
                <a:cs typeface="+mn-lt"/>
              </a:rPr>
              <a:t>Compatibility : </a:t>
            </a:r>
            <a:r>
              <a:rPr lang="en-US" sz="1600">
                <a:ea typeface="+mn-lt"/>
                <a:cs typeface="+mn-lt"/>
              </a:rPr>
              <a:t>The website should be compatible with a range of devices and web browsers,</a:t>
            </a:r>
          </a:p>
          <a:p>
            <a:pPr marL="0" indent="0">
              <a:buNone/>
            </a:pPr>
            <a:r>
              <a:rPr lang="en-US" sz="1600">
                <a:ea typeface="+mn-lt"/>
                <a:cs typeface="+mn-lt"/>
              </a:rPr>
              <a:t>      with a mobile-responsive design.</a:t>
            </a:r>
            <a:r>
              <a:rPr lang="en-US" sz="1600"/>
              <a:t> </a:t>
            </a:r>
          </a:p>
          <a:p>
            <a:pPr>
              <a:buFont typeface="Wingdings 3"/>
              <a:buChar char=""/>
            </a:pPr>
            <a:r>
              <a:rPr lang="en-US" sz="1600" b="1">
                <a:ea typeface="+mn-lt"/>
                <a:cs typeface="+mn-lt"/>
              </a:rPr>
              <a:t>Software Quality Attributes</a:t>
            </a:r>
            <a:r>
              <a:rPr lang="en-US" sz="1600" b="1">
                <a:latin typeface="Arial"/>
                <a:cs typeface="Arial"/>
              </a:rPr>
              <a:t> : </a:t>
            </a:r>
            <a:r>
              <a:rPr lang="en-US" sz="1600" err="1">
                <a:latin typeface="Arial"/>
                <a:cs typeface="Arial"/>
              </a:rPr>
              <a:t>NestFix</a:t>
            </a:r>
            <a:r>
              <a:rPr lang="en-US" sz="1600">
                <a:latin typeface="Arial"/>
                <a:cs typeface="Arial"/>
              </a:rPr>
              <a:t> provides the users with a simple, intuitive interface. Due to its well</a:t>
            </a:r>
          </a:p>
          <a:p>
            <a:pPr marL="0" indent="0">
              <a:buNone/>
            </a:pPr>
            <a:r>
              <a:rPr lang="en-US" sz="1600">
                <a:latin typeface="Arial"/>
                <a:ea typeface="+mn-lt"/>
                <a:cs typeface="Arial"/>
              </a:rPr>
              <a:t>      designed and easy to use interface it can be used by anyone with a basic knowledge</a:t>
            </a:r>
          </a:p>
          <a:p>
            <a:pPr marL="0" indent="0">
              <a:buNone/>
            </a:pPr>
            <a:r>
              <a:rPr lang="en-US" sz="1600">
                <a:latin typeface="Arial"/>
                <a:ea typeface="+mn-lt"/>
                <a:cs typeface="Arial"/>
              </a:rPr>
              <a:t>     of website usage.</a:t>
            </a:r>
            <a:endParaRPr lang="en-US"/>
          </a:p>
          <a:p>
            <a:endParaRPr lang="en-US" sz="1600"/>
          </a:p>
          <a:p>
            <a:pPr marL="0" indent="0">
              <a:buNone/>
            </a:pPr>
            <a:endParaRPr lang="en-US" sz="1600"/>
          </a:p>
          <a:p>
            <a:pPr marL="0" indent="0">
              <a:buNone/>
            </a:pPr>
            <a:endParaRPr lang="en-US" sz="1600"/>
          </a:p>
        </p:txBody>
      </p:sp>
    </p:spTree>
    <p:extLst>
      <p:ext uri="{BB962C8B-B14F-4D97-AF65-F5344CB8AC3E}">
        <p14:creationId xmlns:p14="http://schemas.microsoft.com/office/powerpoint/2010/main" val="238439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DAAE-FAC9-DB80-33BB-163AC0C6F139}"/>
              </a:ext>
            </a:extLst>
          </p:cNvPr>
          <p:cNvSpPr>
            <a:spLocks noGrp="1"/>
          </p:cNvSpPr>
          <p:nvPr>
            <p:ph type="title"/>
          </p:nvPr>
        </p:nvSpPr>
        <p:spPr/>
        <p:txBody>
          <a:bodyPr/>
          <a:lstStyle/>
          <a:p>
            <a:pPr algn="l"/>
            <a:r>
              <a:rPr lang="en-US"/>
              <a:t>System Features</a:t>
            </a:r>
          </a:p>
        </p:txBody>
      </p:sp>
      <p:sp>
        <p:nvSpPr>
          <p:cNvPr id="3" name="Content Placeholder 2">
            <a:extLst>
              <a:ext uri="{FF2B5EF4-FFF2-40B4-BE49-F238E27FC236}">
                <a16:creationId xmlns:a16="http://schemas.microsoft.com/office/drawing/2014/main" id="{D321FDAC-9226-8A80-236E-D85F5558E1F2}"/>
              </a:ext>
            </a:extLst>
          </p:cNvPr>
          <p:cNvSpPr>
            <a:spLocks noGrp="1"/>
          </p:cNvSpPr>
          <p:nvPr>
            <p:ph idx="1"/>
          </p:nvPr>
        </p:nvSpPr>
        <p:spPr/>
        <p:txBody>
          <a:bodyPr>
            <a:normAutofit/>
          </a:bodyPr>
          <a:lstStyle/>
          <a:p>
            <a:r>
              <a:rPr lang="en-US" b="1"/>
              <a:t>Encryption for data privacy and security </a:t>
            </a:r>
            <a:r>
              <a:rPr lang="en-US"/>
              <a:t>: All data that is sent from user app is stored in a database in an encrypted form.</a:t>
            </a:r>
          </a:p>
          <a:p>
            <a:r>
              <a:rPr lang="en-US" b="1"/>
              <a:t>Customer Reviews and Ratings : </a:t>
            </a:r>
            <a:r>
              <a:rPr lang="en-US"/>
              <a:t>A system that allows customers to rate and review service providers based on their experience.</a:t>
            </a:r>
          </a:p>
          <a:p>
            <a:r>
              <a:rPr lang="en-US" b="1"/>
              <a:t>Admin Dashboard : </a:t>
            </a:r>
            <a:r>
              <a:rPr lang="en-US"/>
              <a:t>Allow admins to manage the website, including managing service providers, approving service requests, and monitoring customer feedback.</a:t>
            </a:r>
          </a:p>
          <a:p>
            <a:r>
              <a:rPr lang="en-US" b="1"/>
              <a:t>Location Based Services : </a:t>
            </a:r>
            <a:r>
              <a:rPr lang="en-US"/>
              <a:t>Provide location-based services to help users find service providers near them for easy access to services.</a:t>
            </a:r>
            <a:endParaRPr lang="en-US" b="1"/>
          </a:p>
        </p:txBody>
      </p:sp>
    </p:spTree>
    <p:extLst>
      <p:ext uri="{BB962C8B-B14F-4D97-AF65-F5344CB8AC3E}">
        <p14:creationId xmlns:p14="http://schemas.microsoft.com/office/powerpoint/2010/main" val="186786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65A9-5591-9FE6-2BF0-17068A18B0C4}"/>
              </a:ext>
            </a:extLst>
          </p:cNvPr>
          <p:cNvSpPr>
            <a:spLocks noGrp="1"/>
          </p:cNvSpPr>
          <p:nvPr>
            <p:ph type="title"/>
          </p:nvPr>
        </p:nvSpPr>
        <p:spPr/>
        <p:txBody>
          <a:bodyPr/>
          <a:lstStyle/>
          <a:p>
            <a:r>
              <a:rPr lang="en-US"/>
              <a:t>Design and Style Guidelines</a:t>
            </a:r>
          </a:p>
        </p:txBody>
      </p:sp>
      <p:sp>
        <p:nvSpPr>
          <p:cNvPr id="3" name="Content Placeholder 2">
            <a:extLst>
              <a:ext uri="{FF2B5EF4-FFF2-40B4-BE49-F238E27FC236}">
                <a16:creationId xmlns:a16="http://schemas.microsoft.com/office/drawing/2014/main" id="{55C1EAC6-D2A6-28DB-D2B3-93744CCD462E}"/>
              </a:ext>
            </a:extLst>
          </p:cNvPr>
          <p:cNvSpPr>
            <a:spLocks noGrp="1"/>
          </p:cNvSpPr>
          <p:nvPr>
            <p:ph idx="1"/>
          </p:nvPr>
        </p:nvSpPr>
        <p:spPr>
          <a:xfrm>
            <a:off x="1451579" y="2015732"/>
            <a:ext cx="9603275" cy="4118738"/>
          </a:xfrm>
        </p:spPr>
        <p:txBody>
          <a:bodyPr vert="horz" lIns="91440" tIns="45720" rIns="91440" bIns="45720" rtlCol="0" anchor="t">
            <a:normAutofit/>
          </a:bodyPr>
          <a:lstStyle/>
          <a:p>
            <a:pPr marL="0" indent="0">
              <a:buNone/>
            </a:pPr>
            <a:endParaRPr lang="en-US"/>
          </a:p>
          <a:p>
            <a:pPr marL="0" indent="0">
              <a:buNone/>
            </a:pPr>
            <a:r>
              <a:rPr lang="en-US"/>
              <a:t>The following design constraints will be considered during the development of the Home Service Website: </a:t>
            </a:r>
          </a:p>
          <a:p>
            <a:r>
              <a:rPr lang="en-US" err="1"/>
              <a:t>NestFix</a:t>
            </a:r>
            <a:r>
              <a:rPr lang="en-US"/>
              <a:t> must be accessible via web browsers on desktop and mobile devices. • The website must be designed to be responsive to ensure optimal user experience on all devices.  </a:t>
            </a:r>
          </a:p>
          <a:p>
            <a:r>
              <a:rPr lang="en-US"/>
              <a:t>The website must be developed using industry-standard web development frameworks and technologies. </a:t>
            </a:r>
          </a:p>
          <a:p>
            <a:r>
              <a:rPr lang="en-US"/>
              <a:t>The website must be scalable to accommodate a growing number of users and service providers</a:t>
            </a:r>
          </a:p>
        </p:txBody>
      </p:sp>
    </p:spTree>
    <p:extLst>
      <p:ext uri="{BB962C8B-B14F-4D97-AF65-F5344CB8AC3E}">
        <p14:creationId xmlns:p14="http://schemas.microsoft.com/office/powerpoint/2010/main" val="353678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5116-80AE-E27D-83FB-B3EA588C4109}"/>
              </a:ext>
            </a:extLst>
          </p:cNvPr>
          <p:cNvSpPr>
            <a:spLocks noGrp="1"/>
          </p:cNvSpPr>
          <p:nvPr>
            <p:ph type="title"/>
          </p:nvPr>
        </p:nvSpPr>
        <p:spPr/>
        <p:txBody>
          <a:bodyPr/>
          <a:lstStyle/>
          <a:p>
            <a:r>
              <a:rPr lang="en-US"/>
              <a:t>Design and Style Guidelines</a:t>
            </a:r>
          </a:p>
        </p:txBody>
      </p:sp>
      <p:sp>
        <p:nvSpPr>
          <p:cNvPr id="3" name="Content Placeholder 2">
            <a:extLst>
              <a:ext uri="{FF2B5EF4-FFF2-40B4-BE49-F238E27FC236}">
                <a16:creationId xmlns:a16="http://schemas.microsoft.com/office/drawing/2014/main" id="{CE96904A-27C4-DA36-18B1-F63B1B6FE539}"/>
              </a:ext>
            </a:extLst>
          </p:cNvPr>
          <p:cNvSpPr>
            <a:spLocks noGrp="1"/>
          </p:cNvSpPr>
          <p:nvPr>
            <p:ph idx="1"/>
          </p:nvPr>
        </p:nvSpPr>
        <p:spPr/>
        <p:txBody>
          <a:bodyPr>
            <a:normAutofit/>
          </a:bodyPr>
          <a:lstStyle/>
          <a:p>
            <a:r>
              <a:rPr lang="en-US" dirty="0"/>
              <a:t>Accessibility:  NestFix is designed with accessibility in mind, with consideration given to users with disabilities such as visual impairments. This includes the use of alt text for images and the implementation of keyboard navigation.</a:t>
            </a:r>
          </a:p>
          <a:p>
            <a:r>
              <a:rPr lang="en-US" dirty="0"/>
              <a:t>User Feedback:  User feedback should be taken into consideration when designing and updating the website. This can help to identify areas for improvement and can ensure that the website is meeting the needs of its users</a:t>
            </a:r>
            <a:br>
              <a:rPr lang="en-US" dirty="0"/>
            </a:br>
            <a:endParaRPr lang="en-US" dirty="0"/>
          </a:p>
        </p:txBody>
      </p:sp>
    </p:spTree>
    <p:extLst>
      <p:ext uri="{BB962C8B-B14F-4D97-AF65-F5344CB8AC3E}">
        <p14:creationId xmlns:p14="http://schemas.microsoft.com/office/powerpoint/2010/main" val="213296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6" name="Freeform: Shape 3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9247573-5AB3-8FEB-8F34-4BFE013F5D6B}"/>
              </a:ext>
            </a:extLst>
          </p:cNvPr>
          <p:cNvSpPr>
            <a:spLocks noGrp="1"/>
          </p:cNvSpPr>
          <p:nvPr>
            <p:ph type="title"/>
          </p:nvPr>
        </p:nvSpPr>
        <p:spPr>
          <a:xfrm>
            <a:off x="1154955" y="973668"/>
            <a:ext cx="2942210" cy="1020232"/>
          </a:xfrm>
        </p:spPr>
        <p:txBody>
          <a:bodyPr vert="horz" lIns="91440" tIns="45720" rIns="91440" bIns="45720" rtlCol="0">
            <a:normAutofit/>
          </a:bodyPr>
          <a:lstStyle/>
          <a:p>
            <a:pPr>
              <a:lnSpc>
                <a:spcPct val="90000"/>
              </a:lnSpc>
            </a:pPr>
            <a:r>
              <a:rPr lang="en-US" sz="3300" b="0" i="0" kern="1200">
                <a:solidFill>
                  <a:srgbClr val="EBEBEB"/>
                </a:solidFill>
                <a:latin typeface="+mj-lt"/>
                <a:ea typeface="+mj-ea"/>
                <a:cs typeface="+mj-cs"/>
              </a:rPr>
              <a:t>USE CASE DIAGRAM</a:t>
            </a:r>
          </a:p>
        </p:txBody>
      </p:sp>
      <p:sp>
        <p:nvSpPr>
          <p:cNvPr id="40" name="Rectangle 3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a:extLst>
              <a:ext uri="{FF2B5EF4-FFF2-40B4-BE49-F238E27FC236}">
                <a16:creationId xmlns:a16="http://schemas.microsoft.com/office/drawing/2014/main" id="{38D1259C-5AF8-8247-032E-50E800191B54}"/>
              </a:ext>
            </a:extLst>
          </p:cNvPr>
          <p:cNvPicPr>
            <a:picLocks noChangeAspect="1"/>
          </p:cNvPicPr>
          <p:nvPr/>
        </p:nvPicPr>
        <p:blipFill>
          <a:blip r:embed="rId2"/>
          <a:stretch>
            <a:fillRect/>
          </a:stretch>
        </p:blipFill>
        <p:spPr>
          <a:xfrm>
            <a:off x="5261454" y="402164"/>
            <a:ext cx="4985702" cy="5875043"/>
          </a:xfrm>
          <a:prstGeom prst="rect">
            <a:avLst/>
          </a:prstGeom>
        </p:spPr>
      </p:pic>
    </p:spTree>
    <p:extLst>
      <p:ext uri="{BB962C8B-B14F-4D97-AF65-F5344CB8AC3E}">
        <p14:creationId xmlns:p14="http://schemas.microsoft.com/office/powerpoint/2010/main" val="304627425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6" name="Freeform: Shape 3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9247573-5AB3-8FEB-8F34-4BFE013F5D6B}"/>
              </a:ext>
            </a:extLst>
          </p:cNvPr>
          <p:cNvSpPr>
            <a:spLocks noGrp="1"/>
          </p:cNvSpPr>
          <p:nvPr>
            <p:ph type="title"/>
          </p:nvPr>
        </p:nvSpPr>
        <p:spPr>
          <a:xfrm>
            <a:off x="1154955" y="973668"/>
            <a:ext cx="2942210" cy="1020232"/>
          </a:xfrm>
        </p:spPr>
        <p:txBody>
          <a:bodyPr vert="horz" lIns="91440" tIns="45720" rIns="91440" bIns="45720" rtlCol="0">
            <a:normAutofit/>
          </a:bodyPr>
          <a:lstStyle/>
          <a:p>
            <a:pPr>
              <a:lnSpc>
                <a:spcPct val="90000"/>
              </a:lnSpc>
            </a:pPr>
            <a:r>
              <a:rPr lang="en-US" sz="3300" b="0" i="0" kern="1200" dirty="0">
                <a:solidFill>
                  <a:srgbClr val="EBEBEB"/>
                </a:solidFill>
                <a:latin typeface="+mj-lt"/>
                <a:ea typeface="+mj-ea"/>
                <a:cs typeface="+mj-cs"/>
              </a:rPr>
              <a:t> CLASS</a:t>
            </a:r>
            <a:br>
              <a:rPr lang="en-US" sz="3300" b="0" i="0" kern="1200" dirty="0">
                <a:solidFill>
                  <a:srgbClr val="EBEBEB"/>
                </a:solidFill>
                <a:latin typeface="+mj-lt"/>
                <a:ea typeface="+mj-ea"/>
                <a:cs typeface="+mj-cs"/>
              </a:rPr>
            </a:br>
            <a:r>
              <a:rPr lang="en-US" sz="3300" b="0" i="0" kern="1200" dirty="0">
                <a:solidFill>
                  <a:srgbClr val="EBEBEB"/>
                </a:solidFill>
                <a:latin typeface="+mj-lt"/>
                <a:ea typeface="+mj-ea"/>
                <a:cs typeface="+mj-cs"/>
              </a:rPr>
              <a:t>DIAGRAM</a:t>
            </a:r>
          </a:p>
        </p:txBody>
      </p:sp>
      <p:sp>
        <p:nvSpPr>
          <p:cNvPr id="40" name="Rectangle 3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a:extLst>
              <a:ext uri="{FF2B5EF4-FFF2-40B4-BE49-F238E27FC236}">
                <a16:creationId xmlns:a16="http://schemas.microsoft.com/office/drawing/2014/main" id="{08744BE6-436D-E1F9-0C30-8A07573D6C0A}"/>
              </a:ext>
            </a:extLst>
          </p:cNvPr>
          <p:cNvPicPr>
            <a:picLocks noChangeAspect="1"/>
          </p:cNvPicPr>
          <p:nvPr/>
        </p:nvPicPr>
        <p:blipFill>
          <a:blip r:embed="rId2"/>
          <a:stretch>
            <a:fillRect/>
          </a:stretch>
        </p:blipFill>
        <p:spPr>
          <a:xfrm>
            <a:off x="5142960" y="402164"/>
            <a:ext cx="5294852" cy="5854390"/>
          </a:xfrm>
          <a:prstGeom prst="rect">
            <a:avLst/>
          </a:prstGeom>
        </p:spPr>
      </p:pic>
    </p:spTree>
    <p:extLst>
      <p:ext uri="{BB962C8B-B14F-4D97-AF65-F5344CB8AC3E}">
        <p14:creationId xmlns:p14="http://schemas.microsoft.com/office/powerpoint/2010/main" val="2197228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AADBD56-A381-4528-E2C1-317BCBB18557}"/>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a:solidFill>
                  <a:schemeClr val="tx1"/>
                </a:solidFill>
              </a:rPr>
              <a:t>THANK YOU</a:t>
            </a: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806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44532FF-6963-4C51-B82D-4156567B1EE9}"/>
              </a:ext>
            </a:extLst>
          </p:cNvPr>
          <p:cNvSpPr>
            <a:spLocks noGrp="1"/>
          </p:cNvSpPr>
          <p:nvPr>
            <p:ph type="title"/>
          </p:nvPr>
        </p:nvSpPr>
        <p:spPr>
          <a:xfrm>
            <a:off x="1154954" y="973668"/>
            <a:ext cx="8761413" cy="706964"/>
          </a:xfrm>
        </p:spPr>
        <p:txBody>
          <a:bodyPr>
            <a:normAutofit/>
          </a:bodyPr>
          <a:lstStyle/>
          <a:p>
            <a:r>
              <a:rPr lang="en-US">
                <a:solidFill>
                  <a:srgbClr val="FFFFFF"/>
                </a:solidFill>
              </a:rPr>
              <a:t>Table of content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62D5A74-0B72-6CC3-9FB4-7786EE40AEA4}"/>
              </a:ext>
            </a:extLst>
          </p:cNvPr>
          <p:cNvGraphicFramePr>
            <a:graphicFrameLocks noGrp="1"/>
          </p:cNvGraphicFramePr>
          <p:nvPr>
            <p:ph idx="1"/>
            <p:extLst>
              <p:ext uri="{D42A27DB-BD31-4B8C-83A1-F6EECF244321}">
                <p14:modId xmlns:p14="http://schemas.microsoft.com/office/powerpoint/2010/main" val="152764299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49259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783514D-FF0C-0FC0-49A9-9FCEB954E70D}"/>
              </a:ext>
            </a:extLst>
          </p:cNvPr>
          <p:cNvSpPr>
            <a:spLocks noGrp="1"/>
          </p:cNvSpPr>
          <p:nvPr>
            <p:ph type="title"/>
          </p:nvPr>
        </p:nvSpPr>
        <p:spPr>
          <a:xfrm>
            <a:off x="1154955" y="973667"/>
            <a:ext cx="2942210" cy="4833745"/>
          </a:xfrm>
        </p:spPr>
        <p:txBody>
          <a:bodyPr>
            <a:normAutofit/>
          </a:bodyPr>
          <a:lstStyle/>
          <a:p>
            <a:r>
              <a:rPr lang="en-US">
                <a:solidFill>
                  <a:srgbClr val="EBEBEB"/>
                </a:solidFill>
              </a:rPr>
              <a:t>Motive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3173F93-E28B-ADD0-6CD2-AD86F5E00F65}"/>
              </a:ext>
            </a:extLst>
          </p:cNvPr>
          <p:cNvGraphicFramePr>
            <a:graphicFrameLocks noGrp="1"/>
          </p:cNvGraphicFramePr>
          <p:nvPr>
            <p:ph idx="1"/>
            <p:extLst>
              <p:ext uri="{D42A27DB-BD31-4B8C-83A1-F6EECF244321}">
                <p14:modId xmlns:p14="http://schemas.microsoft.com/office/powerpoint/2010/main" val="363630979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015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D49F-F537-F9E3-9E15-9134625C9FFA}"/>
              </a:ext>
            </a:extLst>
          </p:cNvPr>
          <p:cNvSpPr>
            <a:spLocks noGrp="1"/>
          </p:cNvSpPr>
          <p:nvPr>
            <p:ph type="title"/>
          </p:nvPr>
        </p:nvSpPr>
        <p:spPr/>
        <p:txBody>
          <a:bodyPr/>
          <a:lstStyle/>
          <a:p>
            <a:r>
              <a:rPr lang="en-US"/>
              <a:t>Problem Definition</a:t>
            </a:r>
          </a:p>
        </p:txBody>
      </p:sp>
      <p:sp>
        <p:nvSpPr>
          <p:cNvPr id="3" name="Content Placeholder 2">
            <a:extLst>
              <a:ext uri="{FF2B5EF4-FFF2-40B4-BE49-F238E27FC236}">
                <a16:creationId xmlns:a16="http://schemas.microsoft.com/office/drawing/2014/main" id="{D6D6680F-1F85-15A4-A6C3-0F4883C1299B}"/>
              </a:ext>
            </a:extLst>
          </p:cNvPr>
          <p:cNvSpPr>
            <a:spLocks noGrp="1"/>
          </p:cNvSpPr>
          <p:nvPr>
            <p:ph idx="1"/>
          </p:nvPr>
        </p:nvSpPr>
        <p:spPr>
          <a:xfrm>
            <a:off x="1103312" y="1853248"/>
            <a:ext cx="8946541" cy="4395151"/>
          </a:xfrm>
        </p:spPr>
        <p:txBody>
          <a:bodyPr vert="horz" lIns="91440" tIns="45720" rIns="91440" bIns="45720" rtlCol="0" anchor="t">
            <a:normAutofit/>
          </a:bodyPr>
          <a:lstStyle/>
          <a:p>
            <a:pPr marL="0" indent="0">
              <a:buNone/>
            </a:pPr>
            <a:endParaRPr lang="en-US"/>
          </a:p>
          <a:p>
            <a:pPr>
              <a:buFont typeface="Wingdings 3"/>
              <a:buChar char=""/>
            </a:pPr>
            <a:r>
              <a:rPr lang="en-US" sz="1200" b="1">
                <a:solidFill>
                  <a:srgbClr val="374151"/>
                </a:solidFill>
                <a:ea typeface="+mn-lt"/>
                <a:cs typeface="+mn-lt"/>
              </a:rPr>
              <a:t>Inefficient home service booking process</a:t>
            </a:r>
            <a:r>
              <a:rPr lang="en-US" sz="1200">
                <a:solidFill>
                  <a:srgbClr val="374151"/>
                </a:solidFill>
                <a:ea typeface="+mn-lt"/>
                <a:cs typeface="+mn-lt"/>
              </a:rPr>
              <a:t>: The current process of finding and booking home service providers is often time-consuming, cumbersome, and inconvenient for customers. This leads to a poor customer experience and dissatisfaction with the service.</a:t>
            </a:r>
            <a:endParaRPr lang="en-US"/>
          </a:p>
          <a:p>
            <a:pPr>
              <a:buFont typeface="Wingdings 3"/>
              <a:buChar char=""/>
            </a:pPr>
            <a:r>
              <a:rPr lang="en-US" sz="1200" b="1">
                <a:solidFill>
                  <a:srgbClr val="374151"/>
                </a:solidFill>
                <a:ea typeface="+mn-lt"/>
                <a:cs typeface="+mn-lt"/>
              </a:rPr>
              <a:t>Lack of trust</a:t>
            </a:r>
            <a:r>
              <a:rPr lang="en-US" sz="1200">
                <a:solidFill>
                  <a:srgbClr val="374151"/>
                </a:solidFill>
                <a:ea typeface="+mn-lt"/>
                <a:cs typeface="+mn-lt"/>
              </a:rPr>
              <a:t>: Due to the high number of scams and unreliable service providers in the market, customers often find it hard to trust home service providers. This lack of trust leads to customers being apprehensive about using such services.</a:t>
            </a:r>
            <a:endParaRPr lang="en-US" sz="1200">
              <a:solidFill>
                <a:srgbClr val="374151"/>
              </a:solidFill>
            </a:endParaRPr>
          </a:p>
          <a:p>
            <a:pPr>
              <a:buFont typeface="Wingdings 3"/>
              <a:buChar char=""/>
            </a:pPr>
            <a:r>
              <a:rPr lang="en-US" sz="1200" b="1">
                <a:solidFill>
                  <a:srgbClr val="374151"/>
                </a:solidFill>
                <a:ea typeface="+mn-lt"/>
                <a:cs typeface="+mn-lt"/>
              </a:rPr>
              <a:t>Difficulty in finding experienced and verified service providers:</a:t>
            </a:r>
            <a:r>
              <a:rPr lang="en-US" sz="1200">
                <a:solidFill>
                  <a:srgbClr val="374151"/>
                </a:solidFill>
                <a:ea typeface="+mn-lt"/>
                <a:cs typeface="+mn-lt"/>
              </a:rPr>
              <a:t> It can be challenging for customers to find experienced and verified service providers that meet their specific requirements. This can lead to frustration and a lack of confidence in the services provided.</a:t>
            </a:r>
            <a:endParaRPr lang="en-US"/>
          </a:p>
          <a:p>
            <a:pPr>
              <a:buFont typeface="Wingdings 3"/>
              <a:buChar char=""/>
            </a:pPr>
            <a:r>
              <a:rPr lang="en-US" sz="1200" b="1">
                <a:solidFill>
                  <a:srgbClr val="374151"/>
                </a:solidFill>
                <a:ea typeface="+mn-lt"/>
                <a:cs typeface="+mn-lt"/>
              </a:rPr>
              <a:t>Lack of transparency:</a:t>
            </a:r>
            <a:r>
              <a:rPr lang="en-US" sz="1200">
                <a:solidFill>
                  <a:srgbClr val="374151"/>
                </a:solidFill>
                <a:ea typeface="+mn-lt"/>
                <a:cs typeface="+mn-lt"/>
              </a:rPr>
              <a:t> There is often a lack of transparency in the pricing and services provided by home service providers. This can lead to customers being overcharged and feeling misled.</a:t>
            </a:r>
            <a:endParaRPr lang="en-US"/>
          </a:p>
          <a:p>
            <a:pPr>
              <a:buFont typeface="Wingdings 3"/>
              <a:buChar char=""/>
            </a:pPr>
            <a:r>
              <a:rPr lang="en-US" sz="1200" b="1">
                <a:solidFill>
                  <a:srgbClr val="374151"/>
                </a:solidFill>
                <a:ea typeface="+mn-lt"/>
                <a:cs typeface="+mn-lt"/>
              </a:rPr>
              <a:t>Limited options:</a:t>
            </a:r>
            <a:r>
              <a:rPr lang="en-US" sz="1200">
                <a:solidFill>
                  <a:srgbClr val="374151"/>
                </a:solidFill>
                <a:ea typeface="+mn-lt"/>
                <a:cs typeface="+mn-lt"/>
              </a:rPr>
              <a:t> Customers often have limited options when it comes to finding reliable home service providers. This can be especially problematic for those who require specialized services.</a:t>
            </a:r>
            <a:endParaRPr lang="en-US"/>
          </a:p>
          <a:p>
            <a:pPr marL="0" indent="0">
              <a:buNone/>
            </a:pPr>
            <a:br>
              <a:rPr lang="en-US"/>
            </a:br>
            <a:endParaRPr lang="en-US"/>
          </a:p>
          <a:p>
            <a:pPr>
              <a:buFont typeface="Wingdings 3"/>
              <a:buChar char=""/>
            </a:pPr>
            <a:endParaRPr lang="en-US" sz="1200">
              <a:solidFill>
                <a:srgbClr val="374151"/>
              </a:solidFill>
            </a:endParaRPr>
          </a:p>
          <a:p>
            <a:pPr marL="0" indent="0">
              <a:buNone/>
            </a:pPr>
            <a:endParaRPr lang="en-US"/>
          </a:p>
        </p:txBody>
      </p:sp>
    </p:spTree>
    <p:extLst>
      <p:ext uri="{BB962C8B-B14F-4D97-AF65-F5344CB8AC3E}">
        <p14:creationId xmlns:p14="http://schemas.microsoft.com/office/powerpoint/2010/main" val="1428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E879F0-CFD6-2BE2-DF45-A967677AD12C}"/>
              </a:ext>
            </a:extLst>
          </p:cNvPr>
          <p:cNvSpPr>
            <a:spLocks noGrp="1"/>
          </p:cNvSpPr>
          <p:nvPr>
            <p:ph type="title"/>
          </p:nvPr>
        </p:nvSpPr>
        <p:spPr/>
        <p:txBody>
          <a:bodyPr/>
          <a:lstStyle/>
          <a:p>
            <a:pPr algn="l"/>
            <a:r>
              <a:rPr lang="en-US"/>
              <a:t>Project overview</a:t>
            </a:r>
          </a:p>
        </p:txBody>
      </p:sp>
      <p:sp>
        <p:nvSpPr>
          <p:cNvPr id="5" name="Content Placeholder 4">
            <a:extLst>
              <a:ext uri="{FF2B5EF4-FFF2-40B4-BE49-F238E27FC236}">
                <a16:creationId xmlns:a16="http://schemas.microsoft.com/office/drawing/2014/main" id="{B182495A-A947-51E4-328C-4D16C7907E16}"/>
              </a:ext>
            </a:extLst>
          </p:cNvPr>
          <p:cNvSpPr>
            <a:spLocks noGrp="1"/>
          </p:cNvSpPr>
          <p:nvPr>
            <p:ph idx="1"/>
          </p:nvPr>
        </p:nvSpPr>
        <p:spPr/>
        <p:txBody>
          <a:bodyPr/>
          <a:lstStyle/>
          <a:p>
            <a:r>
              <a:rPr lang="en-US" err="1"/>
              <a:t>NestFix</a:t>
            </a:r>
            <a:r>
              <a:rPr lang="en-US"/>
              <a:t> is designed to provide a platform for users to search for and book various services provided by service providers. The website acts as an intermediary between service providers and customers, allowing customers to select the services they need and make bookings with service providers. The website will support offline payment methods, including cash and bank transfers. It will create a numerous job opportunities.</a:t>
            </a:r>
          </a:p>
        </p:txBody>
      </p:sp>
    </p:spTree>
    <p:extLst>
      <p:ext uri="{BB962C8B-B14F-4D97-AF65-F5344CB8AC3E}">
        <p14:creationId xmlns:p14="http://schemas.microsoft.com/office/powerpoint/2010/main" val="7838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204E-11F4-068E-C8D1-4A36C5679FD6}"/>
              </a:ext>
            </a:extLst>
          </p:cNvPr>
          <p:cNvSpPr>
            <a:spLocks noGrp="1"/>
          </p:cNvSpPr>
          <p:nvPr>
            <p:ph type="title"/>
          </p:nvPr>
        </p:nvSpPr>
        <p:spPr/>
        <p:txBody>
          <a:bodyPr>
            <a:normAutofit/>
          </a:bodyPr>
          <a:lstStyle/>
          <a:p>
            <a:r>
              <a:rPr lang="en-US"/>
              <a:t>Stakeholders</a:t>
            </a:r>
          </a:p>
        </p:txBody>
      </p:sp>
      <p:sp>
        <p:nvSpPr>
          <p:cNvPr id="3" name="Content Placeholder 2">
            <a:extLst>
              <a:ext uri="{FF2B5EF4-FFF2-40B4-BE49-F238E27FC236}">
                <a16:creationId xmlns:a16="http://schemas.microsoft.com/office/drawing/2014/main" id="{DC5DB13D-7023-EEBD-C29C-03AC2462D6A4}"/>
              </a:ext>
            </a:extLst>
          </p:cNvPr>
          <p:cNvSpPr>
            <a:spLocks noGrp="1"/>
          </p:cNvSpPr>
          <p:nvPr>
            <p:ph idx="1"/>
          </p:nvPr>
        </p:nvSpPr>
        <p:spPr>
          <a:xfrm>
            <a:off x="1154954" y="2603500"/>
            <a:ext cx="9177351" cy="3416300"/>
          </a:xfrm>
        </p:spPr>
        <p:txBody>
          <a:bodyPr vert="horz" lIns="91440" tIns="45720" rIns="91440" bIns="45720" rtlCol="0" anchor="t">
            <a:normAutofit/>
          </a:bodyPr>
          <a:lstStyle/>
          <a:p>
            <a:pPr marL="0" indent="0">
              <a:buNone/>
            </a:pPr>
            <a:r>
              <a:rPr lang="en-US"/>
              <a:t>The main stakeholders of this project are:</a:t>
            </a:r>
          </a:p>
          <a:p>
            <a:r>
              <a:rPr lang="en-US" b="1"/>
              <a:t>Users</a:t>
            </a:r>
            <a:r>
              <a:rPr lang="en-US"/>
              <a:t> :  	</a:t>
            </a:r>
            <a:r>
              <a:rPr lang="en-IN" sz="1800">
                <a:effectLst/>
              </a:rPr>
              <a:t>Those who use the website to find and book service providers </a:t>
            </a:r>
            <a:endParaRPr lang="en-US"/>
          </a:p>
          <a:p>
            <a:r>
              <a:rPr lang="en-US" b="1"/>
              <a:t>Service Providers</a:t>
            </a:r>
            <a:r>
              <a:rPr lang="en-US"/>
              <a:t> :  </a:t>
            </a:r>
            <a:r>
              <a:rPr lang="en-IN" sz="1800">
                <a:effectLst/>
              </a:rPr>
              <a:t>Those who offer their services through the website </a:t>
            </a:r>
          </a:p>
          <a:p>
            <a:r>
              <a:rPr lang="en-US" b="1"/>
              <a:t>Admin</a:t>
            </a:r>
            <a:r>
              <a:rPr lang="en-US"/>
              <a:t> :	Those who manage and maintain the website </a:t>
            </a:r>
          </a:p>
        </p:txBody>
      </p:sp>
    </p:spTree>
    <p:extLst>
      <p:ext uri="{BB962C8B-B14F-4D97-AF65-F5344CB8AC3E}">
        <p14:creationId xmlns:p14="http://schemas.microsoft.com/office/powerpoint/2010/main" val="64430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7573-5AB3-8FEB-8F34-4BFE013F5D6B}"/>
              </a:ext>
            </a:extLst>
          </p:cNvPr>
          <p:cNvSpPr>
            <a:spLocks noGrp="1"/>
          </p:cNvSpPr>
          <p:nvPr>
            <p:ph type="title"/>
          </p:nvPr>
        </p:nvSpPr>
        <p:spPr/>
        <p:txBody>
          <a:bodyPr/>
          <a:lstStyle/>
          <a:p>
            <a:r>
              <a:rPr lang="en-US"/>
              <a:t>How Different Users use NestFix</a:t>
            </a:r>
          </a:p>
        </p:txBody>
      </p:sp>
      <p:pic>
        <p:nvPicPr>
          <p:cNvPr id="6" name="Content Placeholder 5">
            <a:extLst>
              <a:ext uri="{FF2B5EF4-FFF2-40B4-BE49-F238E27FC236}">
                <a16:creationId xmlns:a16="http://schemas.microsoft.com/office/drawing/2014/main" id="{0789D791-EF41-D290-8BE1-9198CCB8D115}"/>
              </a:ext>
            </a:extLst>
          </p:cNvPr>
          <p:cNvPicPr>
            <a:picLocks noGrp="1" noChangeAspect="1"/>
          </p:cNvPicPr>
          <p:nvPr>
            <p:ph idx="1"/>
          </p:nvPr>
        </p:nvPicPr>
        <p:blipFill>
          <a:blip r:embed="rId2"/>
          <a:stretch>
            <a:fillRect/>
          </a:stretch>
        </p:blipFill>
        <p:spPr>
          <a:xfrm>
            <a:off x="1154953" y="2104222"/>
            <a:ext cx="8418161" cy="4409372"/>
          </a:xfrm>
          <a:prstGeom prst="rect">
            <a:avLst/>
          </a:prstGeom>
        </p:spPr>
      </p:pic>
    </p:spTree>
    <p:extLst>
      <p:ext uri="{BB962C8B-B14F-4D97-AF65-F5344CB8AC3E}">
        <p14:creationId xmlns:p14="http://schemas.microsoft.com/office/powerpoint/2010/main" val="129634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AEF4-EC48-E9C9-3A58-9FB1D6615E02}"/>
              </a:ext>
            </a:extLst>
          </p:cNvPr>
          <p:cNvSpPr>
            <a:spLocks noGrp="1"/>
          </p:cNvSpPr>
          <p:nvPr>
            <p:ph type="title"/>
          </p:nvPr>
        </p:nvSpPr>
        <p:spPr/>
        <p:txBody>
          <a:bodyPr/>
          <a:lstStyle/>
          <a:p>
            <a:pPr algn="l"/>
            <a:r>
              <a:rPr lang="en-US"/>
              <a:t>Requirements</a:t>
            </a:r>
          </a:p>
        </p:txBody>
      </p:sp>
      <p:sp>
        <p:nvSpPr>
          <p:cNvPr id="3" name="Content Placeholder 2">
            <a:extLst>
              <a:ext uri="{FF2B5EF4-FFF2-40B4-BE49-F238E27FC236}">
                <a16:creationId xmlns:a16="http://schemas.microsoft.com/office/drawing/2014/main" id="{63671D7E-7940-EEB9-A651-AB2BF53A8789}"/>
              </a:ext>
            </a:extLst>
          </p:cNvPr>
          <p:cNvSpPr>
            <a:spLocks noGrp="1"/>
          </p:cNvSpPr>
          <p:nvPr>
            <p:ph idx="1"/>
          </p:nvPr>
        </p:nvSpPr>
        <p:spPr/>
        <p:txBody>
          <a:bodyPr vert="horz" lIns="91440" tIns="45720" rIns="91440" bIns="45720" rtlCol="0" anchor="t">
            <a:normAutofit lnSpcReduction="10000"/>
          </a:bodyPr>
          <a:lstStyle/>
          <a:p>
            <a:pPr marL="457200" indent="-457200">
              <a:buFont typeface="+mj-lt"/>
              <a:buAutoNum type="arabicPeriod"/>
            </a:pPr>
            <a:r>
              <a:rPr lang="en-US" sz="2400" b="1"/>
              <a:t>Functional Requirements</a:t>
            </a:r>
          </a:p>
          <a:p>
            <a:pPr marL="0" indent="0">
              <a:buNone/>
            </a:pPr>
            <a:endParaRPr lang="en-US" sz="2400" b="1"/>
          </a:p>
          <a:p>
            <a:r>
              <a:rPr lang="en-US" b="1"/>
              <a:t>User Registration </a:t>
            </a:r>
            <a:r>
              <a:rPr lang="en-US"/>
              <a:t>: </a:t>
            </a:r>
            <a:r>
              <a:rPr lang="en-US" err="1"/>
              <a:t>NestFix</a:t>
            </a:r>
            <a:r>
              <a:rPr lang="en-US"/>
              <a:t> shall allow users to create an account , validate user registration details , store user registration details securely.</a:t>
            </a:r>
          </a:p>
          <a:p>
            <a:r>
              <a:rPr lang="en-US" b="1"/>
              <a:t>Service Providers Registration </a:t>
            </a:r>
            <a:r>
              <a:rPr lang="en-US"/>
              <a:t>: </a:t>
            </a:r>
            <a:r>
              <a:rPr lang="en-US" err="1"/>
              <a:t>NestFix</a:t>
            </a:r>
            <a:r>
              <a:rPr lang="en-US"/>
              <a:t> shall allow service providers to create an account , validate user registration details , store user registration details securely.</a:t>
            </a:r>
          </a:p>
          <a:p>
            <a:r>
              <a:rPr lang="en-US" b="1"/>
              <a:t>Service Booking</a:t>
            </a:r>
            <a:r>
              <a:rPr lang="en-US"/>
              <a:t> : </a:t>
            </a:r>
            <a:r>
              <a:rPr lang="en-US" err="1"/>
              <a:t>NestFix</a:t>
            </a:r>
            <a:r>
              <a:rPr lang="en-US"/>
              <a:t> shall allow users to browse and book services based on location, service type, and provide users with real-time availability and pricing information.</a:t>
            </a:r>
            <a:endParaRPr lang="en-US" b="1"/>
          </a:p>
        </p:txBody>
      </p:sp>
    </p:spTree>
    <p:extLst>
      <p:ext uri="{BB962C8B-B14F-4D97-AF65-F5344CB8AC3E}">
        <p14:creationId xmlns:p14="http://schemas.microsoft.com/office/powerpoint/2010/main" val="103413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F260-2718-C4F1-2B7B-B6AFBA684F58}"/>
              </a:ext>
            </a:extLst>
          </p:cNvPr>
          <p:cNvSpPr>
            <a:spLocks noGrp="1"/>
          </p:cNvSpPr>
          <p:nvPr>
            <p:ph type="title"/>
          </p:nvPr>
        </p:nvSpPr>
        <p:spPr>
          <a:xfrm>
            <a:off x="923278" y="-142044"/>
            <a:ext cx="10344278" cy="14204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DB873159-8B78-C8BC-72BB-7295A5882A61}"/>
              </a:ext>
            </a:extLst>
          </p:cNvPr>
          <p:cNvSpPr>
            <a:spLocks noGrp="1"/>
          </p:cNvSpPr>
          <p:nvPr>
            <p:ph idx="1"/>
          </p:nvPr>
        </p:nvSpPr>
        <p:spPr>
          <a:xfrm>
            <a:off x="921193" y="2615952"/>
            <a:ext cx="10346364" cy="3491885"/>
          </a:xfrm>
        </p:spPr>
        <p:txBody>
          <a:bodyPr>
            <a:normAutofit fontScale="92500"/>
          </a:bodyPr>
          <a:lstStyle/>
          <a:p>
            <a:r>
              <a:rPr lang="en-US" b="1"/>
              <a:t>Service Provider Verification</a:t>
            </a:r>
            <a:r>
              <a:rPr lang="en-US"/>
              <a:t> : Define the qualification requirements , Request documentation , Conduct interviews or assessments , Perform background checks , Set up a rating system.</a:t>
            </a:r>
          </a:p>
          <a:p>
            <a:pPr marL="0" indent="0">
              <a:buNone/>
            </a:pPr>
            <a:endParaRPr lang="en-US" sz="2400"/>
          </a:p>
          <a:p>
            <a:pPr marL="0" indent="0">
              <a:buNone/>
            </a:pPr>
            <a:r>
              <a:rPr lang="en-US" sz="2400" b="1"/>
              <a:t>2. External Interface Requirements</a:t>
            </a:r>
          </a:p>
          <a:p>
            <a:r>
              <a:rPr lang="en-US" b="1"/>
              <a:t>Hardware Interfaces : </a:t>
            </a:r>
            <a:r>
              <a:rPr lang="en-US"/>
              <a:t>The hardware interface for </a:t>
            </a:r>
            <a:r>
              <a:rPr lang="en-US" err="1"/>
              <a:t>NestFix</a:t>
            </a:r>
            <a:r>
              <a:rPr lang="en-US"/>
              <a:t> is minimal, as users only need a device with internet access to use the website.</a:t>
            </a:r>
          </a:p>
          <a:p>
            <a:r>
              <a:rPr lang="en-US" b="1"/>
              <a:t>User Interfaces : </a:t>
            </a:r>
            <a:r>
              <a:rPr lang="en-US" err="1"/>
              <a:t>NestFix</a:t>
            </a:r>
            <a:r>
              <a:rPr lang="en-US"/>
              <a:t> have an easy-to-use interface that is accessible on multiple devices.</a:t>
            </a:r>
          </a:p>
          <a:p>
            <a:r>
              <a:rPr lang="en-US" b="1"/>
              <a:t>Communications Interfaces : </a:t>
            </a:r>
            <a:r>
              <a:rPr lang="en-US" err="1"/>
              <a:t>NestFix</a:t>
            </a:r>
            <a:r>
              <a:rPr lang="en-US"/>
              <a:t> have the ability to use location-based services to provide users with relevant service providers in their area.</a:t>
            </a:r>
            <a:endParaRPr lang="en-US" b="1"/>
          </a:p>
        </p:txBody>
      </p:sp>
    </p:spTree>
    <p:extLst>
      <p:ext uri="{BB962C8B-B14F-4D97-AF65-F5344CB8AC3E}">
        <p14:creationId xmlns:p14="http://schemas.microsoft.com/office/powerpoint/2010/main" val="517210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TotalTime>
  <Words>1056</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NestFix </vt:lpstr>
      <vt:lpstr>Table of content</vt:lpstr>
      <vt:lpstr>Motive</vt:lpstr>
      <vt:lpstr>Problem Definition</vt:lpstr>
      <vt:lpstr>Project overview</vt:lpstr>
      <vt:lpstr>Stakeholders</vt:lpstr>
      <vt:lpstr>How Different Users use NestFix</vt:lpstr>
      <vt:lpstr>Requirements</vt:lpstr>
      <vt:lpstr>PowerPoint Presentation</vt:lpstr>
      <vt:lpstr>PowerPoint Presentation</vt:lpstr>
      <vt:lpstr>System Features</vt:lpstr>
      <vt:lpstr>Design and Style Guidelines</vt:lpstr>
      <vt:lpstr>Design and Style Guidelines</vt:lpstr>
      <vt:lpstr>USE CASE DIAGRAM</vt:lpstr>
      <vt:lpstr> CLASS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service website</dc:title>
  <dc:creator>jyothish6521@gmail.com</dc:creator>
  <cp:lastModifiedBy>FAIZAN TP _CSE_ 20B337</cp:lastModifiedBy>
  <cp:revision>5</cp:revision>
  <dcterms:created xsi:type="dcterms:W3CDTF">2023-04-17T02:47:01Z</dcterms:created>
  <dcterms:modified xsi:type="dcterms:W3CDTF">2023-04-28T04:46:12Z</dcterms:modified>
</cp:coreProperties>
</file>