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ON CALL</a:t>
            </a:r>
            <a:br>
              <a:rPr lang="en-US" sz="8000" dirty="0"/>
            </a:br>
            <a:r>
              <a:rPr lang="en-US" sz="8000" dirty="0"/>
              <a:t>MEDICS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DOMAIN:BUSINESS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TECHNOCRATS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2800" i="1" dirty="0">
                <a:solidFill>
                  <a:schemeClr val="tx1"/>
                </a:solidFill>
                <a:latin typeface="Arial Black" panose="020B0A04020102020204" pitchFamily="34" charset="0"/>
              </a:rPr>
              <a:t>Problem statement:</a:t>
            </a:r>
            <a:br>
              <a:rPr lang="en-US" sz="2400" i="1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 sz="2000" i="1" dirty="0">
                <a:solidFill>
                  <a:srgbClr val="FFFFFF"/>
                </a:solidFill>
                <a:latin typeface="Arial Black" panose="020B0A04020102020204" pitchFamily="34" charset="0"/>
              </a:rPr>
              <a:t>Loss in profit of surgical shops in remote area’s</a:t>
            </a:r>
            <a:br>
              <a:rPr lang="en-US" sz="2400" i="1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br>
              <a:rPr lang="en-US" sz="2400" i="1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 sz="2800" i="1" dirty="0">
                <a:solidFill>
                  <a:schemeClr val="tx1"/>
                </a:solidFill>
                <a:latin typeface="Arial Black" panose="020B0A04020102020204" pitchFamily="34" charset="0"/>
              </a:rPr>
              <a:t>Solution:</a:t>
            </a:r>
            <a:br>
              <a:rPr lang="en-US" sz="2400" i="1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 sz="2000" i="1" dirty="0">
                <a:solidFill>
                  <a:srgbClr val="FFFFFF"/>
                </a:solidFill>
                <a:latin typeface="Arial Black" panose="020B0A04020102020204" pitchFamily="34" charset="0"/>
              </a:rPr>
              <a:t>An online ecommerce store so that customers can order the surgical products from anywhere in the world at a low price which in turn increase the profit of the store. This way one can ensure to sell trustable products to the people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83" y="52944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205F-8DBD-47B5-9CA0-140275E4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Contribution by group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1498-912C-45F6-B6EA-2E7829F3D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Arshad		- Team </a:t>
            </a:r>
            <a:r>
              <a:rPr lang="en-IN" dirty="0" err="1"/>
              <a:t>leader,helped</a:t>
            </a:r>
            <a:r>
              <a:rPr lang="en-IN" dirty="0"/>
              <a:t> to coordinate the team and assign works to the team 			  members</a:t>
            </a:r>
          </a:p>
          <a:p>
            <a:r>
              <a:rPr lang="en-IN" dirty="0" err="1"/>
              <a:t>Anjitha</a:t>
            </a:r>
            <a:r>
              <a:rPr lang="en-IN" dirty="0"/>
              <a:t>		- found the image of </a:t>
            </a:r>
            <a:r>
              <a:rPr lang="en-IN" dirty="0" err="1"/>
              <a:t>unipatch</a:t>
            </a:r>
            <a:r>
              <a:rPr lang="en-IN" dirty="0"/>
              <a:t> c series electrode</a:t>
            </a:r>
          </a:p>
          <a:p>
            <a:r>
              <a:rPr lang="en-IN" dirty="0" err="1"/>
              <a:t>Anupriya</a:t>
            </a:r>
            <a:r>
              <a:rPr lang="en-IN" dirty="0"/>
              <a:t>	-created the page form.html</a:t>
            </a:r>
          </a:p>
          <a:p>
            <a:r>
              <a:rPr lang="en-IN" dirty="0" err="1"/>
              <a:t>Anusree</a:t>
            </a:r>
            <a:r>
              <a:rPr lang="en-IN" dirty="0"/>
              <a:t>	- found an image of vein ablation kit</a:t>
            </a:r>
          </a:p>
          <a:p>
            <a:r>
              <a:rPr lang="en-IN" dirty="0"/>
              <a:t>Abdu </a:t>
            </a:r>
            <a:r>
              <a:rPr lang="en-IN" dirty="0" err="1"/>
              <a:t>nafih</a:t>
            </a:r>
            <a:r>
              <a:rPr lang="en-IN" dirty="0"/>
              <a:t>	- created the ppt</a:t>
            </a:r>
          </a:p>
          <a:p>
            <a:r>
              <a:rPr lang="en-IN" dirty="0" err="1"/>
              <a:t>Nandana</a:t>
            </a:r>
            <a:r>
              <a:rPr lang="en-IN" dirty="0"/>
              <a:t>	- found an image of </a:t>
            </a:r>
            <a:r>
              <a:rPr lang="en-IN" dirty="0" err="1"/>
              <a:t>devon</a:t>
            </a:r>
            <a:r>
              <a:rPr lang="en-IN" dirty="0"/>
              <a:t> positioning kit</a:t>
            </a:r>
          </a:p>
          <a:p>
            <a:r>
              <a:rPr lang="en-IN" dirty="0"/>
              <a:t>Amrutha	- found the cover image and the </a:t>
            </a:r>
            <a:r>
              <a:rPr lang="en-IN" dirty="0" err="1"/>
              <a:t>quote”your</a:t>
            </a:r>
            <a:r>
              <a:rPr lang="en-IN" dirty="0"/>
              <a:t> complete surgical solutions”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90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67A1-2620-4991-A4B1-6D17EECB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IN" sz="2100" dirty="0" err="1">
                <a:latin typeface="+mn-lt"/>
              </a:rPr>
              <a:t>Shalim</a:t>
            </a:r>
            <a:r>
              <a:rPr lang="en-IN" sz="2100" dirty="0">
                <a:latin typeface="+mn-lt"/>
              </a:rPr>
              <a:t>		- put forward the title “call on medics”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100" dirty="0" err="1">
                <a:latin typeface="+mn-lt"/>
              </a:rPr>
              <a:t>Syam</a:t>
            </a:r>
            <a:r>
              <a:rPr lang="en-IN" sz="2100" dirty="0">
                <a:latin typeface="+mn-lt"/>
              </a:rPr>
              <a:t>		- created success page after completing the order page</a:t>
            </a:r>
            <a:br>
              <a:rPr lang="en-IN" sz="2100" dirty="0">
                <a:latin typeface="+mn-lt"/>
              </a:rPr>
            </a:br>
            <a:br>
              <a:rPr lang="en-IN" sz="2100" dirty="0">
                <a:latin typeface="+mn-lt"/>
              </a:rPr>
            </a:br>
            <a:r>
              <a:rPr lang="en-IN" sz="2100" dirty="0" err="1">
                <a:latin typeface="+mn-lt"/>
              </a:rPr>
              <a:t>Nanditha</a:t>
            </a:r>
            <a:r>
              <a:rPr lang="en-IN" sz="2100" dirty="0">
                <a:latin typeface="+mn-lt"/>
              </a:rPr>
              <a:t>		- found the image  of </a:t>
            </a:r>
            <a:r>
              <a:rPr lang="en-IN" sz="2100" dirty="0" err="1">
                <a:latin typeface="+mn-lt"/>
              </a:rPr>
              <a:t>anasthesia</a:t>
            </a:r>
            <a:r>
              <a:rPr lang="en-IN" sz="2100" dirty="0">
                <a:latin typeface="+mn-lt"/>
              </a:rPr>
              <a:t> masks</a:t>
            </a:r>
            <a:br>
              <a:rPr lang="en-IN" sz="2100" dirty="0">
                <a:latin typeface="+mn-lt"/>
              </a:rPr>
            </a:br>
            <a:br>
              <a:rPr lang="en-IN" sz="2100" dirty="0">
                <a:latin typeface="+mn-lt"/>
              </a:rPr>
            </a:br>
            <a:r>
              <a:rPr lang="en-IN" sz="2100" dirty="0">
                <a:latin typeface="+mn-lt"/>
              </a:rPr>
              <a:t>Akshara		- found the image of cardiology electrode</a:t>
            </a:r>
            <a:br>
              <a:rPr lang="en-IN" sz="2100" dirty="0">
                <a:latin typeface="+mn-lt"/>
              </a:rPr>
            </a:br>
            <a:br>
              <a:rPr lang="en-IN" sz="2100" dirty="0">
                <a:latin typeface="+mn-lt"/>
              </a:rPr>
            </a:br>
            <a:r>
              <a:rPr lang="en-IN" sz="2100" dirty="0">
                <a:latin typeface="+mn-lt"/>
              </a:rPr>
              <a:t>Akhil		- found the image of chest drainage kit</a:t>
            </a:r>
            <a:br>
              <a:rPr lang="en-IN" sz="2100" dirty="0">
                <a:latin typeface="+mn-lt"/>
              </a:rPr>
            </a:br>
            <a:br>
              <a:rPr lang="en-IN" sz="2100" dirty="0">
                <a:latin typeface="+mn-lt"/>
              </a:rPr>
            </a:br>
            <a:r>
              <a:rPr lang="en-IN" sz="2100" dirty="0" err="1">
                <a:latin typeface="+mn-lt"/>
              </a:rPr>
              <a:t>Prajwala</a:t>
            </a:r>
            <a:r>
              <a:rPr lang="en-IN" sz="2100" dirty="0">
                <a:latin typeface="+mn-lt"/>
              </a:rPr>
              <a:t>		- found the image of reusable gel positioners</a:t>
            </a:r>
            <a:br>
              <a:rPr lang="en-IN" sz="2100" dirty="0">
                <a:latin typeface="+mn-lt"/>
              </a:rPr>
            </a:br>
            <a:br>
              <a:rPr lang="en-IN" sz="2100" dirty="0">
                <a:latin typeface="+mn-lt"/>
              </a:rPr>
            </a:br>
            <a:r>
              <a:rPr lang="en-IN" sz="2100" dirty="0">
                <a:latin typeface="+mn-lt"/>
              </a:rPr>
              <a:t>Revathi		- found the image of </a:t>
            </a:r>
            <a:r>
              <a:rPr lang="en-IN" sz="2100" dirty="0" err="1">
                <a:latin typeface="+mn-lt"/>
              </a:rPr>
              <a:t>cathlab</a:t>
            </a:r>
            <a:r>
              <a:rPr lang="en-IN" sz="2100" dirty="0">
                <a:latin typeface="+mn-lt"/>
              </a:rPr>
              <a:t> kit</a:t>
            </a:r>
            <a:br>
              <a:rPr lang="en-IN" sz="2100" dirty="0">
                <a:latin typeface="+mn-lt"/>
              </a:rPr>
            </a:br>
            <a:br>
              <a:rPr lang="en-IN" sz="2100" dirty="0">
                <a:latin typeface="+mn-lt"/>
              </a:rPr>
            </a:br>
            <a:r>
              <a:rPr lang="en-IN" sz="2100" dirty="0">
                <a:latin typeface="+mn-lt"/>
              </a:rPr>
              <a:t>Parvathi		- created index.css and took care of the mobile </a:t>
            </a:r>
            <a:r>
              <a:rPr lang="en-IN" sz="2100" dirty="0" err="1">
                <a:latin typeface="+mn-lt"/>
              </a:rPr>
              <a:t>responsivens</a:t>
            </a:r>
            <a:br>
              <a:rPr lang="en-IN" sz="2100" dirty="0">
                <a:latin typeface="+mn-lt"/>
              </a:rPr>
            </a:br>
            <a:endParaRPr lang="en-IN" sz="21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85F8C-2E33-41D8-85AA-296B138D5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88759253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{C40939C0-EB14-4EA0-9FC6-9A101EED111C}tf56160789_win32</Template>
  <TotalTime>51</TotalTime>
  <Words>271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Black</vt:lpstr>
      <vt:lpstr>Bookman Old Style</vt:lpstr>
      <vt:lpstr>Calibri</vt:lpstr>
      <vt:lpstr>Franklin Gothic Book</vt:lpstr>
      <vt:lpstr>1_RetrospectVTI</vt:lpstr>
      <vt:lpstr>ON CALL MEDICS</vt:lpstr>
      <vt:lpstr>Problem statement: Loss in profit of surgical shops in remote area’s  Solution: An online ecommerce store so that customers can order the surgical products from anywhere in the world at a low price which in turn increase the profit of the store. This way one can ensure to sell trustable products to the people</vt:lpstr>
      <vt:lpstr>Contribution by group members:</vt:lpstr>
      <vt:lpstr>Shalim  - put forward the title “call on medics”  Syam  - created success page after completing the order page  Nanditha  - found the image  of anasthesia masks  Akshara  - found the image of cardiology electrode  Akhil  - found the image of chest drainage kit  Prajwala  - found the image of reusable gel positioners  Revathi  - found the image of cathlab kit  Parvathi  - created index.css and took care of the mobile responsivens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CALL MEDICS</dc:title>
  <dc:creator>amrutha Babu</dc:creator>
  <cp:lastModifiedBy>amrutha Babu</cp:lastModifiedBy>
  <cp:revision>2</cp:revision>
  <dcterms:created xsi:type="dcterms:W3CDTF">2021-12-28T09:19:04Z</dcterms:created>
  <dcterms:modified xsi:type="dcterms:W3CDTF">2021-12-28T10:10:45Z</dcterms:modified>
</cp:coreProperties>
</file>