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9" r:id="rId16"/>
    <p:sldId id="269" r:id="rId17"/>
    <p:sldId id="270" r:id="rId18"/>
    <p:sldId id="271" r:id="rId19"/>
    <p:sldId id="272" r:id="rId20"/>
    <p:sldId id="278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22" y="2269067"/>
            <a:ext cx="9268178" cy="4176889"/>
          </a:xfrm>
        </p:spPr>
      </p:pic>
    </p:spTree>
    <p:extLst>
      <p:ext uri="{BB962C8B-B14F-4D97-AF65-F5344CB8AC3E}">
        <p14:creationId xmlns:p14="http://schemas.microsoft.com/office/powerpoint/2010/main" val="131541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388" y="0"/>
            <a:ext cx="8610600" cy="1293028"/>
          </a:xfrm>
        </p:spPr>
        <p:txBody>
          <a:bodyPr/>
          <a:lstStyle/>
          <a:p>
            <a:r>
              <a:rPr lang="en-US" dirty="0" smtClean="0"/>
              <a:t>Use case 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72" y="953589"/>
            <a:ext cx="8817428" cy="5564777"/>
          </a:xfrm>
        </p:spPr>
      </p:pic>
    </p:spTree>
    <p:extLst>
      <p:ext uri="{BB962C8B-B14F-4D97-AF65-F5344CB8AC3E}">
        <p14:creationId xmlns:p14="http://schemas.microsoft.com/office/powerpoint/2010/main" val="727472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User Module</a:t>
            </a:r>
          </a:p>
          <a:p>
            <a:pPr lvl="0"/>
            <a:r>
              <a:rPr lang="en-US" dirty="0"/>
              <a:t>Login Module</a:t>
            </a:r>
          </a:p>
          <a:p>
            <a:pPr lvl="0"/>
            <a:r>
              <a:rPr lang="en-US" dirty="0"/>
              <a:t>Logout Module</a:t>
            </a:r>
          </a:p>
          <a:p>
            <a:pPr lvl="0"/>
            <a:r>
              <a:rPr lang="en-US" dirty="0"/>
              <a:t>Signup Module</a:t>
            </a:r>
          </a:p>
          <a:p>
            <a:pPr lvl="0"/>
            <a:r>
              <a:rPr lang="en-US" dirty="0"/>
              <a:t>View log analysis 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14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86" y="0"/>
            <a:ext cx="8610600" cy="1293028"/>
          </a:xfrm>
        </p:spPr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303" y="1071155"/>
            <a:ext cx="8477794" cy="5460274"/>
          </a:xfrm>
        </p:spPr>
      </p:pic>
    </p:spTree>
    <p:extLst>
      <p:ext uri="{BB962C8B-B14F-4D97-AF65-F5344CB8AC3E}">
        <p14:creationId xmlns:p14="http://schemas.microsoft.com/office/powerpoint/2010/main" val="64814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0469" y="0"/>
            <a:ext cx="8610600" cy="1293028"/>
          </a:xfrm>
        </p:spPr>
        <p:txBody>
          <a:bodyPr/>
          <a:lstStyle/>
          <a:p>
            <a:r>
              <a:rPr lang="en-US" dirty="0" smtClean="0"/>
              <a:t>Sequence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83" y="1071154"/>
            <a:ext cx="8895806" cy="5303520"/>
          </a:xfrm>
        </p:spPr>
      </p:pic>
    </p:spTree>
    <p:extLst>
      <p:ext uri="{BB962C8B-B14F-4D97-AF65-F5344CB8AC3E}">
        <p14:creationId xmlns:p14="http://schemas.microsoft.com/office/powerpoint/2010/main" val="2186547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7" y="1894114"/>
            <a:ext cx="7197499" cy="4572000"/>
          </a:xfrm>
        </p:spPr>
      </p:pic>
    </p:spTree>
    <p:extLst>
      <p:ext uri="{BB962C8B-B14F-4D97-AF65-F5344CB8AC3E}">
        <p14:creationId xmlns:p14="http://schemas.microsoft.com/office/powerpoint/2010/main" val="11614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15822" y="1885245"/>
            <a:ext cx="7552267" cy="4651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593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distribution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446701"/>
              </p:ext>
            </p:extLst>
          </p:nvPr>
        </p:nvGraphicFramePr>
        <p:xfrm>
          <a:off x="685800" y="2193925"/>
          <a:ext cx="108204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800">
                  <a:extLst>
                    <a:ext uri="{9D8B030D-6E8A-4147-A177-3AD203B41FA5}">
                      <a16:colId xmlns:a16="http://schemas.microsoft.com/office/drawing/2014/main" val="2104653798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131680563"/>
                    </a:ext>
                  </a:extLst>
                </a:gridCol>
                <a:gridCol w="3606800">
                  <a:extLst>
                    <a:ext uri="{9D8B030D-6E8A-4147-A177-3AD203B41FA5}">
                      <a16:colId xmlns:a16="http://schemas.microsoft.com/office/drawing/2014/main" val="626072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Responsible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952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GUI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Muhammad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Ishfaq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49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DOCUMENTATION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Muhammad Ali Arif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5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Muhammad </a:t>
                      </a:r>
                      <a:r>
                        <a:rPr lang="en-US" dirty="0" err="1" smtClean="0"/>
                        <a:t>Ishfaq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85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Record Handling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Muhammad </a:t>
                      </a:r>
                      <a:r>
                        <a:rPr lang="en-US" dirty="0" err="1" smtClean="0"/>
                        <a:t>Waqas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5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Installation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Muhammad Ali Arif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61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Muhammad </a:t>
                      </a:r>
                      <a:r>
                        <a:rPr lang="en-US" dirty="0" err="1" smtClean="0"/>
                        <a:t>Waqas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7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7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085" y="2193925"/>
            <a:ext cx="3829829" cy="4024313"/>
          </a:xfrm>
        </p:spPr>
      </p:pic>
    </p:spTree>
    <p:extLst>
      <p:ext uri="{BB962C8B-B14F-4D97-AF65-F5344CB8AC3E}">
        <p14:creationId xmlns:p14="http://schemas.microsoft.com/office/powerpoint/2010/main" val="1652902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756" y="2193925"/>
            <a:ext cx="6400800" cy="4319764"/>
          </a:xfrm>
        </p:spPr>
      </p:pic>
    </p:spTree>
    <p:extLst>
      <p:ext uri="{BB962C8B-B14F-4D97-AF65-F5344CB8AC3E}">
        <p14:creationId xmlns:p14="http://schemas.microsoft.com/office/powerpoint/2010/main" val="716068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79" y="2057401"/>
            <a:ext cx="6886222" cy="4117621"/>
          </a:xfrm>
        </p:spPr>
      </p:pic>
    </p:spTree>
    <p:extLst>
      <p:ext uri="{BB962C8B-B14F-4D97-AF65-F5344CB8AC3E}">
        <p14:creationId xmlns:p14="http://schemas.microsoft.com/office/powerpoint/2010/main" val="391644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Machine learning based </a:t>
            </a:r>
            <a:r>
              <a:rPr lang="en-US" dirty="0" err="1" smtClean="0"/>
              <a:t>hids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0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Pycharm</a:t>
            </a:r>
            <a:endParaRPr lang="en-US" dirty="0" smtClean="0"/>
          </a:p>
          <a:p>
            <a:r>
              <a:rPr lang="en-US" dirty="0" smtClean="0"/>
              <a:t>Python language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Open source dataset     HDFS</a:t>
            </a:r>
          </a:p>
          <a:p>
            <a:r>
              <a:rPr lang="en-US" dirty="0" smtClean="0"/>
              <a:t>Microsoft Word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11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2057402"/>
            <a:ext cx="6096706" cy="4230510"/>
          </a:xfrm>
        </p:spPr>
      </p:pic>
    </p:spTree>
    <p:extLst>
      <p:ext uri="{BB962C8B-B14F-4D97-AF65-F5344CB8AC3E}">
        <p14:creationId xmlns:p14="http://schemas.microsoft.com/office/powerpoint/2010/main" val="4113807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 shot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33" y="1975556"/>
            <a:ext cx="7100711" cy="4346221"/>
          </a:xfrm>
        </p:spPr>
      </p:pic>
    </p:spTree>
    <p:extLst>
      <p:ext uri="{BB962C8B-B14F-4D97-AF65-F5344CB8AC3E}">
        <p14:creationId xmlns:p14="http://schemas.microsoft.com/office/powerpoint/2010/main" val="2262903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289" y="2427111"/>
            <a:ext cx="7981244" cy="4154311"/>
          </a:xfrm>
        </p:spPr>
      </p:pic>
    </p:spTree>
    <p:extLst>
      <p:ext uri="{BB962C8B-B14F-4D97-AF65-F5344CB8AC3E}">
        <p14:creationId xmlns:p14="http://schemas.microsoft.com/office/powerpoint/2010/main" val="38110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11" y="2607734"/>
            <a:ext cx="7811911" cy="3431822"/>
          </a:xfrm>
        </p:spPr>
      </p:pic>
    </p:spTree>
    <p:extLst>
      <p:ext uri="{BB962C8B-B14F-4D97-AF65-F5344CB8AC3E}">
        <p14:creationId xmlns:p14="http://schemas.microsoft.com/office/powerpoint/2010/main" val="326326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Muhammad </a:t>
            </a:r>
            <a:r>
              <a:rPr lang="en-US" dirty="0" err="1" smtClean="0"/>
              <a:t>Ishfaq</a:t>
            </a:r>
            <a:r>
              <a:rPr lang="en-US" dirty="0" smtClean="0"/>
              <a:t>                          17-arid-1520</a:t>
            </a:r>
          </a:p>
          <a:p>
            <a:r>
              <a:rPr lang="en-US" dirty="0" smtClean="0"/>
              <a:t>Muhammad </a:t>
            </a:r>
            <a:r>
              <a:rPr lang="en-US" dirty="0" err="1" smtClean="0"/>
              <a:t>Waqas</a:t>
            </a:r>
            <a:r>
              <a:rPr lang="en-US" dirty="0" smtClean="0"/>
              <a:t>                         17-arid-1550</a:t>
            </a:r>
          </a:p>
          <a:p>
            <a:r>
              <a:rPr lang="en-US" dirty="0" smtClean="0"/>
              <a:t>Muhammad Ali Arif                           17-arid-1499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0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open source </a:t>
            </a:r>
            <a:r>
              <a:rPr lang="en-US" dirty="0" err="1"/>
              <a:t>oosec</a:t>
            </a:r>
            <a:r>
              <a:rPr lang="en-US" dirty="0"/>
              <a:t> system is </a:t>
            </a:r>
            <a:r>
              <a:rPr lang="en-US" dirty="0" err="1"/>
              <a:t>avalaible</a:t>
            </a:r>
            <a:r>
              <a:rPr lang="en-US" dirty="0"/>
              <a:t> BUT it sends </a:t>
            </a:r>
            <a:r>
              <a:rPr lang="en-US" dirty="0" err="1"/>
              <a:t>alot</a:t>
            </a:r>
            <a:r>
              <a:rPr lang="en-US" dirty="0"/>
              <a:t> of alert calls to the </a:t>
            </a:r>
            <a:r>
              <a:rPr lang="en-US" dirty="0" err="1"/>
              <a:t>user.Thus</a:t>
            </a:r>
            <a:r>
              <a:rPr lang="en-US" dirty="0"/>
              <a:t> the user </a:t>
            </a:r>
            <a:r>
              <a:rPr lang="en-US" dirty="0" err="1"/>
              <a:t>somtimes</a:t>
            </a:r>
            <a:r>
              <a:rPr lang="en-US" dirty="0"/>
              <a:t> ignores these alerts and simply becomes a victim.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23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our software </a:t>
            </a:r>
            <a:r>
              <a:rPr lang="en-US" dirty="0"/>
              <a:t>will help administrator to find out about who and when someone tried to breach security and what data the intruder tried to access</a:t>
            </a:r>
            <a:r>
              <a:rPr lang="en-US" dirty="0" smtClean="0"/>
              <a:t>. number </a:t>
            </a:r>
            <a:r>
              <a:rPr lang="en-US" dirty="0"/>
              <a:t>of alarms are very higher and </a:t>
            </a:r>
            <a:r>
              <a:rPr lang="en-US" dirty="0" err="1"/>
              <a:t>thats</a:t>
            </a:r>
            <a:r>
              <a:rPr lang="en-US" dirty="0"/>
              <a:t> why the user ignores it and result in loss of data</a:t>
            </a:r>
            <a:r>
              <a:rPr lang="en-US" dirty="0" smtClean="0"/>
              <a:t>. our </a:t>
            </a:r>
            <a:r>
              <a:rPr lang="en-US" dirty="0"/>
              <a:t>system will try to reduce this alarm system and will try to read the encrypted data</a:t>
            </a:r>
            <a:r>
              <a:rPr lang="en-US" dirty="0" smtClean="0"/>
              <a:t>. our </a:t>
            </a:r>
            <a:r>
              <a:rPr lang="en-US" dirty="0"/>
              <a:t>system would also tell the administrator as if any backdoor has been installed or someone tried to login</a:t>
            </a:r>
            <a:r>
              <a:rPr lang="en-US" dirty="0" smtClean="0"/>
              <a:t>. our </a:t>
            </a:r>
            <a:r>
              <a:rPr lang="en-US" dirty="0"/>
              <a:t>system will allow the full protection of IDS from any </a:t>
            </a:r>
            <a:r>
              <a:rPr lang="en-US" dirty="0" err="1"/>
              <a:t>itruders</a:t>
            </a:r>
            <a:r>
              <a:rPr lang="en-US" dirty="0"/>
              <a:t> attacks there data  can not be </a:t>
            </a:r>
            <a:r>
              <a:rPr lang="en-US" dirty="0" smtClean="0"/>
              <a:t>change. To </a:t>
            </a:r>
            <a:r>
              <a:rPr lang="en-US" dirty="0"/>
              <a:t>change IDS data a special </a:t>
            </a:r>
            <a:r>
              <a:rPr lang="en-US" dirty="0" err="1"/>
              <a:t>adminiistrator</a:t>
            </a:r>
            <a:r>
              <a:rPr lang="en-US" dirty="0"/>
              <a:t> permission will be needed.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ADVANTAGES/BENEFITS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our system will increase the system </a:t>
            </a:r>
            <a:r>
              <a:rPr lang="en-US" dirty="0" err="1"/>
              <a:t>securit</a:t>
            </a:r>
            <a:r>
              <a:rPr lang="en-US" dirty="0"/>
              <a:t> and will prevent administrator from any loss of data.</a:t>
            </a:r>
          </a:p>
          <a:p>
            <a:pPr lvl="0"/>
            <a:r>
              <a:rPr lang="en-US" dirty="0"/>
              <a:t> Log Analysis will help to identify issues in unstructured data such as log files and configuration files</a:t>
            </a:r>
            <a:r>
              <a:rPr lang="en-US" dirty="0" smtClean="0"/>
              <a:t>. our </a:t>
            </a:r>
            <a:r>
              <a:rPr lang="en-US" dirty="0"/>
              <a:t>system will allow administrator to monitor user log ,file logs and event logs.</a:t>
            </a:r>
          </a:p>
          <a:p>
            <a:pPr lvl="0"/>
            <a:r>
              <a:rPr lang="en-US" dirty="0"/>
              <a:t>. Log analysis data can be used to troubleshoot performance issues with specific applications and identify potentially threatening anomalies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3453" y="201704"/>
            <a:ext cx="8610600" cy="1264025"/>
          </a:xfrm>
        </p:spPr>
        <p:txBody>
          <a:bodyPr/>
          <a:lstStyle/>
          <a:p>
            <a:r>
              <a:rPr lang="en-US" dirty="0" smtClean="0"/>
              <a:t>Use case 1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34470"/>
            <a:ext cx="2188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4638" algn="l"/>
              </a:tabLst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24" y="1237128"/>
            <a:ext cx="7960658" cy="5298143"/>
          </a:xfrm>
        </p:spPr>
      </p:pic>
    </p:spTree>
    <p:extLst>
      <p:ext uri="{BB962C8B-B14F-4D97-AF65-F5344CB8AC3E}">
        <p14:creationId xmlns:p14="http://schemas.microsoft.com/office/powerpoint/2010/main" val="298922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907673"/>
          </a:xfrm>
        </p:spPr>
        <p:txBody>
          <a:bodyPr/>
          <a:lstStyle/>
          <a:p>
            <a:r>
              <a:rPr lang="en-US" dirty="0" smtClean="0"/>
              <a:t>Use case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120" y="1528355"/>
            <a:ext cx="8477794" cy="5042262"/>
          </a:xfrm>
        </p:spPr>
      </p:pic>
    </p:spTree>
    <p:extLst>
      <p:ext uri="{BB962C8B-B14F-4D97-AF65-F5344CB8AC3E}">
        <p14:creationId xmlns:p14="http://schemas.microsoft.com/office/powerpoint/2010/main" val="3320427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610600" cy="1293028"/>
          </a:xfrm>
        </p:spPr>
        <p:txBody>
          <a:bodyPr/>
          <a:lstStyle/>
          <a:p>
            <a:r>
              <a:rPr lang="en-US" dirty="0" smtClean="0"/>
              <a:t>Use case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190" y="992777"/>
            <a:ext cx="8621484" cy="5564777"/>
          </a:xfrm>
        </p:spPr>
      </p:pic>
    </p:spTree>
    <p:extLst>
      <p:ext uri="{BB962C8B-B14F-4D97-AF65-F5344CB8AC3E}">
        <p14:creationId xmlns:p14="http://schemas.microsoft.com/office/powerpoint/2010/main" val="7265541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113</TotalTime>
  <Words>339</Words>
  <Application>Microsoft Office PowerPoint</Application>
  <PresentationFormat>Widescreen</PresentationFormat>
  <Paragraphs>62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Century Gothic</vt:lpstr>
      <vt:lpstr>Vapor Trail</vt:lpstr>
      <vt:lpstr>PowerPoint Presentation</vt:lpstr>
      <vt:lpstr>Machine learning based hids</vt:lpstr>
      <vt:lpstr>Group members</vt:lpstr>
      <vt:lpstr>PROBLEM STATEMENT </vt:lpstr>
      <vt:lpstr>PROBLEM SOLUTION</vt:lpstr>
      <vt:lpstr>ADVANTAGES/BENEFITS</vt:lpstr>
      <vt:lpstr>Use case 1</vt:lpstr>
      <vt:lpstr>Use case 2</vt:lpstr>
      <vt:lpstr>Use case 3</vt:lpstr>
      <vt:lpstr>Use case 4</vt:lpstr>
      <vt:lpstr>Functional requirements</vt:lpstr>
      <vt:lpstr>Use case diagram</vt:lpstr>
      <vt:lpstr>Sequence diagram</vt:lpstr>
      <vt:lpstr>Component diagram</vt:lpstr>
      <vt:lpstr>ERD Diagram</vt:lpstr>
      <vt:lpstr>Task distribution</vt:lpstr>
      <vt:lpstr>Screen shot</vt:lpstr>
      <vt:lpstr>Screen shot</vt:lpstr>
      <vt:lpstr>Screen shot</vt:lpstr>
      <vt:lpstr>Tool and technologies</vt:lpstr>
      <vt:lpstr>Screen shot</vt:lpstr>
      <vt:lpstr>Screen shot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based hids</dc:title>
  <dc:creator>Muhammad Ali Arif</dc:creator>
  <cp:lastModifiedBy>Muhammad Ali Arif</cp:lastModifiedBy>
  <cp:revision>11</cp:revision>
  <dcterms:created xsi:type="dcterms:W3CDTF">2021-07-07T04:58:45Z</dcterms:created>
  <dcterms:modified xsi:type="dcterms:W3CDTF">2021-07-07T06:52:19Z</dcterms:modified>
</cp:coreProperties>
</file>