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71" autoAdjust="0"/>
  </p:normalViewPr>
  <p:slideViewPr>
    <p:cSldViewPr>
      <p:cViewPr>
        <p:scale>
          <a:sx n="95" d="100"/>
          <a:sy n="95" d="100"/>
        </p:scale>
        <p:origin x="-648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123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1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74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21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2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31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53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62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667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1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16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DFDB-606C-43BA-8604-1F80C009B165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1AA4-3B39-4A4C-8F13-0B6945230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99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81303">
            <a:off x="995095" y="4429275"/>
            <a:ext cx="11715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727968"/>
            <a:ext cx="9144000" cy="64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rial Narrow" pitchFamily="34" charset="0"/>
              </a:rPr>
              <a:t>Certificate of Acknowledgement</a:t>
            </a:r>
            <a:endParaRPr lang="en-US" sz="3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37160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It is hereby certified that</a:t>
            </a:r>
          </a:p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rgbClr val="002060"/>
              </a:solidFill>
              <a:latin typeface="Coronet" pitchFamily="66" charset="0"/>
            </a:endParaRPr>
          </a:p>
          <a:p>
            <a:pPr algn="ctr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has attended the training workshop on</a:t>
            </a:r>
          </a:p>
          <a:p>
            <a:pPr algn="ctr"/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en-US" sz="2200" b="1" dirty="0" smtClean="0">
                <a:solidFill>
                  <a:srgbClr val="C00000"/>
                </a:solidFill>
                <a:latin typeface="Lucida Calligraphy" pitchFamily="66" charset="0"/>
              </a:rPr>
              <a:t>“Communication Soft Skills”</a:t>
            </a:r>
          </a:p>
          <a:p>
            <a:pPr algn="ctr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On 13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  October, 2018 held at  Pakistan Society 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For Training &amp; Development, Karachi</a:t>
            </a:r>
          </a:p>
          <a:p>
            <a:pPr algn="ctr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	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Clifford Lucas		      		       		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Murtaza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Hussain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       	Workshop Facilitator		      		       	Chief  Financial Officer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						&amp; Company Secretary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457950" y="5486400"/>
            <a:ext cx="12573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2514600"/>
            <a:ext cx="40386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4400" y="5486400"/>
            <a:ext cx="1371600" cy="272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2286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:\Client Portal\images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419600"/>
            <a:ext cx="2514600" cy="179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9455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35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Clifford Lucas</dc:creator>
  <cp:lastModifiedBy>Administrator</cp:lastModifiedBy>
  <cp:revision>95</cp:revision>
  <cp:lastPrinted>2017-02-14T06:06:40Z</cp:lastPrinted>
  <dcterms:created xsi:type="dcterms:W3CDTF">2014-01-09T07:56:34Z</dcterms:created>
  <dcterms:modified xsi:type="dcterms:W3CDTF">2018-10-11T06:25:24Z</dcterms:modified>
</cp:coreProperties>
</file>