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5" d="100"/>
          <a:sy n="75" d="100"/>
        </p:scale>
        <p:origin x="72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D471-0398-4AC3-EA09-3EC63067C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45E7F1-D2D2-30D0-7481-B870ACB6D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C065AD-3605-62B2-0532-D61A7C85D144}"/>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5" name="Footer Placeholder 4">
            <a:extLst>
              <a:ext uri="{FF2B5EF4-FFF2-40B4-BE49-F238E27FC236}">
                <a16:creationId xmlns:a16="http://schemas.microsoft.com/office/drawing/2014/main" id="{8D53EF15-CCF3-2D45-A01C-9850EF582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FA887-A8D4-50DA-C3FB-A0B2A29CBB49}"/>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271423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6D8C-3E89-1322-BC97-188027C3B4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AE20C7-D13C-139C-F56F-4EBA5FDAF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9C201-64F1-C945-7643-7E6A70B76293}"/>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5" name="Footer Placeholder 4">
            <a:extLst>
              <a:ext uri="{FF2B5EF4-FFF2-40B4-BE49-F238E27FC236}">
                <a16:creationId xmlns:a16="http://schemas.microsoft.com/office/drawing/2014/main" id="{44421087-CDFA-6ECC-BBDC-F13E5D0D5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121A3-FCA3-0B51-A61B-F2AD117C34AE}"/>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326951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47EA0A-5A17-3E6B-C0AE-86D8BEE551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859018-7858-E7FB-FC0F-F40916FD9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7A7EA-CB96-47C8-2E0B-5768C8B4F5BD}"/>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5" name="Footer Placeholder 4">
            <a:extLst>
              <a:ext uri="{FF2B5EF4-FFF2-40B4-BE49-F238E27FC236}">
                <a16:creationId xmlns:a16="http://schemas.microsoft.com/office/drawing/2014/main" id="{F6E5310A-D23A-0719-943B-4D57715DB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54956-B8F2-3161-C5BF-C6272D03DC5E}"/>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137015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EC34-8DDB-9752-2A17-A9411625C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076F1-B3F8-6926-29F8-F10C347B5E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8FF0D-AEB6-C5CB-F648-9DBEA5C9AC88}"/>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5" name="Footer Placeholder 4">
            <a:extLst>
              <a:ext uri="{FF2B5EF4-FFF2-40B4-BE49-F238E27FC236}">
                <a16:creationId xmlns:a16="http://schemas.microsoft.com/office/drawing/2014/main" id="{0B6A0C6B-2AAE-BED3-17FF-9A8B8D64E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432AC-71D4-C637-6AD2-B9605041BC24}"/>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46752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4A0F-D49B-08E8-0971-E579BDA29B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A7393F-7CF8-7F25-9F3B-5132A075A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5E2D1-9A87-4C3E-C71E-0266A0D96E61}"/>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5" name="Footer Placeholder 4">
            <a:extLst>
              <a:ext uri="{FF2B5EF4-FFF2-40B4-BE49-F238E27FC236}">
                <a16:creationId xmlns:a16="http://schemas.microsoft.com/office/drawing/2014/main" id="{C33FE30A-9CE7-D4C4-AD75-D47A2FFB0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F7994-352D-7764-B60F-2658ACDD86FA}"/>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54649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B291-EE6A-80E3-1433-0BCD1490C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3996B-822A-5454-9F4E-81779781B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28D841-9194-330F-16EA-777BAA77D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B705CC-9BF3-E56A-F0C3-8FBC0A1AD130}"/>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6" name="Footer Placeholder 5">
            <a:extLst>
              <a:ext uri="{FF2B5EF4-FFF2-40B4-BE49-F238E27FC236}">
                <a16:creationId xmlns:a16="http://schemas.microsoft.com/office/drawing/2014/main" id="{0EB8CE3E-41C3-65D2-76F6-5A8DF1916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0A212-E900-813A-7B70-0720B519EE0A}"/>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228326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1028-F9CC-E49D-3445-73BE68912D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E5689-DBC8-6986-5FB2-4547A3F1E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51E48-A8A0-2BF4-EB28-2EA433E868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92DC8A-4F86-721A-F4B7-41C8D1F47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10595-F23D-AAF2-0523-EEDFBA327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EF2733-0D16-66CF-AD2E-00B7C76721C9}"/>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8" name="Footer Placeholder 7">
            <a:extLst>
              <a:ext uri="{FF2B5EF4-FFF2-40B4-BE49-F238E27FC236}">
                <a16:creationId xmlns:a16="http://schemas.microsoft.com/office/drawing/2014/main" id="{FAF7C4F8-33A2-FF30-3357-2C575EA531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EB5210-D536-B922-CDB7-8DB8758F5528}"/>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71271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B6E7-EA61-384E-426A-734E6596FC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78B942-5C54-889C-FBA6-17B4B7E49DBD}"/>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4" name="Footer Placeholder 3">
            <a:extLst>
              <a:ext uri="{FF2B5EF4-FFF2-40B4-BE49-F238E27FC236}">
                <a16:creationId xmlns:a16="http://schemas.microsoft.com/office/drawing/2014/main" id="{5C3B769C-935B-9EEA-632C-8EFB22835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D136B3-ED85-D326-0FAF-9E318F9828A1}"/>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59646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DD4BAC-0178-30A1-BDC0-3DCDDCCBF403}"/>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3" name="Footer Placeholder 2">
            <a:extLst>
              <a:ext uri="{FF2B5EF4-FFF2-40B4-BE49-F238E27FC236}">
                <a16:creationId xmlns:a16="http://schemas.microsoft.com/office/drawing/2014/main" id="{A34FD16E-41C9-F68A-90C4-6436823B1F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5733DF-923C-18CB-04E5-BFE4AB6E9783}"/>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66390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0698-D9B6-558D-2CCA-631455F7D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13451B-6BDC-274E-997B-1FBFBC7B3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F4EBB-A2C9-09E1-B74F-730AE665D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C6653-A5F3-1B9E-B8F3-ABAB0B450D86}"/>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6" name="Footer Placeholder 5">
            <a:extLst>
              <a:ext uri="{FF2B5EF4-FFF2-40B4-BE49-F238E27FC236}">
                <a16:creationId xmlns:a16="http://schemas.microsoft.com/office/drawing/2014/main" id="{419A5637-D035-CCC6-27BE-67480CCD0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DDC73-2714-CC6A-BCC4-8F4832339682}"/>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55919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6D68-86E7-0A00-F704-5F1FABAE3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B582FF-6E02-4866-9BDB-7EC5A82FF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F4014-7352-4060-CC11-3B602F5C7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0774D-B7B2-820B-1B32-01C7ADCB868B}"/>
              </a:ext>
            </a:extLst>
          </p:cNvPr>
          <p:cNvSpPr>
            <a:spLocks noGrp="1"/>
          </p:cNvSpPr>
          <p:nvPr>
            <p:ph type="dt" sz="half" idx="10"/>
          </p:nvPr>
        </p:nvSpPr>
        <p:spPr/>
        <p:txBody>
          <a:bodyPr/>
          <a:lstStyle/>
          <a:p>
            <a:fld id="{277E29EE-CB64-4017-AB44-4E9AF31D366E}" type="datetimeFigureOut">
              <a:rPr lang="en-US" smtClean="0"/>
              <a:t>3/1/2023</a:t>
            </a:fld>
            <a:endParaRPr lang="en-US"/>
          </a:p>
        </p:txBody>
      </p:sp>
      <p:sp>
        <p:nvSpPr>
          <p:cNvPr id="6" name="Footer Placeholder 5">
            <a:extLst>
              <a:ext uri="{FF2B5EF4-FFF2-40B4-BE49-F238E27FC236}">
                <a16:creationId xmlns:a16="http://schemas.microsoft.com/office/drawing/2014/main" id="{040938F3-8812-5F21-3021-A7E2AF9DF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CC2BB-A9A5-0468-15FE-D864CEBAECFD}"/>
              </a:ext>
            </a:extLst>
          </p:cNvPr>
          <p:cNvSpPr>
            <a:spLocks noGrp="1"/>
          </p:cNvSpPr>
          <p:nvPr>
            <p:ph type="sldNum" sz="quarter" idx="12"/>
          </p:nvPr>
        </p:nvSpPr>
        <p:spPr/>
        <p:txBody>
          <a:bodyPr/>
          <a:lstStyle/>
          <a:p>
            <a:fld id="{E2309E31-4B1C-4B84-9974-7F7B2A85D932}" type="slidenum">
              <a:rPr lang="en-US" smtClean="0"/>
              <a:t>‹#›</a:t>
            </a:fld>
            <a:endParaRPr lang="en-US"/>
          </a:p>
        </p:txBody>
      </p:sp>
    </p:spTree>
    <p:extLst>
      <p:ext uri="{BB962C8B-B14F-4D97-AF65-F5344CB8AC3E}">
        <p14:creationId xmlns:p14="http://schemas.microsoft.com/office/powerpoint/2010/main" val="381399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9801F-BD2B-39D7-4A81-92BC7AD48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CEA610-43E6-C100-B4D5-DB383E1CE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2FD2A-710C-56BB-5521-DC5D33F30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E29EE-CB64-4017-AB44-4E9AF31D366E}" type="datetimeFigureOut">
              <a:rPr lang="en-US" smtClean="0"/>
              <a:t>3/1/2023</a:t>
            </a:fld>
            <a:endParaRPr lang="en-US"/>
          </a:p>
        </p:txBody>
      </p:sp>
      <p:sp>
        <p:nvSpPr>
          <p:cNvPr id="5" name="Footer Placeholder 4">
            <a:extLst>
              <a:ext uri="{FF2B5EF4-FFF2-40B4-BE49-F238E27FC236}">
                <a16:creationId xmlns:a16="http://schemas.microsoft.com/office/drawing/2014/main" id="{C25390FD-760B-B05B-1CCB-86DFD7D5D8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09A758-B6D5-6704-A3B1-04492B02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9E31-4B1C-4B84-9974-7F7B2A85D932}" type="slidenum">
              <a:rPr lang="en-US" smtClean="0"/>
              <a:t>‹#›</a:t>
            </a:fld>
            <a:endParaRPr lang="en-US"/>
          </a:p>
        </p:txBody>
      </p:sp>
    </p:spTree>
    <p:extLst>
      <p:ext uri="{BB962C8B-B14F-4D97-AF65-F5344CB8AC3E}">
        <p14:creationId xmlns:p14="http://schemas.microsoft.com/office/powerpoint/2010/main" val="63975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D0E4-A7CF-E043-0C8F-081019F06106}"/>
              </a:ext>
            </a:extLst>
          </p:cNvPr>
          <p:cNvSpPr>
            <a:spLocks noGrp="1"/>
          </p:cNvSpPr>
          <p:nvPr>
            <p:ph type="ctrTitle"/>
          </p:nvPr>
        </p:nvSpPr>
        <p:spPr/>
        <p:txBody>
          <a:bodyPr/>
          <a:lstStyle/>
          <a:p>
            <a:r>
              <a:rPr lang="en-US" dirty="0"/>
              <a:t>MVVM</a:t>
            </a:r>
          </a:p>
        </p:txBody>
      </p:sp>
    </p:spTree>
    <p:extLst>
      <p:ext uri="{BB962C8B-B14F-4D97-AF65-F5344CB8AC3E}">
        <p14:creationId xmlns:p14="http://schemas.microsoft.com/office/powerpoint/2010/main" val="175021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F7A0-B2D6-8110-2C57-C8EC262EAA9F}"/>
              </a:ext>
            </a:extLst>
          </p:cNvPr>
          <p:cNvSpPr>
            <a:spLocks noGrp="1"/>
          </p:cNvSpPr>
          <p:nvPr>
            <p:ph type="title"/>
          </p:nvPr>
        </p:nvSpPr>
        <p:spPr/>
        <p:txBody>
          <a:bodyPr/>
          <a:lstStyle/>
          <a:p>
            <a:r>
              <a:rPr lang="en-US" dirty="0"/>
              <a:t>Step 1 Model</a:t>
            </a:r>
          </a:p>
        </p:txBody>
      </p:sp>
      <p:sp>
        <p:nvSpPr>
          <p:cNvPr id="3" name="Content Placeholder 2">
            <a:extLst>
              <a:ext uri="{FF2B5EF4-FFF2-40B4-BE49-F238E27FC236}">
                <a16:creationId xmlns:a16="http://schemas.microsoft.com/office/drawing/2014/main" id="{95CD3589-E10A-D03E-11FB-38677355105A}"/>
              </a:ext>
            </a:extLst>
          </p:cNvPr>
          <p:cNvSpPr>
            <a:spLocks noGrp="1"/>
          </p:cNvSpPr>
          <p:nvPr>
            <p:ph idx="1"/>
          </p:nvPr>
        </p:nvSpPr>
        <p:spPr/>
        <p:txBody>
          <a:bodyPr/>
          <a:lstStyle/>
          <a:p>
            <a:r>
              <a:rPr lang="en-US" dirty="0"/>
              <a:t>Model is nothing but simple class that define what type of data is like getting data from API in from of JSON model class tell us data format and we parse using it and then access easily.</a:t>
            </a:r>
          </a:p>
          <a:p>
            <a:r>
              <a:rPr lang="en-US" dirty="0"/>
              <a:t>For example image data class contain properties of </a:t>
            </a:r>
          </a:p>
          <a:p>
            <a:r>
              <a:rPr lang="en-US" dirty="0"/>
              <a:t>Id , author width , height, URL, download URL.</a:t>
            </a:r>
          </a:p>
          <a:p>
            <a:r>
              <a:rPr lang="en-US" dirty="0"/>
              <a:t>Model class convert data from JSON to object and object to JSON.</a:t>
            </a:r>
          </a:p>
        </p:txBody>
      </p:sp>
    </p:spTree>
    <p:extLst>
      <p:ext uri="{BB962C8B-B14F-4D97-AF65-F5344CB8AC3E}">
        <p14:creationId xmlns:p14="http://schemas.microsoft.com/office/powerpoint/2010/main" val="161901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F7A0-B2D6-8110-2C57-C8EC262EAA9F}"/>
              </a:ext>
            </a:extLst>
          </p:cNvPr>
          <p:cNvSpPr>
            <a:spLocks noGrp="1"/>
          </p:cNvSpPr>
          <p:nvPr>
            <p:ph type="title"/>
          </p:nvPr>
        </p:nvSpPr>
        <p:spPr/>
        <p:txBody>
          <a:bodyPr/>
          <a:lstStyle/>
          <a:p>
            <a:r>
              <a:rPr lang="en-US" dirty="0"/>
              <a:t>Step 1 Model</a:t>
            </a:r>
          </a:p>
        </p:txBody>
      </p:sp>
      <p:pic>
        <p:nvPicPr>
          <p:cNvPr id="6" name="Picture 5">
            <a:extLst>
              <a:ext uri="{FF2B5EF4-FFF2-40B4-BE49-F238E27FC236}">
                <a16:creationId xmlns:a16="http://schemas.microsoft.com/office/drawing/2014/main" id="{5CA1EFD4-79EA-7B77-828B-5EB1EC98B69E}"/>
              </a:ext>
            </a:extLst>
          </p:cNvPr>
          <p:cNvPicPr>
            <a:picLocks noChangeAspect="1"/>
          </p:cNvPicPr>
          <p:nvPr/>
        </p:nvPicPr>
        <p:blipFill>
          <a:blip r:embed="rId2"/>
          <a:stretch>
            <a:fillRect/>
          </a:stretch>
        </p:blipFill>
        <p:spPr>
          <a:xfrm>
            <a:off x="838200" y="1425992"/>
            <a:ext cx="9372600" cy="5272088"/>
          </a:xfrm>
          <a:prstGeom prst="rect">
            <a:avLst/>
          </a:prstGeom>
        </p:spPr>
      </p:pic>
    </p:spTree>
    <p:extLst>
      <p:ext uri="{BB962C8B-B14F-4D97-AF65-F5344CB8AC3E}">
        <p14:creationId xmlns:p14="http://schemas.microsoft.com/office/powerpoint/2010/main" val="1286205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78</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MVVM</vt:lpstr>
      <vt:lpstr>Step 1 Model</vt:lpstr>
      <vt:lpstr>Step 1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MVVM</dc:title>
  <dc:creator>Muhammad muzamal</dc:creator>
  <cp:lastModifiedBy>Muhammad muzamal</cp:lastModifiedBy>
  <cp:revision>2</cp:revision>
  <dcterms:created xsi:type="dcterms:W3CDTF">2023-03-01T07:44:51Z</dcterms:created>
  <dcterms:modified xsi:type="dcterms:W3CDTF">2023-03-01T09:16:03Z</dcterms:modified>
</cp:coreProperties>
</file>