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4"/>
  </p:sldMasterIdLst>
  <p:notesMasterIdLst>
    <p:notesMasterId r:id="rId6"/>
  </p:notesMasterIdLst>
  <p:sldIdLst>
    <p:sldId id="2134804605" r:id="rId5"/>
  </p:sldIdLst>
  <p:sldSz cx="9144000" cy="5143500" type="screen16x9"/>
  <p:notesSz cx="6807200" cy="9939338"/>
  <p:custDataLst>
    <p:tags r:id="rId7"/>
  </p:custDataLst>
  <p:defaultTextStyle>
    <a:defPPr>
      <a:defRPr lang="en-US"/>
    </a:defPPr>
    <a:lvl1pPr marL="0" algn="l" defTabSz="816251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1pPr>
    <a:lvl2pPr marL="408125" algn="l" defTabSz="816251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2pPr>
    <a:lvl3pPr marL="816251" algn="l" defTabSz="816251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3pPr>
    <a:lvl4pPr marL="1224376" algn="l" defTabSz="816251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4pPr>
    <a:lvl5pPr marL="1632501" algn="l" defTabSz="816251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5pPr>
    <a:lvl6pPr marL="2040626" algn="l" defTabSz="816251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6pPr>
    <a:lvl7pPr marL="2448752" algn="l" defTabSz="816251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7pPr>
    <a:lvl8pPr marL="2856877" algn="l" defTabSz="816251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8pPr>
    <a:lvl9pPr marL="3265002" algn="l" defTabSz="816251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18" userDrawn="1">
          <p15:clr>
            <a:srgbClr val="A4A3A4"/>
          </p15:clr>
        </p15:guide>
        <p15:guide id="2" orient="horz" pos="374" userDrawn="1">
          <p15:clr>
            <a:srgbClr val="A4A3A4"/>
          </p15:clr>
        </p15:guide>
        <p15:guide id="3" orient="horz" pos="1484" userDrawn="1">
          <p15:clr>
            <a:srgbClr val="A4A3A4"/>
          </p15:clr>
        </p15:guide>
        <p15:guide id="4" orient="horz" pos="1226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75" userDrawn="1">
          <p15:clr>
            <a:srgbClr val="A4A3A4"/>
          </p15:clr>
        </p15:guide>
        <p15:guide id="7" pos="5685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E7B5D4A-BDF8-FB10-32C1-5E6122706414}" name="Simon Errington" initials="SE" userId="S::simon@transformationsq.com::d611591d-97a7-43ba-9e45-a39625d732e1" providerId="AD"/>
  <p188:author id="{BC71AB5E-3FF9-EABE-C445-39CF3ACDD236}" name="Raj Kumar" initials="RK" userId="S::raj.kumar@orygen.org.au::ec61fed1-3b34-4278-821b-79d14222523d" providerId="AD"/>
  <p188:author id="{E4E543AD-1819-FBE7-7FCE-7AF4F121E181}" name="Vivienne Browne" initials="VB" userId="S::vivienne.browne@orygen.org.au::cee0a292-dbf6-4665-b39a-97496731b815" providerId="AD"/>
  <p188:author id="{B0C760AF-88FF-A2D4-CEDE-E51DFBD367FC}" name="Leanne Geppert" initials="LG" userId="S::leanne.geppert@orygen.org.au::94d1f80f-e32d-4cfd-a51c-e8e455f18375" providerId="AD"/>
  <p188:author id="{0FF8B9E4-6A60-91D0-0D29-CE2F240931DE}" name="Nicholas Prendergast" initials="NP" userId="S::nicholas.prendergast@orygen.org.au::cfb91a5a-ae3f-4cd4-9324-51397386cd5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ja Havrilova (DHHS)" initials="MH(" lastIdx="9" clrIdx="0">
    <p:extLst>
      <p:ext uri="{19B8F6BF-5375-455C-9EA6-DF929625EA0E}">
        <p15:presenceInfo xmlns:p15="http://schemas.microsoft.com/office/powerpoint/2012/main" userId="S::Maja.Havrilova@dhhs.vic.gov.au::87116025-9506-40b9-b71d-b868fe668877" providerId="AD"/>
      </p:ext>
    </p:extLst>
  </p:cmAuthor>
  <p:cmAuthor id="2" name="Hilary Sawer (DHHS)" initials="HS(" lastIdx="3" clrIdx="1">
    <p:extLst>
      <p:ext uri="{19B8F6BF-5375-455C-9EA6-DF929625EA0E}">
        <p15:presenceInfo xmlns:p15="http://schemas.microsoft.com/office/powerpoint/2012/main" userId="S::Hilary.Sawer@dhhs.vic.gov.au::b7a73304-5ccb-442c-ae82-d071031843a2" providerId="AD"/>
      </p:ext>
    </p:extLst>
  </p:cmAuthor>
  <p:cmAuthor id="3" name="Amro Ibraheim" initials="AI" lastIdx="6" clrIdx="2">
    <p:extLst>
      <p:ext uri="{19B8F6BF-5375-455C-9EA6-DF929625EA0E}">
        <p15:presenceInfo xmlns:p15="http://schemas.microsoft.com/office/powerpoint/2012/main" userId="S-1-5-21-3423680718-3263016837-3028007713-115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319"/>
    <a:srgbClr val="417323"/>
    <a:srgbClr val="3333FF"/>
    <a:srgbClr val="FA532C"/>
    <a:srgbClr val="66CCFF"/>
    <a:srgbClr val="FEE1DA"/>
    <a:srgbClr val="FC947C"/>
    <a:srgbClr val="70AD47"/>
    <a:srgbClr val="9BBB59"/>
    <a:srgbClr val="FCA3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6"/>
    <p:restoredTop sz="94737"/>
  </p:normalViewPr>
  <p:slideViewPr>
    <p:cSldViewPr snapToGrid="0">
      <p:cViewPr varScale="1">
        <p:scale>
          <a:sx n="84" d="100"/>
          <a:sy n="84" d="100"/>
        </p:scale>
        <p:origin x="980" y="60"/>
      </p:cViewPr>
      <p:guideLst>
        <p:guide orient="horz" pos="1518"/>
        <p:guide orient="horz" pos="374"/>
        <p:guide orient="horz" pos="1484"/>
        <p:guide orient="horz" pos="1226"/>
        <p:guide pos="2880"/>
        <p:guide pos="75"/>
        <p:guide pos="56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34" Type="http://schemas.microsoft.com/office/2018/10/relationships/authors" Target="authors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186" cy="496912"/>
          </a:xfrm>
          <a:prstGeom prst="rect">
            <a:avLst/>
          </a:prstGeom>
        </p:spPr>
        <p:txBody>
          <a:bodyPr vert="horz" lIns="63066" tIns="31533" rIns="63066" bIns="31533" rtlCol="0"/>
          <a:lstStyle>
            <a:lvl1pPr algn="l">
              <a:defRPr sz="8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926" y="0"/>
            <a:ext cx="2950186" cy="496912"/>
          </a:xfrm>
          <a:prstGeom prst="rect">
            <a:avLst/>
          </a:prstGeom>
        </p:spPr>
        <p:txBody>
          <a:bodyPr vert="horz" lIns="63066" tIns="31533" rIns="63066" bIns="31533" rtlCol="0"/>
          <a:lstStyle>
            <a:lvl1pPr algn="r">
              <a:defRPr sz="800"/>
            </a:lvl1pPr>
          </a:lstStyle>
          <a:p>
            <a:fld id="{1D143431-5B1E-4EA1-9D4D-D1DE64DF6445}" type="datetimeFigureOut">
              <a:rPr lang="en-AU" smtClean="0"/>
              <a:t>14/08/2023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3066" tIns="31533" rIns="63066" bIns="31533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394" y="4720663"/>
            <a:ext cx="5446413" cy="4473307"/>
          </a:xfrm>
          <a:prstGeom prst="rect">
            <a:avLst/>
          </a:prstGeom>
        </p:spPr>
        <p:txBody>
          <a:bodyPr vert="horz" lIns="63066" tIns="31533" rIns="63066" bIns="3153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227"/>
            <a:ext cx="2950186" cy="496912"/>
          </a:xfrm>
          <a:prstGeom prst="rect">
            <a:avLst/>
          </a:prstGeom>
        </p:spPr>
        <p:txBody>
          <a:bodyPr vert="horz" lIns="63066" tIns="31533" rIns="63066" bIns="31533" rtlCol="0" anchor="b"/>
          <a:lstStyle>
            <a:lvl1pPr algn="l">
              <a:defRPr sz="8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926" y="9440227"/>
            <a:ext cx="2950186" cy="496912"/>
          </a:xfrm>
          <a:prstGeom prst="rect">
            <a:avLst/>
          </a:prstGeom>
        </p:spPr>
        <p:txBody>
          <a:bodyPr vert="horz" lIns="63066" tIns="31533" rIns="63066" bIns="31533" rtlCol="0" anchor="b"/>
          <a:lstStyle>
            <a:lvl1pPr algn="r">
              <a:defRPr sz="800"/>
            </a:lvl1pPr>
          </a:lstStyle>
          <a:p>
            <a:fld id="{38A26679-B819-44E8-90F4-468D7F0A95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088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ABB25F7-B94E-4B7E-A941-2489AC72E7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762"/>
            <a:ext cx="9144000" cy="51435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E2DDAF8-21DD-430A-9B81-3D0A32B894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45201"/>
            <a:ext cx="6595200" cy="272758"/>
          </a:xfrm>
          <a:noFill/>
        </p:spPr>
        <p:txBody>
          <a:bodyPr lIns="0" tIns="36000" bIns="36000"/>
          <a:lstStyle>
            <a:lvl1pPr>
              <a:lnSpc>
                <a:spcPct val="100000"/>
              </a:lnSpc>
              <a:defRPr sz="13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author/presenter here; leave blank if not required.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B956B-9725-4E1E-ADBD-C03E8C66D9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2920272"/>
            <a:ext cx="6595200" cy="1179911"/>
          </a:xfrm>
          <a:blipFill>
            <a:blip r:embed="rId3"/>
            <a:stretch>
              <a:fillRect/>
            </a:stretch>
          </a:blipFill>
        </p:spPr>
        <p:txBody>
          <a:bodyPr lIns="0" tIns="108000" rIns="0" bIns="108000" anchor="ctr">
            <a:spAutoFit/>
          </a:bodyPr>
          <a:lstStyle>
            <a:lvl1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1pPr>
            <a:lvl2pPr>
              <a:lnSpc>
                <a:spcPts val="2535"/>
              </a:lnSpc>
              <a:spcBef>
                <a:spcPts val="0"/>
              </a:spcBef>
              <a:defRPr sz="2113" b="0" cap="all" baseline="0">
                <a:solidFill>
                  <a:schemeClr val="tx2"/>
                </a:solidFill>
              </a:defRPr>
            </a:lvl2pPr>
            <a:lvl3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3pPr>
            <a:lvl4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4pPr>
            <a:lvl5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heading, press Increase indent for subheading</a:t>
            </a:r>
          </a:p>
          <a:p>
            <a:pPr lvl="1"/>
            <a:r>
              <a:rPr lang="en-US"/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70192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Divider 4">
    <p:bg>
      <p:bgPr>
        <a:solidFill>
          <a:srgbClr val="E9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1BE38C-86D1-434F-979B-CCD476AA0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" y="762"/>
            <a:ext cx="9144000" cy="5143500"/>
          </a:xfrm>
          <a:prstGeom prst="rect">
            <a:avLst/>
          </a:prstGeo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11235-B9A7-4E76-90C1-A6CCA43D982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66A85B-824E-4030-ACFE-EEF7636712AD}" type="datetime1">
              <a:rPr lang="en-AU" smtClean="0"/>
              <a:pPr/>
              <a:t>14/08/2023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FA8FF-3EC4-4EB2-AA08-8238CABF3E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B8CDA-427A-4324-8F10-117F3F0CB8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50DFBE-CA08-4D0D-8B62-AFCC307ADF9A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E844795-19CE-9D4F-9186-42D1F7EB5B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3130645"/>
            <a:ext cx="6408000" cy="1179911"/>
          </a:xfrm>
          <a:blipFill>
            <a:blip r:embed="rId3"/>
            <a:stretch>
              <a:fillRect/>
            </a:stretch>
          </a:blipFill>
        </p:spPr>
        <p:txBody>
          <a:bodyPr lIns="0" tIns="108000" rIns="0" bIns="108000" anchor="ctr">
            <a:spAutoFit/>
          </a:bodyPr>
          <a:lstStyle>
            <a:lvl1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tx2"/>
                </a:solidFill>
              </a:defRPr>
            </a:lvl1pPr>
            <a:lvl2pPr>
              <a:lnSpc>
                <a:spcPts val="2535"/>
              </a:lnSpc>
              <a:spcBef>
                <a:spcPts val="0"/>
              </a:spcBef>
              <a:defRPr sz="2113" b="0" cap="all" baseline="0">
                <a:solidFill>
                  <a:schemeClr val="accent5"/>
                </a:solidFill>
              </a:defRPr>
            </a:lvl2pPr>
            <a:lvl3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3pPr>
            <a:lvl4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4pPr>
            <a:lvl5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heading, press Increase indent for subheading</a:t>
            </a:r>
          </a:p>
          <a:p>
            <a:pPr lvl="1"/>
            <a:r>
              <a:rPr lang="en-US"/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132161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4">
    <p:bg>
      <p:bgPr>
        <a:solidFill>
          <a:srgbClr val="FEE5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1BE38C-86D1-434F-979B-CCD476AA0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" y="762"/>
            <a:ext cx="9144000" cy="5143500"/>
          </a:xfrm>
          <a:prstGeom prst="rect">
            <a:avLst/>
          </a:prstGeo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11235-B9A7-4E76-90C1-A6CCA43D982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66A85B-824E-4030-ACFE-EEF7636712AD}" type="datetime1">
              <a:rPr lang="en-AU" smtClean="0"/>
              <a:pPr/>
              <a:t>14/08/2023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FA8FF-3EC4-4EB2-AA08-8238CABF3E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B8CDA-427A-4324-8F10-117F3F0CB8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50DFBE-CA08-4D0D-8B62-AFCC307ADF9A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E844795-19CE-9D4F-9186-42D1F7EB5B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3130645"/>
            <a:ext cx="6408000" cy="1179911"/>
          </a:xfrm>
          <a:blipFill>
            <a:blip r:embed="rId3"/>
            <a:stretch>
              <a:fillRect/>
            </a:stretch>
          </a:blipFill>
        </p:spPr>
        <p:txBody>
          <a:bodyPr lIns="0" tIns="108000" rIns="0" bIns="108000" anchor="ctr">
            <a:spAutoFit/>
          </a:bodyPr>
          <a:lstStyle>
            <a:lvl1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tx2"/>
                </a:solidFill>
              </a:defRPr>
            </a:lvl1pPr>
            <a:lvl2pPr>
              <a:lnSpc>
                <a:spcPts val="2535"/>
              </a:lnSpc>
              <a:spcBef>
                <a:spcPts val="0"/>
              </a:spcBef>
              <a:defRPr sz="2113" b="0" cap="all" baseline="0">
                <a:solidFill>
                  <a:schemeClr val="accent1"/>
                </a:solidFill>
              </a:defRPr>
            </a:lvl2pPr>
            <a:lvl3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3pPr>
            <a:lvl4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4pPr>
            <a:lvl5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heading, press Increase indent for subheading</a:t>
            </a:r>
          </a:p>
          <a:p>
            <a:pPr lvl="1"/>
            <a:r>
              <a:rPr lang="en-US"/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941945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erson in a white shirt&#10;&#10;Description automatically generated">
            <a:extLst>
              <a:ext uri="{FF2B5EF4-FFF2-40B4-BE49-F238E27FC236}">
                <a16:creationId xmlns:a16="http://schemas.microsoft.com/office/drawing/2014/main" id="{DD5AF313-F233-43BA-B1D5-784D10072D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4000" cy="5145024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839F7AB-ABAF-44C7-BA87-37A1D04D5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0000" y="3484544"/>
            <a:ext cx="3567600" cy="859311"/>
          </a:xfrm>
          <a:blipFill>
            <a:blip r:embed="rId3"/>
            <a:stretch>
              <a:fillRect/>
            </a:stretch>
          </a:blipFill>
        </p:spPr>
        <p:txBody>
          <a:bodyPr lIns="0" tIns="108000" bIns="108000" anchor="ctr" anchorCtr="0">
            <a:spAutoFit/>
          </a:bodyPr>
          <a:lstStyle>
            <a:lvl1pPr>
              <a:lnSpc>
                <a:spcPts val="2535"/>
              </a:lnSpc>
              <a:defRPr sz="2113" baseline="0"/>
            </a:lvl1pPr>
          </a:lstStyle>
          <a:p>
            <a:r>
              <a:rPr lang="en-US"/>
              <a:t>THIS IS DIVIDER HEADING - UP TO four LINES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313B8D6-A000-4E4C-B2DE-2A5BE310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A85B-824E-4030-ACFE-EEF7636712AD}" type="datetime1">
              <a:rPr lang="en-AU" smtClean="0"/>
              <a:pPr/>
              <a:t>14/08/2023</a:t>
            </a:fld>
            <a:endParaRPr lang="en-AU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8D288AE-1512-4297-98B5-654DBDC3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F367DA9-191F-4F5F-B38C-30243697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DFBE-CA08-4D0D-8B62-AFCC307ADF9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8464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person&#10;&#10;Description automatically generated">
            <a:extLst>
              <a:ext uri="{FF2B5EF4-FFF2-40B4-BE49-F238E27FC236}">
                <a16:creationId xmlns:a16="http://schemas.microsoft.com/office/drawing/2014/main" id="{3997DF29-F3E4-4205-B4DA-EBF53DE5F7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4000" cy="514502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7E0A-5752-468E-B954-8B5259A96F3F}" type="datetime1">
              <a:rPr lang="en-AU" smtClean="0"/>
              <a:t>14/08/2023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DFBE-CA08-4D0D-8B62-AFCC307ADF9A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839F7AB-ABAF-44C7-BA87-37A1D04D5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0000" y="3298802"/>
            <a:ext cx="3567600" cy="859311"/>
          </a:xfrm>
          <a:blipFill>
            <a:blip r:embed="rId3"/>
            <a:stretch>
              <a:fillRect/>
            </a:stretch>
          </a:blipFill>
        </p:spPr>
        <p:txBody>
          <a:bodyPr lIns="0" tIns="108000" rIns="0" bIns="108000" anchor="ctr" anchorCtr="0">
            <a:spAutoFit/>
          </a:bodyPr>
          <a:lstStyle>
            <a:lvl1pPr>
              <a:lnSpc>
                <a:spcPts val="2535"/>
              </a:lnSpc>
              <a:defRPr sz="2113" baseline="0"/>
            </a:lvl1pPr>
          </a:lstStyle>
          <a:p>
            <a:r>
              <a:rPr lang="en-US"/>
              <a:t>THIS IS DIVIDER HEADING - UP TO four LINES</a:t>
            </a:r>
          </a:p>
        </p:txBody>
      </p:sp>
    </p:spTree>
    <p:extLst>
      <p:ext uri="{BB962C8B-B14F-4D97-AF65-F5344CB8AC3E}">
        <p14:creationId xmlns:p14="http://schemas.microsoft.com/office/powerpoint/2010/main" val="952461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FE5DA9B-E209-4F2B-A278-2813DA415E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Click here to insert body text. Click the Increase Indent button to apply heading style, click twice for bullets. Click the Decrease Indent button to move backwards through styles.</a:t>
            </a:r>
            <a:endParaRPr lang="en-US"/>
          </a:p>
          <a:p>
            <a:pPr lvl="1"/>
            <a:r>
              <a:rPr lang="en-US"/>
              <a:t>First level heading</a:t>
            </a:r>
          </a:p>
          <a:p>
            <a:pPr lvl="2"/>
            <a:r>
              <a:rPr lang="en-US"/>
              <a:t>First level bullet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59E0-D9A2-49CD-B9E8-2425E3A4501A}" type="datetime1">
              <a:rPr lang="en-AU" smtClean="0"/>
              <a:t>14/08/2023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569" baseline="0"/>
            </a:lvl1pPr>
          </a:lstStyle>
          <a:p>
            <a:fld id="{3250DFBE-CA08-4D0D-8B62-AFCC307ADF9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7924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4E7E6D3-2DA4-4210-9A00-21BBBD33A5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4000" y="1440000"/>
            <a:ext cx="3886200" cy="324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Click here to insert body text. Click the Increase Indent button to apply heading style, click twice for bullets. Click the Decrease Indent button to move backwards through styles.</a:t>
            </a:r>
            <a:endParaRPr lang="en-US"/>
          </a:p>
          <a:p>
            <a:pPr lvl="1"/>
            <a:r>
              <a:rPr lang="en-US"/>
              <a:t>First level heading</a:t>
            </a:r>
          </a:p>
          <a:p>
            <a:pPr lvl="2"/>
            <a:r>
              <a:rPr lang="en-US"/>
              <a:t>First level bullet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16000" y="1440000"/>
            <a:ext cx="3886200" cy="3240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AU"/>
              <a:t>Click here to insert body text. Click the Increase Indent button to apply heading style, click twice for bullets. Click the Decrease Indent button to move backwards through styles.</a:t>
            </a:r>
            <a:endParaRPr lang="en-US"/>
          </a:p>
          <a:p>
            <a:pPr lvl="1"/>
            <a:r>
              <a:rPr lang="en-US"/>
              <a:t>First level heading</a:t>
            </a:r>
          </a:p>
          <a:p>
            <a:pPr lvl="2"/>
            <a:r>
              <a:rPr lang="en-US"/>
              <a:t>First level bullet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6ADA-AA5A-44F6-BA2C-647618D6B843}" type="datetime1">
              <a:rPr lang="en-AU" smtClean="0"/>
              <a:t>14/08/2023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DFBE-CA08-4D0D-8B62-AFCC307ADF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2014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160F8F-2FE1-4CBD-8392-D2AC81EB22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64400"/>
            <a:ext cx="4766400" cy="4510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4000" y="1800000"/>
            <a:ext cx="3888000" cy="2880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AU"/>
              <a:t>Click here to insert body text. Click the Increase Indent button to apply heading style, click twice for bullets. Click the Decrease Indent button to move backwards through styles.</a:t>
            </a:r>
            <a:endParaRPr lang="en-US"/>
          </a:p>
          <a:p>
            <a:pPr lvl="1"/>
            <a:r>
              <a:rPr lang="en-US"/>
              <a:t>First level heading</a:t>
            </a:r>
          </a:p>
          <a:p>
            <a:pPr lvl="2"/>
            <a:r>
              <a:rPr lang="en-US"/>
              <a:t>First level bullet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16001" y="1800000"/>
            <a:ext cx="3887391" cy="2880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AU"/>
              <a:t>Click here to insert body text. Click the Increase Indent button to apply heading style, click twice for bullets. Click the Decrease Indent button to move backwards through styles.</a:t>
            </a:r>
            <a:endParaRPr lang="en-US"/>
          </a:p>
          <a:p>
            <a:pPr lvl="1"/>
            <a:r>
              <a:rPr lang="en-US"/>
              <a:t>First level heading</a:t>
            </a:r>
          </a:p>
          <a:p>
            <a:pPr lvl="2"/>
            <a:r>
              <a:rPr lang="en-US"/>
              <a:t>First level bullet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4081-DC95-43CD-968A-2951731A3825}" type="datetime1">
              <a:rPr lang="en-AU" smtClean="0"/>
              <a:t>14/08/2023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DFBE-CA08-4D0D-8B62-AFCC307ADF9A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35A19A23-C116-4BF4-BF0E-5A8405E1D76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1440000"/>
            <a:ext cx="3888000" cy="288000"/>
          </a:xfrm>
        </p:spPr>
        <p:txBody>
          <a:bodyPr/>
          <a:lstStyle>
            <a:lvl1pPr>
              <a:defRPr sz="1138" b="1" i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heading here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E6C72F6-323B-4567-9668-AEEB119884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15391" y="1440000"/>
            <a:ext cx="3888000" cy="288000"/>
          </a:xfrm>
        </p:spPr>
        <p:txBody>
          <a:bodyPr/>
          <a:lstStyle>
            <a:lvl1pPr>
              <a:defRPr sz="1138" b="1" i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heading here</a:t>
            </a:r>
          </a:p>
        </p:txBody>
      </p:sp>
    </p:spTree>
    <p:extLst>
      <p:ext uri="{BB962C8B-B14F-4D97-AF65-F5344CB8AC3E}">
        <p14:creationId xmlns:p14="http://schemas.microsoft.com/office/powerpoint/2010/main" val="708642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0DCB-59E0-4D20-9E52-D0DF91A81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64400"/>
            <a:ext cx="4766400" cy="4510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4000" y="1440000"/>
            <a:ext cx="4860000" cy="3240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AU"/>
              <a:t>Click here to insert body text. Click the Increase Indent button to apply heading style, click twice for bullets. Click the Decrease Indent button to move backwards through styles.</a:t>
            </a:r>
            <a:endParaRPr lang="en-US"/>
          </a:p>
          <a:p>
            <a:pPr lvl="1"/>
            <a:r>
              <a:rPr lang="en-US"/>
              <a:t>First level heading</a:t>
            </a:r>
          </a:p>
          <a:p>
            <a:pPr lvl="2"/>
            <a:r>
              <a:rPr lang="en-US"/>
              <a:t>First level bullet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BB5E-92C8-4BF1-AF88-65C92CB8A370}" type="datetime1">
              <a:rPr lang="en-AU" smtClean="0"/>
              <a:t>14/08/2023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DFBE-CA08-4D0D-8B62-AFCC307ADF9A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DAB6AB0-8210-4493-A84E-1FD7525F844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00738" y="359999"/>
            <a:ext cx="3238500" cy="4428000"/>
          </a:xfrm>
          <a:solidFill>
            <a:schemeClr val="bg2"/>
          </a:solidFill>
        </p:spPr>
        <p:txBody>
          <a:bodyPr lIns="144000" tIns="144000" rIns="144000" bIns="144000"/>
          <a:lstStyle>
            <a:lvl1pPr algn="ctr">
              <a:defRPr sz="1463">
                <a:solidFill>
                  <a:schemeClr val="tx1"/>
                </a:solidFill>
              </a:defRPr>
            </a:lvl1pPr>
          </a:lstStyle>
          <a:p>
            <a:r>
              <a:rPr lang="en-AU"/>
              <a:t>Drag/paste picture to icon or click icon to add image.  Click Format &gt; Crop &gt; Fill to resize/move the image inside the placeholder or to reset the image.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404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8CBB-FA05-4DD4-A6B3-E6B8E15F8E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34000" y="464400"/>
            <a:ext cx="4766400" cy="4510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798000" y="1440000"/>
            <a:ext cx="4860000" cy="3240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AU"/>
              <a:t>Click here to insert body text. Click the Increase Indent button to apply heading style, click twice for bullets. Click the Decrease Indent button to move backwards through styles.</a:t>
            </a:r>
            <a:endParaRPr lang="en-US"/>
          </a:p>
          <a:p>
            <a:pPr lvl="1"/>
            <a:r>
              <a:rPr lang="en-US"/>
              <a:t>First level heading</a:t>
            </a:r>
          </a:p>
          <a:p>
            <a:pPr lvl="2"/>
            <a:r>
              <a:rPr lang="en-US"/>
              <a:t>First level bullet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6ADA-AA5A-44F6-BA2C-647618D6B843}" type="datetime1">
              <a:rPr lang="en-AU" smtClean="0"/>
              <a:t>14/08/2023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DFBE-CA08-4D0D-8B62-AFCC307ADF9A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ED2E6BB-FA5D-4872-A7BB-C4297489A49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359999"/>
            <a:ext cx="3236913" cy="4428000"/>
          </a:xfrm>
          <a:solidFill>
            <a:schemeClr val="bg2"/>
          </a:solidFill>
        </p:spPr>
        <p:txBody>
          <a:bodyPr lIns="144000" tIns="144000" rIns="144000" bIns="144000"/>
          <a:lstStyle>
            <a:lvl1pPr algn="ctr">
              <a:defRPr sz="1463">
                <a:solidFill>
                  <a:schemeClr val="tx1"/>
                </a:solidFill>
              </a:defRPr>
            </a:lvl1pPr>
          </a:lstStyle>
          <a:p>
            <a:r>
              <a:rPr lang="en-AU"/>
              <a:t>Drag/paste picture to icon or click icon to add image.  Click Format &gt; Crop &gt; Fill to resize/move the image inside the placeholder or to reset the image.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16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E544-F19D-4395-938F-7EF6009140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CAFD-78E4-4A90-AE64-7A60A22E4939}" type="datetime1">
              <a:rPr lang="en-AU" smtClean="0"/>
              <a:t>14/08/2023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DFBE-CA08-4D0D-8B62-AFCC307ADF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815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6B7F18-162D-428C-BE60-D7D5169359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762"/>
            <a:ext cx="9144000" cy="5143500"/>
          </a:xfrm>
          <a:prstGeom prst="rect">
            <a:avLst/>
          </a:prstGeom>
          <a:noFill/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E2DDAF8-21DD-430A-9B81-3D0A32B894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45201"/>
            <a:ext cx="6595200" cy="272758"/>
          </a:xfrm>
          <a:noFill/>
        </p:spPr>
        <p:txBody>
          <a:bodyPr lIns="0" tIns="36000" bIns="36000"/>
          <a:lstStyle>
            <a:lvl1pPr>
              <a:lnSpc>
                <a:spcPct val="100000"/>
              </a:lnSpc>
              <a:defRPr sz="13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author/presenter here; leave blank if not required.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B956B-9725-4E1E-ADBD-C03E8C66D9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2920272"/>
            <a:ext cx="6595200" cy="1179911"/>
          </a:xfrm>
          <a:blipFill>
            <a:blip r:embed="rId3"/>
            <a:stretch>
              <a:fillRect/>
            </a:stretch>
          </a:blipFill>
        </p:spPr>
        <p:txBody>
          <a:bodyPr lIns="0" tIns="108000" rIns="0" bIns="108000" anchor="ctr">
            <a:spAutoFit/>
          </a:bodyPr>
          <a:lstStyle>
            <a:lvl1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1pPr>
            <a:lvl2pPr>
              <a:lnSpc>
                <a:spcPts val="2535"/>
              </a:lnSpc>
              <a:spcBef>
                <a:spcPts val="0"/>
              </a:spcBef>
              <a:defRPr sz="2113" b="0" cap="all" baseline="0">
                <a:solidFill>
                  <a:schemeClr val="accent1"/>
                </a:solidFill>
              </a:defRPr>
            </a:lvl2pPr>
            <a:lvl3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3pPr>
            <a:lvl4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4pPr>
            <a:lvl5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heading, press Increase indent for subheading</a:t>
            </a:r>
          </a:p>
          <a:p>
            <a:pPr lvl="1"/>
            <a:r>
              <a:rPr lang="en-US"/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725570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CAFD-78E4-4A90-AE64-7A60A22E4939}" type="datetime1">
              <a:rPr lang="en-AU" smtClean="0"/>
              <a:t>14/08/2023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DFBE-CA08-4D0D-8B62-AFCC307ADF9A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A0310C-550E-4539-AB71-CB528051F2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61736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BF44-3F6C-4AD1-917E-19B03E635302}" type="datetime1">
              <a:rPr lang="en-AU" smtClean="0"/>
              <a:t>14/08/2023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DFBE-CA08-4D0D-8B62-AFCC307ADF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62269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0349B9-1CA7-7845-BEDA-A177AA38B9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762"/>
            <a:ext cx="9144000" cy="51435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CAFD-78E4-4A90-AE64-7A60A22E4939}" type="datetime1">
              <a:rPr lang="en-AU" smtClean="0"/>
              <a:t>14/08/2023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DFBE-CA08-4D0D-8B62-AFCC307ADF9A}" type="slidenum">
              <a:rPr lang="en-AU" smtClean="0"/>
              <a:t>‹#›</a:t>
            </a:fld>
            <a:endParaRPr lang="en-AU"/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4C37F1EE-C893-9548-896D-16232499FA80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540001" y="3815458"/>
            <a:ext cx="1833680" cy="853338"/>
          </a:xfrm>
          <a:noFill/>
        </p:spPr>
        <p:txBody>
          <a:bodyPr lIns="144000" tIns="144000" rIns="144000" bIns="144000"/>
          <a:lstStyle>
            <a:lvl1pPr algn="ctr">
              <a:defRPr sz="975">
                <a:solidFill>
                  <a:schemeClr val="tx1"/>
                </a:solidFill>
              </a:defRPr>
            </a:lvl1pPr>
          </a:lstStyle>
          <a:p>
            <a:r>
              <a:rPr lang="en-AU"/>
              <a:t>Click to add partner logos</a:t>
            </a:r>
            <a:endParaRPr lang="en-US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C8EF4020-6E0B-0A40-A9AA-7F6099C801E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83830" y="3815458"/>
            <a:ext cx="1833681" cy="853338"/>
          </a:xfrm>
          <a:noFill/>
        </p:spPr>
        <p:txBody>
          <a:bodyPr lIns="144000" tIns="144000" rIns="144000" bIns="144000"/>
          <a:lstStyle>
            <a:lvl1pPr algn="ctr">
              <a:defRPr sz="975">
                <a:solidFill>
                  <a:schemeClr val="tx1"/>
                </a:solidFill>
              </a:defRPr>
            </a:lvl1pPr>
          </a:lstStyle>
          <a:p>
            <a:r>
              <a:rPr lang="en-AU"/>
              <a:t>Click to add partner logos</a:t>
            </a:r>
            <a:endParaRPr lang="en-US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6371FF67-7AC9-5C49-AA45-33775478C78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627661" y="3815458"/>
            <a:ext cx="1833681" cy="853338"/>
          </a:xfrm>
          <a:noFill/>
        </p:spPr>
        <p:txBody>
          <a:bodyPr lIns="144000" tIns="144000" rIns="144000" bIns="144000"/>
          <a:lstStyle>
            <a:lvl1pPr algn="ctr">
              <a:defRPr sz="975">
                <a:solidFill>
                  <a:schemeClr val="tx1"/>
                </a:solidFill>
              </a:defRPr>
            </a:lvl1pPr>
          </a:lstStyle>
          <a:p>
            <a:r>
              <a:rPr lang="en-AU"/>
              <a:t>Click to add partner logos</a:t>
            </a:r>
            <a:endParaRPr lang="en-US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EBCDA5F5-B820-7044-B118-EF10F6475BC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671491" y="3815458"/>
            <a:ext cx="1833681" cy="853338"/>
          </a:xfrm>
          <a:noFill/>
        </p:spPr>
        <p:txBody>
          <a:bodyPr lIns="144000" tIns="144000" rIns="144000" bIns="144000"/>
          <a:lstStyle>
            <a:lvl1pPr algn="ctr">
              <a:defRPr sz="975">
                <a:solidFill>
                  <a:schemeClr val="tx1"/>
                </a:solidFill>
              </a:defRPr>
            </a:lvl1pPr>
          </a:lstStyle>
          <a:p>
            <a:r>
              <a:rPr lang="en-AU"/>
              <a:t>Click to add partner logos</a:t>
            </a:r>
            <a:endParaRPr lang="en-US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AD0273E4-CA30-7D41-9D62-E91E2222B9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2814313"/>
            <a:ext cx="2416331" cy="4510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Our partners</a:t>
            </a:r>
          </a:p>
        </p:txBody>
      </p:sp>
    </p:spTree>
    <p:extLst>
      <p:ext uri="{BB962C8B-B14F-4D97-AF65-F5344CB8AC3E}">
        <p14:creationId xmlns:p14="http://schemas.microsoft.com/office/powerpoint/2010/main" val="31631190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Revolution in Mi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DCCE85-8F7F-4545-BFEF-418462B03E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762"/>
            <a:ext cx="9144000" cy="5143500"/>
          </a:xfrm>
          <a:prstGeom prst="rect">
            <a:avLst/>
          </a:prstGeom>
          <a:noFill/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43B6360-E1E2-4FC2-AD03-2BB5AB4144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3815999"/>
            <a:ext cx="1944000" cy="612000"/>
          </a:xfrm>
          <a:blipFill>
            <a:blip r:embed="rId3"/>
            <a:stretch>
              <a:fillRect/>
            </a:stretch>
          </a:blipFill>
        </p:spPr>
        <p:txBody>
          <a:bodyPr lIns="0" tIns="108000" rIns="0" bIns="108000"/>
          <a:lstStyle>
            <a:lvl1pPr>
              <a:defRPr sz="2113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2405325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84053" y="4285067"/>
            <a:ext cx="4173537" cy="392906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300"/>
              </a:spcAft>
              <a:buFontTx/>
              <a:buNone/>
              <a:defRPr sz="1076" b="1" baseline="0">
                <a:solidFill>
                  <a:srgbClr val="002776"/>
                </a:solidFill>
              </a:defRPr>
            </a:lvl1pPr>
          </a:lstStyle>
          <a:p>
            <a:r>
              <a:rPr lang="en-CA" altLang="en-GB" noProof="0"/>
              <a:t>Subtitle – Arial Bold 18</a:t>
            </a:r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84048" y="1831185"/>
            <a:ext cx="8412480" cy="771663"/>
          </a:xfrm>
        </p:spPr>
        <p:txBody>
          <a:bodyPr/>
          <a:lstStyle>
            <a:lvl1pPr>
              <a:lnSpc>
                <a:spcPts val="2336"/>
              </a:lnSpc>
              <a:defRPr sz="1936" b="1">
                <a:solidFill>
                  <a:srgbClr val="002776"/>
                </a:solidFill>
                <a:latin typeface="Times New Roman" pitchFamily="18" charset="0"/>
              </a:defRPr>
            </a:lvl1pPr>
          </a:lstStyle>
          <a:p>
            <a:r>
              <a:rPr lang="en-CA" altLang="en-GB" noProof="0"/>
              <a:t>Client X Underwriting Transformation</a:t>
            </a:r>
            <a:br>
              <a:rPr lang="en-CA" altLang="en-GB" noProof="0"/>
            </a:br>
            <a:endParaRPr lang="en-CA" altLang="en-GB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84048" y="2193254"/>
            <a:ext cx="8412480" cy="354930"/>
          </a:xfrm>
        </p:spPr>
        <p:txBody>
          <a:bodyPr/>
          <a:lstStyle>
            <a:lvl1pPr marL="0" indent="0">
              <a:buNone/>
              <a:defRPr sz="1936" b="0">
                <a:latin typeface="+mj-lt"/>
              </a:defRPr>
            </a:lvl1pPr>
          </a:lstStyle>
          <a:p>
            <a:pPr lvl="0"/>
            <a:r>
              <a:rPr lang="en-US"/>
              <a:t>Title – Times New Roman 32pt</a:t>
            </a:r>
          </a:p>
          <a:p>
            <a:pPr lvl="0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048" y="2565799"/>
            <a:ext cx="8412480" cy="354765"/>
          </a:xfrm>
        </p:spPr>
        <p:txBody>
          <a:bodyPr/>
          <a:lstStyle>
            <a:lvl1pPr marL="0" indent="0">
              <a:buNone/>
              <a:defRPr sz="1936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Title 2 – 32pt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620002" y="135080"/>
            <a:ext cx="1173479" cy="318759"/>
          </a:xfrm>
          <a:prstGeom prst="rect">
            <a:avLst/>
          </a:prstGeom>
          <a:noFill/>
        </p:spPr>
        <p:txBody>
          <a:bodyPr wrap="square" lIns="24583" tIns="24583" rIns="24583" bIns="24583" rtlCol="0">
            <a:noAutofit/>
          </a:bodyPr>
          <a:lstStyle/>
          <a:p>
            <a:pPr>
              <a:spcAft>
                <a:spcPts val="161"/>
              </a:spcAft>
            </a:pPr>
            <a:r>
              <a:rPr lang="en-US" sz="753"/>
              <a:t>&lt;Client X logo</a:t>
            </a:r>
            <a:r>
              <a:rPr lang="en-US" sz="753" baseline="0"/>
              <a:t> removed</a:t>
            </a:r>
            <a:r>
              <a:rPr lang="en-US" sz="753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94451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80999" y="137167"/>
            <a:ext cx="8412480" cy="451062"/>
          </a:xfrm>
        </p:spPr>
        <p:txBody>
          <a:bodyPr/>
          <a:lstStyle/>
          <a:p>
            <a:r>
              <a:rPr lang="en-CA" noProof="0"/>
              <a:t>Click to edit Master title style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5DF429A-D22D-4B76-8F46-BAEACD7C55BF}" type="slidenum">
              <a:rPr lang="en-CA" smtClean="0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CA">
              <a:solidFill>
                <a:srgbClr val="00277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80999" y="712953"/>
            <a:ext cx="8412480" cy="308610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 sz="86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Kicker Box Template = 0.45 height, 14 font, white, bold, no borders or shape of outline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80999" y="1112046"/>
            <a:ext cx="8412480" cy="897731"/>
          </a:xfrm>
        </p:spPr>
        <p:txBody>
          <a:bodyPr lIns="50900" tIns="50900" rIns="50900" bIns="50900"/>
          <a:lstStyle>
            <a:lvl1pPr>
              <a:spcAft>
                <a:spcPts val="180"/>
              </a:spcAft>
              <a:defRPr sz="645"/>
            </a:lvl1pPr>
            <a:lvl2pPr>
              <a:spcAft>
                <a:spcPts val="180"/>
              </a:spcAft>
              <a:defRPr sz="645"/>
            </a:lvl2pPr>
            <a:lvl3pPr>
              <a:spcAft>
                <a:spcPts val="180"/>
              </a:spcAft>
              <a:defRPr sz="645"/>
            </a:lvl3pPr>
            <a:lvl4pPr>
              <a:spcAft>
                <a:spcPts val="180"/>
              </a:spcAft>
              <a:defRPr sz="645"/>
            </a:lvl4pPr>
            <a:lvl5pPr>
              <a:spcAft>
                <a:spcPts val="180"/>
              </a:spcAft>
              <a:defRPr sz="64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380999" y="2451167"/>
            <a:ext cx="4160520" cy="2152650"/>
          </a:xfrm>
        </p:spPr>
        <p:txBody>
          <a:bodyPr lIns="50900" tIns="50900" rIns="50900" bIns="50900"/>
          <a:lstStyle>
            <a:lvl1pPr>
              <a:spcAft>
                <a:spcPts val="180"/>
              </a:spcAft>
              <a:defRPr sz="645"/>
            </a:lvl1pPr>
            <a:lvl2pPr>
              <a:spcAft>
                <a:spcPts val="180"/>
              </a:spcAft>
              <a:defRPr sz="645"/>
            </a:lvl2pPr>
            <a:lvl3pPr>
              <a:spcAft>
                <a:spcPts val="180"/>
              </a:spcAft>
              <a:defRPr sz="645"/>
            </a:lvl3pPr>
            <a:lvl4pPr>
              <a:spcAft>
                <a:spcPts val="180"/>
              </a:spcAft>
              <a:defRPr sz="645"/>
            </a:lvl4pPr>
            <a:lvl5pPr>
              <a:spcAft>
                <a:spcPts val="180"/>
              </a:spcAft>
              <a:defRPr sz="64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4646284" y="2451167"/>
            <a:ext cx="4160520" cy="2152650"/>
          </a:xfrm>
        </p:spPr>
        <p:txBody>
          <a:bodyPr lIns="50900" tIns="50900" rIns="50900" bIns="50900"/>
          <a:lstStyle>
            <a:lvl1pPr>
              <a:spcAft>
                <a:spcPts val="180"/>
              </a:spcAft>
              <a:defRPr sz="645"/>
            </a:lvl1pPr>
            <a:lvl2pPr>
              <a:spcAft>
                <a:spcPts val="180"/>
              </a:spcAft>
              <a:defRPr sz="645"/>
            </a:lvl2pPr>
            <a:lvl3pPr>
              <a:spcAft>
                <a:spcPts val="180"/>
              </a:spcAft>
              <a:defRPr sz="645"/>
            </a:lvl3pPr>
            <a:lvl4pPr>
              <a:spcAft>
                <a:spcPts val="180"/>
              </a:spcAft>
              <a:defRPr sz="645"/>
            </a:lvl4pPr>
            <a:lvl5pPr>
              <a:spcAft>
                <a:spcPts val="180"/>
              </a:spcAft>
              <a:defRPr sz="64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380999" y="2089177"/>
            <a:ext cx="4160520" cy="308610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 sz="860" b="1">
                <a:solidFill>
                  <a:schemeClr val="bg1"/>
                </a:solidFill>
              </a:defRPr>
            </a:lvl1pPr>
            <a:lvl2pPr>
              <a:defRPr sz="645"/>
            </a:lvl2pPr>
            <a:lvl3pPr>
              <a:defRPr sz="645"/>
            </a:lvl3pPr>
            <a:lvl4pPr>
              <a:defRPr sz="645"/>
            </a:lvl4pPr>
            <a:lvl5pPr>
              <a:defRPr sz="645"/>
            </a:lvl5pPr>
          </a:lstStyle>
          <a:p>
            <a:pPr lvl="0"/>
            <a:r>
              <a:rPr lang="en-US"/>
              <a:t>Heading, 14pt, bold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4646839" y="2089177"/>
            <a:ext cx="4160838" cy="308610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 sz="860" b="1">
                <a:solidFill>
                  <a:schemeClr val="bg1"/>
                </a:solidFill>
              </a:defRPr>
            </a:lvl1pPr>
            <a:lvl2pPr>
              <a:defRPr sz="645"/>
            </a:lvl2pPr>
            <a:lvl3pPr>
              <a:defRPr sz="645"/>
            </a:lvl3pPr>
            <a:lvl4pPr>
              <a:defRPr sz="645"/>
            </a:lvl4pPr>
            <a:lvl5pPr>
              <a:defRPr sz="645"/>
            </a:lvl5pPr>
          </a:lstStyle>
          <a:p>
            <a:pPr lvl="0"/>
            <a:r>
              <a:rPr lang="en-US"/>
              <a:t>Heading, 14pt, bold</a:t>
            </a:r>
          </a:p>
        </p:txBody>
      </p:sp>
    </p:spTree>
    <p:extLst>
      <p:ext uri="{BB962C8B-B14F-4D97-AF65-F5344CB8AC3E}">
        <p14:creationId xmlns:p14="http://schemas.microsoft.com/office/powerpoint/2010/main" val="41240574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c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137167"/>
            <a:ext cx="8412480" cy="451062"/>
          </a:xfrm>
        </p:spPr>
        <p:txBody>
          <a:bodyPr/>
          <a:lstStyle/>
          <a:p>
            <a:r>
              <a:rPr lang="en-CA" noProof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048" y="716973"/>
            <a:ext cx="8412480" cy="1718807"/>
          </a:xfrm>
        </p:spPr>
        <p:txBody>
          <a:bodyPr/>
          <a:lstStyle>
            <a:lvl1pPr>
              <a:lnSpc>
                <a:spcPct val="100000"/>
              </a:lnSpc>
              <a:spcAft>
                <a:spcPts val="180"/>
              </a:spcAft>
              <a:defRPr sz="645"/>
            </a:lvl1pPr>
            <a:lvl2pPr>
              <a:lnSpc>
                <a:spcPct val="100000"/>
              </a:lnSpc>
              <a:spcAft>
                <a:spcPts val="180"/>
              </a:spcAft>
              <a:defRPr sz="645"/>
            </a:lvl2pPr>
            <a:lvl3pPr>
              <a:lnSpc>
                <a:spcPct val="100000"/>
              </a:lnSpc>
              <a:spcAft>
                <a:spcPts val="180"/>
              </a:spcAft>
              <a:defRPr sz="645"/>
            </a:lvl3pPr>
            <a:lvl4pPr>
              <a:lnSpc>
                <a:spcPct val="100000"/>
              </a:lnSpc>
              <a:spcAft>
                <a:spcPts val="180"/>
              </a:spcAft>
              <a:defRPr sz="645"/>
            </a:lvl4pPr>
            <a:lvl5pPr>
              <a:lnSpc>
                <a:spcPct val="100000"/>
              </a:lnSpc>
              <a:spcAft>
                <a:spcPts val="180"/>
              </a:spcAft>
              <a:defRPr sz="645"/>
            </a:lvl5pPr>
            <a:lvl6pPr>
              <a:defRPr sz="1076"/>
            </a:lvl6pPr>
            <a:lvl7pPr>
              <a:defRPr sz="1076"/>
            </a:lvl7pPr>
            <a:lvl8pPr>
              <a:defRPr sz="1076"/>
            </a:lvl8pPr>
            <a:lvl9pPr>
              <a:defRPr sz="1076"/>
            </a:lvl9pPr>
          </a:lstStyle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F429A-D22D-4B76-8F46-BAEACD7C55BF}" type="slidenum">
              <a:rPr lang="en-CA" smtClean="0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CA">
              <a:solidFill>
                <a:srgbClr val="002776"/>
              </a:solidFill>
            </a:endParaRP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84048" y="2637116"/>
            <a:ext cx="8412480" cy="308610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 sz="86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Kicker Box Template = 0.45 height, 14 font, white, bold, no borders or shape of outline</a:t>
            </a:r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384048" y="3038475"/>
            <a:ext cx="8412480" cy="157788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9416957" y="3050275"/>
            <a:ext cx="2688609" cy="1136176"/>
          </a:xfrm>
          <a:prstGeom prst="rect">
            <a:avLst/>
          </a:prstGeom>
          <a:noFill/>
        </p:spPr>
        <p:txBody>
          <a:bodyPr wrap="square" lIns="27368" tIns="27368" rIns="27368" bIns="27368" rtlCol="0">
            <a:noAutofit/>
          </a:bodyPr>
          <a:lstStyle/>
          <a:p>
            <a:pPr defTabSz="491270" fontAlgn="base">
              <a:spcBef>
                <a:spcPct val="0"/>
              </a:spcBef>
              <a:spcAft>
                <a:spcPts val="180"/>
              </a:spcAft>
            </a:pPr>
            <a:r>
              <a:rPr lang="en-US" sz="699">
                <a:solidFill>
                  <a:srgbClr val="002776"/>
                </a:solidFill>
                <a:cs typeface="Arial" charset="0"/>
              </a:rPr>
              <a:t>Note: Table Formatting </a:t>
            </a:r>
            <a:r>
              <a:rPr lang="en-US" sz="699" err="1">
                <a:solidFill>
                  <a:srgbClr val="002776"/>
                </a:solidFill>
                <a:cs typeface="Arial" charset="0"/>
              </a:rPr>
              <a:t>Reqs</a:t>
            </a:r>
            <a:r>
              <a:rPr lang="en-US" sz="699">
                <a:solidFill>
                  <a:srgbClr val="002776"/>
                </a:solidFill>
                <a:cs typeface="Arial" charset="0"/>
              </a:rPr>
              <a:t>.</a:t>
            </a:r>
          </a:p>
          <a:p>
            <a:pPr defTabSz="491270" fontAlgn="base">
              <a:spcBef>
                <a:spcPct val="0"/>
              </a:spcBef>
              <a:spcAft>
                <a:spcPts val="180"/>
              </a:spcAft>
            </a:pPr>
            <a:endParaRPr lang="en-US" sz="699">
              <a:solidFill>
                <a:srgbClr val="002776"/>
              </a:solidFill>
              <a:cs typeface="Arial" charset="0"/>
            </a:endParaRPr>
          </a:p>
          <a:p>
            <a:pPr defTabSz="491270" fontAlgn="base">
              <a:spcBef>
                <a:spcPct val="0"/>
              </a:spcBef>
              <a:spcAft>
                <a:spcPts val="180"/>
              </a:spcAft>
            </a:pPr>
            <a:r>
              <a:rPr lang="en-US" sz="699">
                <a:solidFill>
                  <a:srgbClr val="002776"/>
                </a:solidFill>
                <a:cs typeface="Arial" charset="0"/>
              </a:rPr>
              <a:t>Arial font, 11pt</a:t>
            </a:r>
          </a:p>
          <a:p>
            <a:pPr defTabSz="491270" fontAlgn="base">
              <a:spcBef>
                <a:spcPct val="0"/>
              </a:spcBef>
              <a:spcAft>
                <a:spcPts val="180"/>
              </a:spcAft>
            </a:pPr>
            <a:r>
              <a:rPr lang="en-US" sz="699">
                <a:solidFill>
                  <a:srgbClr val="002776"/>
                </a:solidFill>
                <a:cs typeface="Arial" charset="0"/>
              </a:rPr>
              <a:t>White text on Dark/Light Blue and Dark Green</a:t>
            </a:r>
          </a:p>
          <a:p>
            <a:pPr defTabSz="491270" fontAlgn="base">
              <a:spcBef>
                <a:spcPct val="0"/>
              </a:spcBef>
              <a:spcAft>
                <a:spcPts val="180"/>
              </a:spcAft>
            </a:pPr>
            <a:r>
              <a:rPr lang="en-US" sz="699">
                <a:solidFill>
                  <a:srgbClr val="002776"/>
                </a:solidFill>
                <a:cs typeface="Arial" charset="0"/>
              </a:rPr>
              <a:t>Blue text on White and Light Green</a:t>
            </a:r>
          </a:p>
        </p:txBody>
      </p:sp>
    </p:spTree>
    <p:extLst>
      <p:ext uri="{BB962C8B-B14F-4D97-AF65-F5344CB8AC3E}">
        <p14:creationId xmlns:p14="http://schemas.microsoft.com/office/powerpoint/2010/main" val="31972707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Sid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137160"/>
            <a:ext cx="8412480" cy="4510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F429A-D22D-4B76-8F46-BAEACD7C55BF}" type="slidenum">
              <a:rPr lang="en-CA" smtClean="0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CA">
              <a:solidFill>
                <a:srgbClr val="00277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4048" y="716508"/>
            <a:ext cx="4160520" cy="3566160"/>
          </a:xfrm>
        </p:spPr>
        <p:txBody>
          <a:bodyPr/>
          <a:lstStyle>
            <a:lvl1pPr>
              <a:spcAft>
                <a:spcPts val="180"/>
              </a:spcAft>
              <a:defRPr sz="645">
                <a:latin typeface="+mn-lt"/>
              </a:defRPr>
            </a:lvl1pPr>
            <a:lvl2pPr>
              <a:spcAft>
                <a:spcPts val="180"/>
              </a:spcAft>
              <a:defRPr sz="645">
                <a:latin typeface="+mn-lt"/>
              </a:defRPr>
            </a:lvl2pPr>
            <a:lvl3pPr>
              <a:spcAft>
                <a:spcPts val="180"/>
              </a:spcAft>
              <a:defRPr sz="645">
                <a:latin typeface="+mn-lt"/>
              </a:defRPr>
            </a:lvl3pPr>
            <a:lvl4pPr>
              <a:spcAft>
                <a:spcPts val="180"/>
              </a:spcAft>
              <a:defRPr sz="645">
                <a:latin typeface="+mn-lt"/>
              </a:defRPr>
            </a:lvl4pPr>
            <a:lvl5pPr>
              <a:spcAft>
                <a:spcPts val="180"/>
              </a:spcAft>
              <a:defRPr sz="645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12009" y="4587478"/>
            <a:ext cx="7519986" cy="30861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86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Kicker Box Template = 0.45 height, 14 font, white, bold, no borders or shape outline</a:t>
            </a:r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3"/>
          </p:nvPr>
        </p:nvSpPr>
        <p:spPr>
          <a:xfrm>
            <a:off x="4645696" y="716508"/>
            <a:ext cx="4160520" cy="356616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16957" y="3050275"/>
            <a:ext cx="2688609" cy="1136176"/>
          </a:xfrm>
          <a:prstGeom prst="rect">
            <a:avLst/>
          </a:prstGeom>
          <a:noFill/>
        </p:spPr>
        <p:txBody>
          <a:bodyPr wrap="square" lIns="27368" tIns="27368" rIns="27368" bIns="27368" rtlCol="0">
            <a:noAutofit/>
          </a:bodyPr>
          <a:lstStyle/>
          <a:p>
            <a:pPr defTabSz="491270" fontAlgn="base">
              <a:spcBef>
                <a:spcPct val="0"/>
              </a:spcBef>
              <a:spcAft>
                <a:spcPts val="180"/>
              </a:spcAft>
            </a:pPr>
            <a:r>
              <a:rPr lang="en-US" sz="699">
                <a:solidFill>
                  <a:srgbClr val="002776"/>
                </a:solidFill>
                <a:cs typeface="Arial" charset="0"/>
              </a:rPr>
              <a:t>Note: Table Formatting Reqs.</a:t>
            </a:r>
          </a:p>
          <a:p>
            <a:pPr defTabSz="491270" fontAlgn="base">
              <a:spcBef>
                <a:spcPct val="0"/>
              </a:spcBef>
              <a:spcAft>
                <a:spcPts val="180"/>
              </a:spcAft>
            </a:pPr>
            <a:endParaRPr lang="en-US" sz="699">
              <a:solidFill>
                <a:srgbClr val="002776"/>
              </a:solidFill>
              <a:cs typeface="Arial" charset="0"/>
            </a:endParaRPr>
          </a:p>
          <a:p>
            <a:pPr defTabSz="491270" fontAlgn="base">
              <a:spcBef>
                <a:spcPct val="0"/>
              </a:spcBef>
              <a:spcAft>
                <a:spcPts val="180"/>
              </a:spcAft>
            </a:pPr>
            <a:r>
              <a:rPr lang="en-US" sz="699">
                <a:solidFill>
                  <a:srgbClr val="002776"/>
                </a:solidFill>
                <a:cs typeface="Arial" charset="0"/>
              </a:rPr>
              <a:t>Arial font, 11pt</a:t>
            </a:r>
          </a:p>
          <a:p>
            <a:pPr defTabSz="491270" fontAlgn="base">
              <a:spcBef>
                <a:spcPct val="0"/>
              </a:spcBef>
              <a:spcAft>
                <a:spcPts val="180"/>
              </a:spcAft>
            </a:pPr>
            <a:r>
              <a:rPr lang="en-US" sz="699">
                <a:solidFill>
                  <a:srgbClr val="002776"/>
                </a:solidFill>
                <a:cs typeface="Arial" charset="0"/>
              </a:rPr>
              <a:t>White text on Dark/Light Blue and Dark Green</a:t>
            </a:r>
          </a:p>
          <a:p>
            <a:pPr defTabSz="491270" fontAlgn="base">
              <a:spcBef>
                <a:spcPct val="0"/>
              </a:spcBef>
              <a:spcAft>
                <a:spcPts val="180"/>
              </a:spcAft>
            </a:pPr>
            <a:r>
              <a:rPr lang="en-US" sz="699">
                <a:solidFill>
                  <a:srgbClr val="002776"/>
                </a:solidFill>
                <a:cs typeface="Arial" charset="0"/>
              </a:rPr>
              <a:t>Blue text on White and Light Green</a:t>
            </a:r>
          </a:p>
        </p:txBody>
      </p:sp>
    </p:spTree>
    <p:extLst>
      <p:ext uri="{BB962C8B-B14F-4D97-AF65-F5344CB8AC3E}">
        <p14:creationId xmlns:p14="http://schemas.microsoft.com/office/powerpoint/2010/main" val="32276075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84053" y="4285066"/>
            <a:ext cx="4173537" cy="392906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300"/>
              </a:spcAft>
              <a:buFontTx/>
              <a:buNone/>
              <a:defRPr sz="1076" b="1" baseline="0">
                <a:solidFill>
                  <a:srgbClr val="002776"/>
                </a:solidFill>
              </a:defRPr>
            </a:lvl1pPr>
          </a:lstStyle>
          <a:p>
            <a:r>
              <a:rPr lang="en-CA" altLang="en-GB" noProof="0"/>
              <a:t>Subtitle – Arial Bold 18</a:t>
            </a:r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84048" y="1831185"/>
            <a:ext cx="8412480" cy="771663"/>
          </a:xfrm>
        </p:spPr>
        <p:txBody>
          <a:bodyPr/>
          <a:lstStyle>
            <a:lvl1pPr>
              <a:lnSpc>
                <a:spcPts val="2336"/>
              </a:lnSpc>
              <a:defRPr sz="1936" b="1" baseline="0">
                <a:solidFill>
                  <a:srgbClr val="002776"/>
                </a:solidFill>
                <a:latin typeface="Times New Roman" pitchFamily="18" charset="0"/>
              </a:defRPr>
            </a:lvl1pPr>
          </a:lstStyle>
          <a:p>
            <a:r>
              <a:rPr lang="en-CA" altLang="en-GB" noProof="0"/>
              <a:t>Client X Underwriting Transformation</a:t>
            </a:r>
            <a:br>
              <a:rPr lang="en-CA" altLang="en-GB" noProof="0"/>
            </a:br>
            <a:endParaRPr lang="en-CA" altLang="en-GB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84048" y="2193254"/>
            <a:ext cx="8412480" cy="354930"/>
          </a:xfrm>
        </p:spPr>
        <p:txBody>
          <a:bodyPr/>
          <a:lstStyle>
            <a:lvl1pPr marL="0" indent="0">
              <a:buNone/>
              <a:defRPr sz="1936" b="0">
                <a:latin typeface="+mj-lt"/>
              </a:defRPr>
            </a:lvl1pPr>
          </a:lstStyle>
          <a:p>
            <a:pPr lvl="0"/>
            <a:r>
              <a:rPr lang="en-US"/>
              <a:t>Title – Times New Roman 32pt</a:t>
            </a:r>
          </a:p>
          <a:p>
            <a:pPr lvl="0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048" y="2565799"/>
            <a:ext cx="8412480" cy="354765"/>
          </a:xfrm>
        </p:spPr>
        <p:txBody>
          <a:bodyPr/>
          <a:lstStyle>
            <a:lvl1pPr marL="0" indent="0">
              <a:buNone/>
              <a:defRPr sz="1936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Title 2 – 32pt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4050" y="403412"/>
            <a:ext cx="1173479" cy="318759"/>
          </a:xfrm>
          <a:prstGeom prst="rect">
            <a:avLst/>
          </a:prstGeom>
          <a:noFill/>
        </p:spPr>
        <p:txBody>
          <a:bodyPr wrap="square" lIns="24583" tIns="24583" rIns="24583" bIns="24583" rtlCol="0">
            <a:noAutofit/>
          </a:bodyPr>
          <a:lstStyle/>
          <a:p>
            <a:pPr>
              <a:spcAft>
                <a:spcPts val="161"/>
              </a:spcAft>
            </a:pPr>
            <a:r>
              <a:rPr lang="en-US" sz="753"/>
              <a:t>&lt;Client X logo</a:t>
            </a:r>
            <a:r>
              <a:rPr lang="en-US" sz="753" baseline="0"/>
              <a:t> removed</a:t>
            </a:r>
            <a:r>
              <a:rPr lang="en-US" sz="753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71498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567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cobra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6B7F18-162D-428C-BE60-D7D5169359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762"/>
            <a:ext cx="9144000" cy="5143500"/>
          </a:xfrm>
          <a:prstGeom prst="rect">
            <a:avLst/>
          </a:prstGeom>
          <a:noFill/>
        </p:spPr>
      </p:pic>
      <p:sp>
        <p:nvSpPr>
          <p:cNvPr id="5" name="Title 6">
            <a:extLst>
              <a:ext uri="{FF2B5EF4-FFF2-40B4-BE49-F238E27FC236}">
                <a16:creationId xmlns:a16="http://schemas.microsoft.com/office/drawing/2014/main" id="{126BEC83-12E6-FD42-B654-E0691BC903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3647101"/>
            <a:ext cx="6595200" cy="272758"/>
          </a:xfrm>
          <a:noFill/>
        </p:spPr>
        <p:txBody>
          <a:bodyPr lIns="0" tIns="36000" bIns="36000"/>
          <a:lstStyle>
            <a:lvl1pPr>
              <a:lnSpc>
                <a:spcPct val="100000"/>
              </a:lnSpc>
              <a:defRPr sz="13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author/presenter here; leave blank if not required.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EA90E11-C061-E04C-8C71-5C2B942281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2222172"/>
            <a:ext cx="6595200" cy="1179911"/>
          </a:xfrm>
          <a:blipFill>
            <a:blip r:embed="rId3"/>
            <a:stretch>
              <a:fillRect/>
            </a:stretch>
          </a:blipFill>
        </p:spPr>
        <p:txBody>
          <a:bodyPr lIns="0" tIns="108000" rIns="0" bIns="108000" anchor="ctr">
            <a:spAutoFit/>
          </a:bodyPr>
          <a:lstStyle>
            <a:lvl1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1pPr>
            <a:lvl2pPr>
              <a:lnSpc>
                <a:spcPts val="2535"/>
              </a:lnSpc>
              <a:spcBef>
                <a:spcPts val="0"/>
              </a:spcBef>
              <a:defRPr sz="2113" b="0" cap="all" baseline="0">
                <a:solidFill>
                  <a:schemeClr val="accent1"/>
                </a:solidFill>
              </a:defRPr>
            </a:lvl2pPr>
            <a:lvl3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3pPr>
            <a:lvl4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4pPr>
            <a:lvl5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heading, press Increase indent for subheading</a:t>
            </a:r>
          </a:p>
          <a:p>
            <a:pPr lvl="1"/>
            <a:r>
              <a:rPr lang="en-US"/>
              <a:t>Level 2</a:t>
            </a:r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D0E52C23-7321-DF40-8C54-7C61F14AF4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67060" y="4518661"/>
            <a:ext cx="1021080" cy="434340"/>
          </a:xfrm>
          <a:noFill/>
        </p:spPr>
        <p:txBody>
          <a:bodyPr lIns="144000" tIns="144000" rIns="144000" bIns="144000">
            <a:noAutofit/>
          </a:bodyPr>
          <a:lstStyle>
            <a:lvl1pPr algn="ct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AU"/>
              <a:t>Click to Insert partner logo</a:t>
            </a:r>
            <a:endParaRPr lang="en-US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19677298-890C-A540-8B80-34F3A12056A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747860" y="4518661"/>
            <a:ext cx="1021080" cy="434340"/>
          </a:xfrm>
          <a:noFill/>
        </p:spPr>
        <p:txBody>
          <a:bodyPr lIns="144000" tIns="144000" rIns="144000" bIns="144000">
            <a:noAutofit/>
          </a:bodyPr>
          <a:lstStyle>
            <a:lvl1pPr algn="ct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AU"/>
              <a:t>Click to Insert partner logo</a:t>
            </a:r>
            <a:endParaRPr lang="en-US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AF9B9B18-B169-B74D-B62A-F01EEC81DAA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379060" y="4518661"/>
            <a:ext cx="1021080" cy="434340"/>
          </a:xfrm>
          <a:noFill/>
        </p:spPr>
        <p:txBody>
          <a:bodyPr lIns="144000" tIns="144000" rIns="144000" bIns="144000">
            <a:noAutofit/>
          </a:bodyPr>
          <a:lstStyle>
            <a:lvl1pPr algn="ct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AU"/>
              <a:t>Click to Insert partner logo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873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36123"/>
            <a:ext cx="8412480" cy="451062"/>
          </a:xfrm>
        </p:spPr>
        <p:txBody>
          <a:bodyPr/>
          <a:lstStyle>
            <a:lvl1pPr>
              <a:defRPr/>
            </a:lvl1pPr>
          </a:lstStyle>
          <a:p>
            <a:r>
              <a:rPr lang="en-CA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0999" y="716966"/>
            <a:ext cx="8412480" cy="3563373"/>
          </a:xfrm>
        </p:spPr>
        <p:txBody>
          <a:bodyPr lIns="50906" tIns="50906" rIns="50906" bIns="50906"/>
          <a:lstStyle>
            <a:lvl1pPr>
              <a:lnSpc>
                <a:spcPct val="100000"/>
              </a:lnSpc>
              <a:spcAft>
                <a:spcPts val="180"/>
              </a:spcAft>
              <a:defRPr sz="645"/>
            </a:lvl1pPr>
            <a:lvl2pPr>
              <a:lnSpc>
                <a:spcPct val="100000"/>
              </a:lnSpc>
              <a:spcAft>
                <a:spcPts val="180"/>
              </a:spcAft>
              <a:defRPr sz="645"/>
            </a:lvl2pPr>
            <a:lvl3pPr>
              <a:lnSpc>
                <a:spcPct val="100000"/>
              </a:lnSpc>
              <a:spcAft>
                <a:spcPts val="180"/>
              </a:spcAft>
              <a:buFont typeface="Arial" pitchFamily="34" charset="0"/>
              <a:buChar char="•"/>
              <a:defRPr sz="645"/>
            </a:lvl3pPr>
            <a:lvl4pPr>
              <a:lnSpc>
                <a:spcPct val="100000"/>
              </a:lnSpc>
              <a:spcAft>
                <a:spcPts val="180"/>
              </a:spcAft>
              <a:defRPr sz="645"/>
            </a:lvl4pPr>
            <a:lvl5pPr>
              <a:lnSpc>
                <a:spcPct val="100000"/>
              </a:lnSpc>
              <a:spcAft>
                <a:spcPts val="180"/>
              </a:spcAft>
              <a:defRPr sz="645"/>
            </a:lvl5pPr>
          </a:lstStyle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3"/>
            <a:endParaRPr lang="en-CA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15DF429A-D22D-4B76-8F46-BAEACD7C55BF}" type="slidenum">
              <a:rPr lang="en-CA" smtClean="0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CA">
              <a:solidFill>
                <a:srgbClr val="002776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12009" y="4587478"/>
            <a:ext cx="7519986" cy="30861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86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Kicker Box Template = 0.45 height, 14 font, white, bold, no borders or shape outline</a:t>
            </a:r>
          </a:p>
        </p:txBody>
      </p:sp>
    </p:spTree>
    <p:extLst>
      <p:ext uri="{BB962C8B-B14F-4D97-AF65-F5344CB8AC3E}">
        <p14:creationId xmlns:p14="http://schemas.microsoft.com/office/powerpoint/2010/main" val="17636454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80999" y="137166"/>
            <a:ext cx="8412480" cy="451062"/>
          </a:xfrm>
        </p:spPr>
        <p:txBody>
          <a:bodyPr/>
          <a:lstStyle/>
          <a:p>
            <a:r>
              <a:rPr lang="en-CA" noProof="0"/>
              <a:t>Click to edit Master title style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15DF429A-D22D-4B76-8F46-BAEACD7C55BF}" type="slidenum">
              <a:rPr lang="en-CA" smtClean="0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CA">
              <a:solidFill>
                <a:srgbClr val="00277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80999" y="712953"/>
            <a:ext cx="8412480" cy="308610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 sz="86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Kicker Box Template = 0.45 height, 14 font, white, bold, no borders or shape of outline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80999" y="1112046"/>
            <a:ext cx="8412480" cy="897731"/>
          </a:xfrm>
        </p:spPr>
        <p:txBody>
          <a:bodyPr lIns="50906" tIns="50906" rIns="50906" bIns="50906"/>
          <a:lstStyle>
            <a:lvl1pPr>
              <a:spcAft>
                <a:spcPts val="180"/>
              </a:spcAft>
              <a:defRPr sz="645"/>
            </a:lvl1pPr>
            <a:lvl2pPr>
              <a:spcAft>
                <a:spcPts val="180"/>
              </a:spcAft>
              <a:defRPr sz="645"/>
            </a:lvl2pPr>
            <a:lvl3pPr>
              <a:spcAft>
                <a:spcPts val="180"/>
              </a:spcAft>
              <a:defRPr sz="645"/>
            </a:lvl3pPr>
            <a:lvl4pPr>
              <a:spcAft>
                <a:spcPts val="180"/>
              </a:spcAft>
              <a:defRPr sz="645"/>
            </a:lvl4pPr>
            <a:lvl5pPr>
              <a:spcAft>
                <a:spcPts val="180"/>
              </a:spcAft>
              <a:defRPr sz="64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380999" y="2451167"/>
            <a:ext cx="4160520" cy="2152650"/>
          </a:xfrm>
        </p:spPr>
        <p:txBody>
          <a:bodyPr lIns="50906" tIns="50906" rIns="50906" bIns="50906"/>
          <a:lstStyle>
            <a:lvl1pPr>
              <a:spcAft>
                <a:spcPts val="180"/>
              </a:spcAft>
              <a:defRPr sz="645"/>
            </a:lvl1pPr>
            <a:lvl2pPr>
              <a:spcAft>
                <a:spcPts val="180"/>
              </a:spcAft>
              <a:defRPr sz="645"/>
            </a:lvl2pPr>
            <a:lvl3pPr>
              <a:spcAft>
                <a:spcPts val="180"/>
              </a:spcAft>
              <a:defRPr sz="645"/>
            </a:lvl3pPr>
            <a:lvl4pPr>
              <a:spcAft>
                <a:spcPts val="180"/>
              </a:spcAft>
              <a:defRPr sz="645"/>
            </a:lvl4pPr>
            <a:lvl5pPr>
              <a:spcAft>
                <a:spcPts val="180"/>
              </a:spcAft>
              <a:defRPr sz="64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4646284" y="2451167"/>
            <a:ext cx="4160520" cy="2152650"/>
          </a:xfrm>
        </p:spPr>
        <p:txBody>
          <a:bodyPr lIns="50906" tIns="50906" rIns="50906" bIns="50906"/>
          <a:lstStyle>
            <a:lvl1pPr>
              <a:spcAft>
                <a:spcPts val="180"/>
              </a:spcAft>
              <a:defRPr sz="645"/>
            </a:lvl1pPr>
            <a:lvl2pPr>
              <a:spcAft>
                <a:spcPts val="180"/>
              </a:spcAft>
              <a:defRPr sz="645"/>
            </a:lvl2pPr>
            <a:lvl3pPr>
              <a:spcAft>
                <a:spcPts val="180"/>
              </a:spcAft>
              <a:defRPr sz="645"/>
            </a:lvl3pPr>
            <a:lvl4pPr>
              <a:spcAft>
                <a:spcPts val="180"/>
              </a:spcAft>
              <a:defRPr sz="645"/>
            </a:lvl4pPr>
            <a:lvl5pPr>
              <a:spcAft>
                <a:spcPts val="180"/>
              </a:spcAft>
              <a:defRPr sz="64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380999" y="2089177"/>
            <a:ext cx="4160520" cy="308610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 sz="860" b="1">
                <a:solidFill>
                  <a:schemeClr val="bg1"/>
                </a:solidFill>
              </a:defRPr>
            </a:lvl1pPr>
            <a:lvl2pPr>
              <a:defRPr sz="645"/>
            </a:lvl2pPr>
            <a:lvl3pPr>
              <a:defRPr sz="645"/>
            </a:lvl3pPr>
            <a:lvl4pPr>
              <a:defRPr sz="645"/>
            </a:lvl4pPr>
            <a:lvl5pPr>
              <a:defRPr sz="645"/>
            </a:lvl5pPr>
          </a:lstStyle>
          <a:p>
            <a:pPr lvl="0"/>
            <a:r>
              <a:rPr lang="en-US"/>
              <a:t>Heading, 14pt, bold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4646839" y="2089177"/>
            <a:ext cx="4160838" cy="308610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 sz="860" b="1">
                <a:solidFill>
                  <a:schemeClr val="bg1"/>
                </a:solidFill>
              </a:defRPr>
            </a:lvl1pPr>
            <a:lvl2pPr>
              <a:defRPr sz="645"/>
            </a:lvl2pPr>
            <a:lvl3pPr>
              <a:defRPr sz="645"/>
            </a:lvl3pPr>
            <a:lvl4pPr>
              <a:defRPr sz="645"/>
            </a:lvl4pPr>
            <a:lvl5pPr>
              <a:defRPr sz="645"/>
            </a:lvl5pPr>
          </a:lstStyle>
          <a:p>
            <a:pPr lvl="0"/>
            <a:r>
              <a:rPr lang="en-US"/>
              <a:t>Heading, 14pt, bold</a:t>
            </a:r>
          </a:p>
        </p:txBody>
      </p:sp>
    </p:spTree>
    <p:extLst>
      <p:ext uri="{BB962C8B-B14F-4D97-AF65-F5344CB8AC3E}">
        <p14:creationId xmlns:p14="http://schemas.microsoft.com/office/powerpoint/2010/main" val="5369249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c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137166"/>
            <a:ext cx="8412480" cy="451062"/>
          </a:xfrm>
        </p:spPr>
        <p:txBody>
          <a:bodyPr/>
          <a:lstStyle/>
          <a:p>
            <a:r>
              <a:rPr lang="en-CA" noProof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048" y="716973"/>
            <a:ext cx="8412480" cy="1718807"/>
          </a:xfrm>
        </p:spPr>
        <p:txBody>
          <a:bodyPr/>
          <a:lstStyle>
            <a:lvl1pPr>
              <a:lnSpc>
                <a:spcPct val="100000"/>
              </a:lnSpc>
              <a:spcAft>
                <a:spcPts val="180"/>
              </a:spcAft>
              <a:defRPr sz="645"/>
            </a:lvl1pPr>
            <a:lvl2pPr>
              <a:lnSpc>
                <a:spcPct val="100000"/>
              </a:lnSpc>
              <a:spcAft>
                <a:spcPts val="180"/>
              </a:spcAft>
              <a:defRPr sz="645"/>
            </a:lvl2pPr>
            <a:lvl3pPr>
              <a:lnSpc>
                <a:spcPct val="100000"/>
              </a:lnSpc>
              <a:spcAft>
                <a:spcPts val="180"/>
              </a:spcAft>
              <a:defRPr sz="645"/>
            </a:lvl3pPr>
            <a:lvl4pPr>
              <a:lnSpc>
                <a:spcPct val="100000"/>
              </a:lnSpc>
              <a:spcAft>
                <a:spcPts val="180"/>
              </a:spcAft>
              <a:defRPr sz="645"/>
            </a:lvl4pPr>
            <a:lvl5pPr>
              <a:lnSpc>
                <a:spcPct val="100000"/>
              </a:lnSpc>
              <a:spcAft>
                <a:spcPts val="180"/>
              </a:spcAft>
              <a:defRPr sz="645"/>
            </a:lvl5pPr>
            <a:lvl6pPr>
              <a:defRPr sz="1076"/>
            </a:lvl6pPr>
            <a:lvl7pPr>
              <a:defRPr sz="1076"/>
            </a:lvl7pPr>
            <a:lvl8pPr>
              <a:defRPr sz="1076"/>
            </a:lvl8pPr>
            <a:lvl9pPr>
              <a:defRPr sz="1076"/>
            </a:lvl9pPr>
          </a:lstStyle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15DF429A-D22D-4B76-8F46-BAEACD7C55BF}" type="slidenum">
              <a:rPr lang="en-CA" smtClean="0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CA">
              <a:solidFill>
                <a:srgbClr val="002776"/>
              </a:solidFill>
            </a:endParaRP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84048" y="2637116"/>
            <a:ext cx="8412480" cy="308610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 sz="86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Kicker Box Template = 0.45 height, 14 font, white, bold, no borders or shape of outline</a:t>
            </a:r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384048" y="3038475"/>
            <a:ext cx="8412480" cy="157788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9416957" y="3050275"/>
            <a:ext cx="2688609" cy="1136176"/>
          </a:xfrm>
          <a:prstGeom prst="rect">
            <a:avLst/>
          </a:prstGeom>
          <a:noFill/>
        </p:spPr>
        <p:txBody>
          <a:bodyPr wrap="square" lIns="27371" tIns="27371" rIns="27371" bIns="27371" rtlCol="0">
            <a:noAutofit/>
          </a:bodyPr>
          <a:lstStyle/>
          <a:p>
            <a:pPr defTabSz="491672" fontAlgn="base">
              <a:spcBef>
                <a:spcPct val="0"/>
              </a:spcBef>
              <a:spcAft>
                <a:spcPts val="180"/>
              </a:spcAft>
            </a:pPr>
            <a:r>
              <a:rPr lang="en-US" sz="699">
                <a:solidFill>
                  <a:srgbClr val="002776"/>
                </a:solidFill>
                <a:cs typeface="Arial" charset="0"/>
              </a:rPr>
              <a:t>Note: Table Formatting Reqs.</a:t>
            </a:r>
          </a:p>
          <a:p>
            <a:pPr defTabSz="491672" fontAlgn="base">
              <a:spcBef>
                <a:spcPct val="0"/>
              </a:spcBef>
              <a:spcAft>
                <a:spcPts val="180"/>
              </a:spcAft>
            </a:pPr>
            <a:endParaRPr lang="en-US" sz="699">
              <a:solidFill>
                <a:srgbClr val="002776"/>
              </a:solidFill>
              <a:cs typeface="Arial" charset="0"/>
            </a:endParaRPr>
          </a:p>
          <a:p>
            <a:pPr defTabSz="491672" fontAlgn="base">
              <a:spcBef>
                <a:spcPct val="0"/>
              </a:spcBef>
              <a:spcAft>
                <a:spcPts val="180"/>
              </a:spcAft>
            </a:pPr>
            <a:r>
              <a:rPr lang="en-US" sz="699">
                <a:solidFill>
                  <a:srgbClr val="002776"/>
                </a:solidFill>
                <a:cs typeface="Arial" charset="0"/>
              </a:rPr>
              <a:t>Arial font, 11pt</a:t>
            </a:r>
          </a:p>
          <a:p>
            <a:pPr defTabSz="491672" fontAlgn="base">
              <a:spcBef>
                <a:spcPct val="0"/>
              </a:spcBef>
              <a:spcAft>
                <a:spcPts val="180"/>
              </a:spcAft>
            </a:pPr>
            <a:r>
              <a:rPr lang="en-US" sz="699">
                <a:solidFill>
                  <a:srgbClr val="002776"/>
                </a:solidFill>
                <a:cs typeface="Arial" charset="0"/>
              </a:rPr>
              <a:t>White text on Dark/Light Blue and Dark Green</a:t>
            </a:r>
          </a:p>
          <a:p>
            <a:pPr defTabSz="491672" fontAlgn="base">
              <a:spcBef>
                <a:spcPct val="0"/>
              </a:spcBef>
              <a:spcAft>
                <a:spcPts val="180"/>
              </a:spcAft>
            </a:pPr>
            <a:r>
              <a:rPr lang="en-US" sz="699">
                <a:solidFill>
                  <a:srgbClr val="002776"/>
                </a:solidFill>
                <a:cs typeface="Arial" charset="0"/>
              </a:rPr>
              <a:t>Blue text on White and Light Green</a:t>
            </a:r>
          </a:p>
        </p:txBody>
      </p:sp>
    </p:spTree>
    <p:extLst>
      <p:ext uri="{BB962C8B-B14F-4D97-AF65-F5344CB8AC3E}">
        <p14:creationId xmlns:p14="http://schemas.microsoft.com/office/powerpoint/2010/main" val="19797570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and Sid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137160"/>
            <a:ext cx="8412480" cy="4510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15DF429A-D22D-4B76-8F46-BAEACD7C55BF}" type="slidenum">
              <a:rPr lang="en-CA" smtClean="0">
                <a:solidFill>
                  <a:srgbClr val="002776"/>
                </a:solidFill>
              </a:rPr>
              <a:pPr>
                <a:defRPr/>
              </a:pPr>
              <a:t>‹#›</a:t>
            </a:fld>
            <a:endParaRPr lang="en-CA">
              <a:solidFill>
                <a:srgbClr val="00277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4048" y="716508"/>
            <a:ext cx="4160520" cy="3566160"/>
          </a:xfrm>
        </p:spPr>
        <p:txBody>
          <a:bodyPr/>
          <a:lstStyle>
            <a:lvl1pPr>
              <a:spcAft>
                <a:spcPts val="180"/>
              </a:spcAft>
              <a:defRPr sz="645">
                <a:latin typeface="+mn-lt"/>
              </a:defRPr>
            </a:lvl1pPr>
            <a:lvl2pPr>
              <a:spcAft>
                <a:spcPts val="180"/>
              </a:spcAft>
              <a:defRPr sz="645">
                <a:latin typeface="+mn-lt"/>
              </a:defRPr>
            </a:lvl2pPr>
            <a:lvl3pPr>
              <a:spcAft>
                <a:spcPts val="180"/>
              </a:spcAft>
              <a:defRPr sz="645">
                <a:latin typeface="+mn-lt"/>
              </a:defRPr>
            </a:lvl3pPr>
            <a:lvl4pPr>
              <a:spcAft>
                <a:spcPts val="180"/>
              </a:spcAft>
              <a:defRPr sz="645">
                <a:latin typeface="+mn-lt"/>
              </a:defRPr>
            </a:lvl4pPr>
            <a:lvl5pPr>
              <a:spcAft>
                <a:spcPts val="180"/>
              </a:spcAft>
              <a:defRPr sz="645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12009" y="4587478"/>
            <a:ext cx="7519986" cy="30861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86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Kicker Box Template = 0.45 height, 14 font, white, bold, no borders or shape outline</a:t>
            </a:r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3"/>
          </p:nvPr>
        </p:nvSpPr>
        <p:spPr>
          <a:xfrm>
            <a:off x="4645696" y="716508"/>
            <a:ext cx="4160520" cy="356616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16957" y="3050275"/>
            <a:ext cx="2688609" cy="1136176"/>
          </a:xfrm>
          <a:prstGeom prst="rect">
            <a:avLst/>
          </a:prstGeom>
          <a:noFill/>
        </p:spPr>
        <p:txBody>
          <a:bodyPr wrap="square" lIns="27371" tIns="27371" rIns="27371" bIns="27371" rtlCol="0">
            <a:noAutofit/>
          </a:bodyPr>
          <a:lstStyle/>
          <a:p>
            <a:pPr defTabSz="491672" fontAlgn="base">
              <a:spcBef>
                <a:spcPct val="0"/>
              </a:spcBef>
              <a:spcAft>
                <a:spcPts val="180"/>
              </a:spcAft>
            </a:pPr>
            <a:r>
              <a:rPr lang="en-US" sz="699">
                <a:solidFill>
                  <a:srgbClr val="002776"/>
                </a:solidFill>
                <a:cs typeface="Arial" charset="0"/>
              </a:rPr>
              <a:t>Note: Table Formatting Reqs.</a:t>
            </a:r>
          </a:p>
          <a:p>
            <a:pPr defTabSz="491672" fontAlgn="base">
              <a:spcBef>
                <a:spcPct val="0"/>
              </a:spcBef>
              <a:spcAft>
                <a:spcPts val="180"/>
              </a:spcAft>
            </a:pPr>
            <a:endParaRPr lang="en-US" sz="699">
              <a:solidFill>
                <a:srgbClr val="002776"/>
              </a:solidFill>
              <a:cs typeface="Arial" charset="0"/>
            </a:endParaRPr>
          </a:p>
          <a:p>
            <a:pPr defTabSz="491672" fontAlgn="base">
              <a:spcBef>
                <a:spcPct val="0"/>
              </a:spcBef>
              <a:spcAft>
                <a:spcPts val="180"/>
              </a:spcAft>
            </a:pPr>
            <a:r>
              <a:rPr lang="en-US" sz="699">
                <a:solidFill>
                  <a:srgbClr val="002776"/>
                </a:solidFill>
                <a:cs typeface="Arial" charset="0"/>
              </a:rPr>
              <a:t>Arial font, 11pt</a:t>
            </a:r>
          </a:p>
          <a:p>
            <a:pPr defTabSz="491672" fontAlgn="base">
              <a:spcBef>
                <a:spcPct val="0"/>
              </a:spcBef>
              <a:spcAft>
                <a:spcPts val="180"/>
              </a:spcAft>
            </a:pPr>
            <a:r>
              <a:rPr lang="en-US" sz="699">
                <a:solidFill>
                  <a:srgbClr val="002776"/>
                </a:solidFill>
                <a:cs typeface="Arial" charset="0"/>
              </a:rPr>
              <a:t>White text on Dark/Light Blue and Dark Green</a:t>
            </a:r>
          </a:p>
          <a:p>
            <a:pPr defTabSz="491672" fontAlgn="base">
              <a:spcBef>
                <a:spcPct val="0"/>
              </a:spcBef>
              <a:spcAft>
                <a:spcPts val="180"/>
              </a:spcAft>
            </a:pPr>
            <a:r>
              <a:rPr lang="en-US" sz="699">
                <a:solidFill>
                  <a:srgbClr val="002776"/>
                </a:solidFill>
                <a:cs typeface="Arial" charset="0"/>
              </a:rPr>
              <a:t>Blue text on White and Light Green</a:t>
            </a:r>
          </a:p>
        </p:txBody>
      </p:sp>
    </p:spTree>
    <p:extLst>
      <p:ext uri="{BB962C8B-B14F-4D97-AF65-F5344CB8AC3E}">
        <p14:creationId xmlns:p14="http://schemas.microsoft.com/office/powerpoint/2010/main" val="15746326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97600" y="-21600"/>
            <a:ext cx="6819900" cy="428625"/>
          </a:xfrm>
          <a:prstGeom prst="rect">
            <a:avLst/>
          </a:prstGeom>
        </p:spPr>
        <p:txBody>
          <a:bodyPr anchor="ctr"/>
          <a:lstStyle>
            <a:lvl1pPr marL="0" indent="0" algn="l" defTabSz="685800" rtl="0" eaLnBrk="1" latinLnBrk="0" hangingPunct="1">
              <a:spcBef>
                <a:spcPct val="0"/>
              </a:spcBef>
              <a:buNone/>
              <a:defRPr lang="en-US" sz="2100" kern="1200" cap="none" spc="-90" baseline="0" dirty="0" smtClean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4800" y="664200"/>
            <a:ext cx="7927200" cy="553500"/>
          </a:xfrm>
          <a:prstGeom prst="rect">
            <a:avLst/>
          </a:prstGeom>
        </p:spPr>
        <p:txBody>
          <a:bodyPr anchor="ctr"/>
          <a:lstStyle>
            <a:lvl1pPr marL="0" indent="0" algn="l" defTabSz="685800" rtl="0" eaLnBrk="1" latinLnBrk="0" hangingPunct="1">
              <a:buNone/>
              <a:defRPr lang="en-US" sz="1050" b="1" kern="1200" dirty="0" smtClean="0">
                <a:solidFill>
                  <a:srgbClr val="222222"/>
                </a:solidFill>
                <a:latin typeface="Rockwell" panose="02060603020205020403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30406" y="1235888"/>
            <a:ext cx="792088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597600" y="1312200"/>
            <a:ext cx="3744000" cy="3566700"/>
          </a:xfrm>
          <a:prstGeom prst="rect">
            <a:avLst/>
          </a:prstGeom>
        </p:spPr>
        <p:txBody>
          <a:bodyPr/>
          <a:lstStyle>
            <a:lvl1pPr marL="139304" indent="-139304">
              <a:spcBef>
                <a:spcPts val="0"/>
              </a:spcBef>
              <a:spcAft>
                <a:spcPts val="450"/>
              </a:spcAft>
              <a:defRPr/>
            </a:lvl1pPr>
            <a:lvl2pPr marL="267891" indent="-128588">
              <a:spcBef>
                <a:spcPts val="0"/>
              </a:spcBef>
              <a:spcAft>
                <a:spcPts val="450"/>
              </a:spcAft>
              <a:defRPr/>
            </a:lvl2pPr>
            <a:lvl3pPr marL="407194" indent="-139304">
              <a:spcBef>
                <a:spcPts val="0"/>
              </a:spcBef>
              <a:spcAft>
                <a:spcPts val="450"/>
              </a:spcAft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4788000" y="1312200"/>
            <a:ext cx="3744000" cy="3566700"/>
          </a:xfrm>
          <a:prstGeom prst="rect">
            <a:avLst/>
          </a:prstGeom>
        </p:spPr>
        <p:txBody>
          <a:bodyPr/>
          <a:lstStyle>
            <a:lvl1pPr marL="139304" indent="-139304">
              <a:spcBef>
                <a:spcPts val="0"/>
              </a:spcBef>
              <a:spcAft>
                <a:spcPts val="450"/>
              </a:spcAft>
              <a:defRPr/>
            </a:lvl1pPr>
            <a:lvl2pPr marL="267891" indent="-128588">
              <a:spcBef>
                <a:spcPts val="0"/>
              </a:spcBef>
              <a:spcAft>
                <a:spcPts val="450"/>
              </a:spcAft>
              <a:defRPr/>
            </a:lvl2pPr>
            <a:lvl3pPr marL="407194" indent="-139304">
              <a:spcBef>
                <a:spcPts val="0"/>
              </a:spcBef>
              <a:spcAft>
                <a:spcPts val="450"/>
              </a:spcAft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6000" y="4908600"/>
            <a:ext cx="360000" cy="1836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1">
                <a:solidFill>
                  <a:srgbClr val="252525"/>
                </a:solidFill>
                <a:latin typeface="Rockwell" pitchFamily="18" charset="0"/>
              </a:defRPr>
            </a:lvl1pPr>
          </a:lstStyle>
          <a:p>
            <a:fld id="{1D191F5E-092F-4EB1-BAB8-E783B0310B5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312000" y="4924801"/>
            <a:ext cx="252000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685800" rtl="0" eaLnBrk="1" latinLnBrk="0" hangingPunct="1">
              <a:lnSpc>
                <a:spcPct val="100000"/>
              </a:lnSpc>
              <a:spcBef>
                <a:spcPts val="450"/>
              </a:spcBef>
              <a:buFontTx/>
              <a:buNone/>
            </a:pPr>
            <a:r>
              <a:rPr lang="en-GB" sz="750" kern="1200">
                <a:solidFill>
                  <a:srgbClr val="252525"/>
                </a:solidFill>
                <a:latin typeface="Rockwell" pitchFamily="18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2312519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97600" y="-21600"/>
            <a:ext cx="6819900" cy="428625"/>
          </a:xfrm>
          <a:prstGeom prst="rect">
            <a:avLst/>
          </a:prstGeom>
        </p:spPr>
        <p:txBody>
          <a:bodyPr anchor="ctr"/>
          <a:lstStyle>
            <a:lvl1pPr marL="0" indent="0" algn="l" defTabSz="685800" rtl="0" eaLnBrk="1" latinLnBrk="0" hangingPunct="1">
              <a:spcBef>
                <a:spcPct val="0"/>
              </a:spcBef>
              <a:buNone/>
              <a:defRPr lang="en-US" sz="2100" kern="1200" cap="none" spc="-90" baseline="0" dirty="0" smtClean="0">
                <a:solidFill>
                  <a:schemeClr val="bg1"/>
                </a:solidFill>
                <a:latin typeface="Rockwell" panose="02060603020205020403" pitchFamily="18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4800" y="664200"/>
            <a:ext cx="7927200" cy="553500"/>
          </a:xfrm>
          <a:prstGeom prst="rect">
            <a:avLst/>
          </a:prstGeom>
        </p:spPr>
        <p:txBody>
          <a:bodyPr anchor="ctr"/>
          <a:lstStyle>
            <a:lvl1pPr marL="0" indent="0" algn="l" defTabSz="685800" rtl="0" eaLnBrk="1" latinLnBrk="0" hangingPunct="1">
              <a:buNone/>
              <a:defRPr lang="en-US" sz="1050" b="1" kern="1200" dirty="0" smtClean="0">
                <a:solidFill>
                  <a:srgbClr val="222222"/>
                </a:solidFill>
                <a:latin typeface="Rockwell" panose="02060603020205020403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30406" y="1235888"/>
            <a:ext cx="792088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597600" y="1312200"/>
            <a:ext cx="3744000" cy="3566700"/>
          </a:xfrm>
          <a:prstGeom prst="rect">
            <a:avLst/>
          </a:prstGeom>
        </p:spPr>
        <p:txBody>
          <a:bodyPr/>
          <a:lstStyle>
            <a:lvl1pPr marL="139304" indent="-139304">
              <a:spcBef>
                <a:spcPts val="0"/>
              </a:spcBef>
              <a:spcAft>
                <a:spcPts val="450"/>
              </a:spcAft>
              <a:defRPr/>
            </a:lvl1pPr>
            <a:lvl2pPr marL="267891" indent="-128588">
              <a:spcBef>
                <a:spcPts val="0"/>
              </a:spcBef>
              <a:spcAft>
                <a:spcPts val="450"/>
              </a:spcAft>
              <a:defRPr/>
            </a:lvl2pPr>
            <a:lvl3pPr marL="407194" indent="-139304">
              <a:spcBef>
                <a:spcPts val="0"/>
              </a:spcBef>
              <a:spcAft>
                <a:spcPts val="450"/>
              </a:spcAft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4788000" y="1312200"/>
            <a:ext cx="3744000" cy="3566700"/>
          </a:xfrm>
          <a:prstGeom prst="rect">
            <a:avLst/>
          </a:prstGeom>
        </p:spPr>
        <p:txBody>
          <a:bodyPr/>
          <a:lstStyle>
            <a:lvl1pPr marL="139304" indent="-139304">
              <a:spcBef>
                <a:spcPts val="0"/>
              </a:spcBef>
              <a:spcAft>
                <a:spcPts val="450"/>
              </a:spcAft>
              <a:defRPr/>
            </a:lvl1pPr>
            <a:lvl2pPr marL="267891" indent="-128588">
              <a:spcBef>
                <a:spcPts val="0"/>
              </a:spcBef>
              <a:spcAft>
                <a:spcPts val="450"/>
              </a:spcAft>
              <a:defRPr/>
            </a:lvl2pPr>
            <a:lvl3pPr marL="407194" indent="-139304">
              <a:spcBef>
                <a:spcPts val="0"/>
              </a:spcBef>
              <a:spcAft>
                <a:spcPts val="450"/>
              </a:spcAft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6000" y="4908600"/>
            <a:ext cx="360000" cy="1836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1">
                <a:solidFill>
                  <a:srgbClr val="252525"/>
                </a:solidFill>
                <a:latin typeface="Rockwell" pitchFamily="18" charset="0"/>
              </a:defRPr>
            </a:lvl1pPr>
          </a:lstStyle>
          <a:p>
            <a:fld id="{1D191F5E-092F-4EB1-BAB8-E783B0310B5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312000" y="4924801"/>
            <a:ext cx="252000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685800" rtl="0" eaLnBrk="1" latinLnBrk="0" hangingPunct="1">
              <a:lnSpc>
                <a:spcPct val="100000"/>
              </a:lnSpc>
              <a:spcBef>
                <a:spcPts val="450"/>
              </a:spcBef>
              <a:buFontTx/>
              <a:buNone/>
            </a:pPr>
            <a:r>
              <a:rPr lang="en-GB" sz="750" kern="1200">
                <a:solidFill>
                  <a:srgbClr val="252525"/>
                </a:solidFill>
                <a:latin typeface="Rockwell" pitchFamily="18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7130183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6B7F18-162D-428C-BE60-D7D5169359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762"/>
            <a:ext cx="9144000" cy="5143500"/>
          </a:xfrm>
          <a:prstGeom prst="rect">
            <a:avLst/>
          </a:prstGeom>
          <a:noFill/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E2DDAF8-21DD-430A-9B81-3D0A32B894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45201"/>
            <a:ext cx="6595200" cy="272758"/>
          </a:xfrm>
          <a:noFill/>
        </p:spPr>
        <p:txBody>
          <a:bodyPr lIns="0" tIns="36000" bIns="36000"/>
          <a:lstStyle>
            <a:lvl1pPr>
              <a:lnSpc>
                <a:spcPct val="100000"/>
              </a:lnSpc>
              <a:defRPr sz="13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author/presenter here; leave blank if not required.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B956B-9725-4E1E-ADBD-C03E8C66D9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2920272"/>
            <a:ext cx="6595200" cy="1179911"/>
          </a:xfrm>
          <a:blipFill>
            <a:blip r:embed="rId3"/>
            <a:stretch>
              <a:fillRect/>
            </a:stretch>
          </a:blipFill>
        </p:spPr>
        <p:txBody>
          <a:bodyPr lIns="0" tIns="108000" rIns="0" bIns="108000" anchor="ctr">
            <a:spAutoFit/>
          </a:bodyPr>
          <a:lstStyle>
            <a:lvl1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1pPr>
            <a:lvl2pPr>
              <a:lnSpc>
                <a:spcPts val="2535"/>
              </a:lnSpc>
              <a:spcBef>
                <a:spcPts val="0"/>
              </a:spcBef>
              <a:defRPr sz="2113" b="0" cap="all" baseline="0">
                <a:solidFill>
                  <a:schemeClr val="accent1"/>
                </a:solidFill>
              </a:defRPr>
            </a:lvl2pPr>
            <a:lvl3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3pPr>
            <a:lvl4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4pPr>
            <a:lvl5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heading, press Increase indent for subheading</a:t>
            </a:r>
          </a:p>
          <a:p>
            <a:pPr lvl="1"/>
            <a:r>
              <a:rPr lang="en-US"/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1864520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ABB25F7-B94E-4B7E-A941-2489AC72E7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762"/>
            <a:ext cx="9144000" cy="51435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E2DDAF8-21DD-430A-9B81-3D0A32B894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4345201"/>
            <a:ext cx="6595200" cy="272758"/>
          </a:xfrm>
          <a:noFill/>
        </p:spPr>
        <p:txBody>
          <a:bodyPr lIns="0" tIns="36000" bIns="36000"/>
          <a:lstStyle>
            <a:lvl1pPr>
              <a:lnSpc>
                <a:spcPct val="100000"/>
              </a:lnSpc>
              <a:defRPr sz="13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author/presenter here; leave blank if not required.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B956B-9725-4E1E-ADBD-C03E8C66D9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2920272"/>
            <a:ext cx="6595200" cy="1179911"/>
          </a:xfrm>
          <a:blipFill>
            <a:blip r:embed="rId3"/>
            <a:stretch>
              <a:fillRect/>
            </a:stretch>
          </a:blipFill>
        </p:spPr>
        <p:txBody>
          <a:bodyPr lIns="0" tIns="108000" rIns="0" bIns="108000" anchor="ctr">
            <a:spAutoFit/>
          </a:bodyPr>
          <a:lstStyle>
            <a:lvl1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1pPr>
            <a:lvl2pPr>
              <a:lnSpc>
                <a:spcPts val="2535"/>
              </a:lnSpc>
              <a:spcBef>
                <a:spcPts val="0"/>
              </a:spcBef>
              <a:defRPr sz="2113" b="0" cap="all" baseline="0">
                <a:solidFill>
                  <a:schemeClr val="tx2"/>
                </a:solidFill>
              </a:defRPr>
            </a:lvl2pPr>
            <a:lvl3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3pPr>
            <a:lvl4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4pPr>
            <a:lvl5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heading, press Increase indent for subheading</a:t>
            </a:r>
          </a:p>
          <a:p>
            <a:pPr lvl="1"/>
            <a:r>
              <a:rPr lang="en-US"/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15256333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Section Divider 4">
    <p:bg>
      <p:bgPr>
        <a:solidFill>
          <a:srgbClr val="E9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1BE38C-86D1-434F-979B-CCD476AA0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" y="762"/>
            <a:ext cx="9144000" cy="5143500"/>
          </a:xfrm>
          <a:prstGeom prst="rect">
            <a:avLst/>
          </a:prstGeo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11235-B9A7-4E76-90C1-A6CCA43D982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66A85B-824E-4030-ACFE-EEF7636712AD}" type="datetime1">
              <a:rPr lang="en-AU" smtClean="0"/>
              <a:pPr/>
              <a:t>14/08/2023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FA8FF-3EC4-4EB2-AA08-8238CABF3E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B8CDA-427A-4324-8F10-117F3F0CB8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50DFBE-CA08-4D0D-8B62-AFCC307ADF9A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E844795-19CE-9D4F-9186-42D1F7EB5B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3130645"/>
            <a:ext cx="6408000" cy="1179911"/>
          </a:xfrm>
          <a:blipFill>
            <a:blip r:embed="rId3"/>
            <a:stretch>
              <a:fillRect/>
            </a:stretch>
          </a:blipFill>
        </p:spPr>
        <p:txBody>
          <a:bodyPr lIns="0" tIns="108000" rIns="0" bIns="108000" anchor="ctr">
            <a:spAutoFit/>
          </a:bodyPr>
          <a:lstStyle>
            <a:lvl1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tx2"/>
                </a:solidFill>
              </a:defRPr>
            </a:lvl1pPr>
            <a:lvl2pPr>
              <a:lnSpc>
                <a:spcPts val="2535"/>
              </a:lnSpc>
              <a:spcBef>
                <a:spcPts val="0"/>
              </a:spcBef>
              <a:defRPr sz="2113" b="0" cap="all" baseline="0">
                <a:solidFill>
                  <a:schemeClr val="accent5"/>
                </a:solidFill>
              </a:defRPr>
            </a:lvl2pPr>
            <a:lvl3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3pPr>
            <a:lvl4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4pPr>
            <a:lvl5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heading, press Increase indent for subheading</a:t>
            </a:r>
          </a:p>
          <a:p>
            <a:pPr lvl="1"/>
            <a:r>
              <a:rPr lang="en-US"/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379223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805F38-9CC1-4BFF-971B-BB78EE3C17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762"/>
            <a:ext cx="9144000" cy="5143500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B956B-9725-4E1E-ADBD-C03E8C66D9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3130645"/>
            <a:ext cx="6408000" cy="1179911"/>
          </a:xfrm>
          <a:blipFill>
            <a:blip r:embed="rId3"/>
            <a:stretch>
              <a:fillRect/>
            </a:stretch>
          </a:blipFill>
        </p:spPr>
        <p:txBody>
          <a:bodyPr lIns="0" tIns="108000" rIns="0" bIns="108000" anchor="ctr">
            <a:spAutoFit/>
          </a:bodyPr>
          <a:lstStyle>
            <a:lvl1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1pPr>
            <a:lvl2pPr>
              <a:lnSpc>
                <a:spcPts val="2535"/>
              </a:lnSpc>
              <a:spcBef>
                <a:spcPts val="0"/>
              </a:spcBef>
              <a:defRPr sz="2113" b="0" cap="all" baseline="0">
                <a:solidFill>
                  <a:schemeClr val="accent1"/>
                </a:solidFill>
              </a:defRPr>
            </a:lvl2pPr>
            <a:lvl3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3pPr>
            <a:lvl4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4pPr>
            <a:lvl5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heading, press Increase indent for subheading</a:t>
            </a:r>
          </a:p>
          <a:p>
            <a:pPr lvl="1"/>
            <a:r>
              <a:rPr lang="en-US"/>
              <a:t>Level 2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5262359-BF00-4D92-BB11-31C40FC173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566A85B-824E-4030-ACFE-EEF7636712AD}" type="datetime1">
              <a:rPr lang="en-AU" smtClean="0"/>
              <a:pPr/>
              <a:t>14/08/2023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AF4FFC9-3DD3-490A-B38E-E216AFFE49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0BBB9A0-BC43-4779-BED8-9A486278E39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50DFBE-CA08-4D0D-8B62-AFCC307ADF9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914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0D5C41-A768-4447-89A5-3BFC3EF887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762"/>
            <a:ext cx="9144000" cy="5143500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B956B-9725-4E1E-ADBD-C03E8C66D9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3130645"/>
            <a:ext cx="6408000" cy="1179911"/>
          </a:xfrm>
          <a:blipFill>
            <a:blip r:embed="rId3"/>
            <a:stretch>
              <a:fillRect/>
            </a:stretch>
          </a:blipFill>
        </p:spPr>
        <p:txBody>
          <a:bodyPr lIns="0" tIns="108000" rIns="0" bIns="108000" anchor="ctr">
            <a:spAutoFit/>
          </a:bodyPr>
          <a:lstStyle>
            <a:lvl1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1pPr>
            <a:lvl2pPr>
              <a:lnSpc>
                <a:spcPts val="2535"/>
              </a:lnSpc>
              <a:spcBef>
                <a:spcPts val="0"/>
              </a:spcBef>
              <a:defRPr sz="2113" b="0" cap="all" baseline="0">
                <a:solidFill>
                  <a:schemeClr val="tx2"/>
                </a:solidFill>
              </a:defRPr>
            </a:lvl2pPr>
            <a:lvl3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3pPr>
            <a:lvl4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4pPr>
            <a:lvl5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heading, press Increase indent for subheading</a:t>
            </a:r>
          </a:p>
          <a:p>
            <a:pPr lvl="1"/>
            <a:r>
              <a:rPr lang="en-US"/>
              <a:t>Level 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27829-FB0E-4113-87D5-D443A494261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566A85B-824E-4030-ACFE-EEF7636712AD}" type="datetime1">
              <a:rPr lang="en-AU" smtClean="0"/>
              <a:pPr/>
              <a:t>14/08/2023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B7FB44-6AD4-4599-A1E1-7FB1075B1A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6FB34-5EA0-4039-8892-B0378A91F08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50DFBE-CA08-4D0D-8B62-AFCC307ADF9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67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11AFAB-676E-4DED-BC02-2DE64D08C0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" y="762"/>
            <a:ext cx="9144000" cy="51435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B956B-9725-4E1E-ADBD-C03E8C66D9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3130645"/>
            <a:ext cx="6408000" cy="1179911"/>
          </a:xfrm>
          <a:blipFill>
            <a:blip r:embed="rId3"/>
            <a:stretch>
              <a:fillRect/>
            </a:stretch>
          </a:blipFill>
        </p:spPr>
        <p:txBody>
          <a:bodyPr lIns="0" tIns="108000" rIns="0" bIns="108000" anchor="ctr">
            <a:spAutoFit/>
          </a:bodyPr>
          <a:lstStyle>
            <a:lvl1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1pPr>
            <a:lvl2pPr>
              <a:lnSpc>
                <a:spcPts val="2535"/>
              </a:lnSpc>
              <a:spcBef>
                <a:spcPts val="0"/>
              </a:spcBef>
              <a:defRPr sz="2113" b="0" cap="all" baseline="0">
                <a:solidFill>
                  <a:schemeClr val="accent1"/>
                </a:solidFill>
              </a:defRPr>
            </a:lvl2pPr>
            <a:lvl3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3pPr>
            <a:lvl4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4pPr>
            <a:lvl5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heading, press Increase indent for subheading</a:t>
            </a:r>
          </a:p>
          <a:p>
            <a:pPr lvl="1"/>
            <a:r>
              <a:rPr lang="en-US"/>
              <a:t>Level 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1B368-041C-48FA-8760-215EBF6ACA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566A85B-824E-4030-ACFE-EEF7636712AD}" type="datetime1">
              <a:rPr lang="en-AU" smtClean="0"/>
              <a:pPr/>
              <a:t>14/08/2023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EA1459-6689-428D-8F93-5741201102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9F762-790D-4F74-AF9B-39B84F06C70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50DFBE-CA08-4D0D-8B62-AFCC307ADF9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316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Divider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1BE38C-86D1-434F-979B-CCD476AA0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" y="762"/>
            <a:ext cx="9144000" cy="51435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B956B-9725-4E1E-ADBD-C03E8C66D9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3130645"/>
            <a:ext cx="6408000" cy="1179911"/>
          </a:xfrm>
          <a:blipFill>
            <a:blip r:embed="rId3"/>
            <a:stretch>
              <a:fillRect/>
            </a:stretch>
          </a:blipFill>
        </p:spPr>
        <p:txBody>
          <a:bodyPr lIns="0" tIns="108000" rIns="0" bIns="108000" anchor="ctr">
            <a:spAutoFit/>
          </a:bodyPr>
          <a:lstStyle>
            <a:lvl1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1pPr>
            <a:lvl2pPr>
              <a:lnSpc>
                <a:spcPts val="2535"/>
              </a:lnSpc>
              <a:spcBef>
                <a:spcPts val="0"/>
              </a:spcBef>
              <a:defRPr sz="2113" b="0" cap="all" baseline="0">
                <a:solidFill>
                  <a:schemeClr val="tx2"/>
                </a:solidFill>
              </a:defRPr>
            </a:lvl2pPr>
            <a:lvl3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3pPr>
            <a:lvl4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4pPr>
            <a:lvl5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heading, press Increase indent for subheading</a:t>
            </a:r>
          </a:p>
          <a:p>
            <a:pPr lvl="1"/>
            <a:r>
              <a:rPr lang="en-US"/>
              <a:t>Level 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11235-B9A7-4E76-90C1-A6CCA43D982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566A85B-824E-4030-ACFE-EEF7636712AD}" type="datetime1">
              <a:rPr lang="en-AU" smtClean="0"/>
              <a:pPr/>
              <a:t>14/08/2023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FA8FF-3EC4-4EB2-AA08-8238CABF3E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B8CDA-427A-4324-8F10-117F3F0CB8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50DFBE-CA08-4D0D-8B62-AFCC307ADF9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552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4">
    <p:bg>
      <p:bgPr>
        <a:solidFill>
          <a:srgbClr val="E9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1BE38C-86D1-434F-979B-CCD476AA0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" y="762"/>
            <a:ext cx="9144000" cy="5143500"/>
          </a:xfrm>
          <a:prstGeom prst="rect">
            <a:avLst/>
          </a:prstGeo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11235-B9A7-4E76-90C1-A6CCA43D982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66A85B-824E-4030-ACFE-EEF7636712AD}" type="datetime1">
              <a:rPr lang="en-AU" smtClean="0"/>
              <a:pPr/>
              <a:t>14/08/2023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FA8FF-3EC4-4EB2-AA08-8238CABF3E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B8CDA-427A-4324-8F10-117F3F0CB8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50DFBE-CA08-4D0D-8B62-AFCC307ADF9A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E844795-19CE-9D4F-9186-42D1F7EB5B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3130645"/>
            <a:ext cx="6408000" cy="1179911"/>
          </a:xfrm>
          <a:blipFill>
            <a:blip r:embed="rId3"/>
            <a:stretch>
              <a:fillRect/>
            </a:stretch>
          </a:blipFill>
        </p:spPr>
        <p:txBody>
          <a:bodyPr lIns="0" tIns="108000" rIns="0" bIns="108000" anchor="ctr">
            <a:spAutoFit/>
          </a:bodyPr>
          <a:lstStyle>
            <a:lvl1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tx2"/>
                </a:solidFill>
              </a:defRPr>
            </a:lvl1pPr>
            <a:lvl2pPr>
              <a:lnSpc>
                <a:spcPts val="2535"/>
              </a:lnSpc>
              <a:spcBef>
                <a:spcPts val="0"/>
              </a:spcBef>
              <a:defRPr sz="2113" b="0" cap="all" baseline="0">
                <a:solidFill>
                  <a:schemeClr val="accent5"/>
                </a:solidFill>
              </a:defRPr>
            </a:lvl2pPr>
            <a:lvl3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3pPr>
            <a:lvl4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4pPr>
            <a:lvl5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heading, press Increase indent for subheading</a:t>
            </a:r>
          </a:p>
          <a:p>
            <a:pPr lvl="1"/>
            <a:r>
              <a:rPr lang="en-US"/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306524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Divider 4">
    <p:bg>
      <p:bgPr>
        <a:solidFill>
          <a:srgbClr val="FEE5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1BE38C-86D1-434F-979B-CCD476AA0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" y="762"/>
            <a:ext cx="9144000" cy="5143500"/>
          </a:xfrm>
          <a:prstGeom prst="rect">
            <a:avLst/>
          </a:prstGeo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11235-B9A7-4E76-90C1-A6CCA43D982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66A85B-824E-4030-ACFE-EEF7636712AD}" type="datetime1">
              <a:rPr lang="en-AU" smtClean="0"/>
              <a:pPr/>
              <a:t>14/08/2023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FA8FF-3EC4-4EB2-AA08-8238CABF3E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B8CDA-427A-4324-8F10-117F3F0CB8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50DFBE-CA08-4D0D-8B62-AFCC307ADF9A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E844795-19CE-9D4F-9186-42D1F7EB5B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3130645"/>
            <a:ext cx="6408000" cy="1179911"/>
          </a:xfrm>
          <a:blipFill>
            <a:blip r:embed="rId3"/>
            <a:stretch>
              <a:fillRect/>
            </a:stretch>
          </a:blipFill>
        </p:spPr>
        <p:txBody>
          <a:bodyPr lIns="0" tIns="108000" rIns="0" bIns="108000" anchor="ctr">
            <a:spAutoFit/>
          </a:bodyPr>
          <a:lstStyle>
            <a:lvl1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tx2"/>
                </a:solidFill>
              </a:defRPr>
            </a:lvl1pPr>
            <a:lvl2pPr>
              <a:lnSpc>
                <a:spcPts val="2535"/>
              </a:lnSpc>
              <a:spcBef>
                <a:spcPts val="0"/>
              </a:spcBef>
              <a:defRPr sz="2113" b="0" cap="all" baseline="0">
                <a:solidFill>
                  <a:schemeClr val="accent1"/>
                </a:solidFill>
              </a:defRPr>
            </a:lvl2pPr>
            <a:lvl3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3pPr>
            <a:lvl4pPr>
              <a:lnSpc>
                <a:spcPts val="2535"/>
              </a:lnSpc>
              <a:spcBef>
                <a:spcPts val="0"/>
              </a:spcBef>
              <a:defRPr sz="2113" cap="all" baseline="0">
                <a:solidFill>
                  <a:schemeClr val="bg1"/>
                </a:solidFill>
              </a:defRPr>
            </a:lvl4pPr>
            <a:lvl5pPr>
              <a:lnSpc>
                <a:spcPts val="2535"/>
              </a:lnSpc>
              <a:spcBef>
                <a:spcPts val="0"/>
              </a:spcBef>
              <a:buClr>
                <a:schemeClr val="bg1"/>
              </a:buClr>
              <a:defRPr sz="2113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heading, press Increase indent for subheading</a:t>
            </a:r>
          </a:p>
          <a:p>
            <a:pPr lvl="1"/>
            <a:r>
              <a:rPr lang="en-US"/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190630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464400"/>
            <a:ext cx="4766400" cy="451062"/>
          </a:xfrm>
          <a:prstGeom prst="rect">
            <a:avLst/>
          </a:prstGeom>
          <a:blipFill>
            <a:blip r:embed="rId40"/>
            <a:stretch>
              <a:fillRect/>
            </a:stretch>
          </a:blipFill>
        </p:spPr>
        <p:txBody>
          <a:bodyPr vert="horz" lIns="0" tIns="90000" rIns="0" bIns="90000" rtlCol="0" anchor="t">
            <a:spAutoFit/>
          </a:bodyPr>
          <a:lstStyle/>
          <a:p>
            <a:r>
              <a:rPr lang="en-US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1440000"/>
            <a:ext cx="6480000" cy="3240000"/>
          </a:xfrm>
          <a:prstGeom prst="rect">
            <a:avLst/>
          </a:prstGeom>
          <a:noFill/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First level heading</a:t>
            </a:r>
          </a:p>
          <a:p>
            <a:pPr lvl="2"/>
            <a:r>
              <a:rPr lang="en-US"/>
              <a:t>First level bullet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00" y="4896000"/>
            <a:ext cx="2057400" cy="180000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>
            <a:lvl1pPr algn="l">
              <a:defRPr sz="569" baseline="0">
                <a:solidFill>
                  <a:schemeClr val="tx2"/>
                </a:solidFill>
              </a:defRPr>
            </a:lvl1pPr>
          </a:lstStyle>
          <a:p>
            <a:fld id="{3566A85B-824E-4030-ACFE-EEF7636712AD}" type="datetime1">
              <a:rPr lang="en-AU" smtClean="0"/>
              <a:pPr/>
              <a:t>14/08/2023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4896000"/>
            <a:ext cx="3086100" cy="180000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>
            <a:lvl1pPr algn="ctr">
              <a:defRPr sz="569" baseline="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4878000"/>
            <a:ext cx="2057400" cy="180000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>
            <a:lvl1pPr algn="r">
              <a:defRPr sz="569" baseline="0">
                <a:solidFill>
                  <a:schemeClr val="tx2"/>
                </a:solidFill>
              </a:defRPr>
            </a:lvl1pPr>
          </a:lstStyle>
          <a:p>
            <a:fld id="{3250DFBE-CA08-4D0D-8B62-AFCC307ADF9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226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709" r:id="rId34"/>
    <p:sldLayoutId id="2147483710" r:id="rId35"/>
    <p:sldLayoutId id="2147483738" r:id="rId36"/>
    <p:sldLayoutId id="2147483739" r:id="rId37"/>
    <p:sldLayoutId id="2147483740" r:id="rId38"/>
  </p:sldLayoutIdLst>
  <p:hf hdr="0" ftr="0" dt="0"/>
  <p:txStyles>
    <p:titleStyle>
      <a:lvl1pPr algn="l" defTabSz="557198" rtl="0" eaLnBrk="1" latinLnBrk="0" hangingPunct="1">
        <a:lnSpc>
          <a:spcPts val="2145"/>
        </a:lnSpc>
        <a:spcBef>
          <a:spcPct val="0"/>
        </a:spcBef>
        <a:buNone/>
        <a:defRPr sz="195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57198" rtl="0" eaLnBrk="1" latinLnBrk="0" hangingPunct="1">
        <a:lnSpc>
          <a:spcPct val="100000"/>
        </a:lnSpc>
        <a:spcBef>
          <a:spcPts val="650"/>
        </a:spcBef>
        <a:buFontTx/>
        <a:buNone/>
        <a:defRPr sz="1463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557198" rtl="0" eaLnBrk="1" latinLnBrk="0" hangingPunct="1">
        <a:lnSpc>
          <a:spcPct val="100000"/>
        </a:lnSpc>
        <a:spcBef>
          <a:spcPts val="650"/>
        </a:spcBef>
        <a:buFontTx/>
        <a:buNone/>
        <a:defRPr sz="1463" b="1" i="0" kern="1200" baseline="0">
          <a:solidFill>
            <a:schemeClr val="accent1"/>
          </a:solidFill>
          <a:latin typeface="+mn-lt"/>
          <a:ea typeface="+mn-ea"/>
          <a:cs typeface="+mn-cs"/>
        </a:defRPr>
      </a:lvl2pPr>
      <a:lvl3pPr marL="146246" indent="-146246" algn="l" defTabSz="557198" rtl="0" eaLnBrk="1" latinLnBrk="0" hangingPunct="1">
        <a:lnSpc>
          <a:spcPct val="100000"/>
        </a:lnSpc>
        <a:spcBef>
          <a:spcPts val="650"/>
        </a:spcBef>
        <a:buClr>
          <a:schemeClr val="accent1"/>
        </a:buClr>
        <a:buFont typeface="Arial" panose="020B0604020202020204" pitchFamily="34" charset="0"/>
        <a:buChar char="•"/>
        <a:defRPr sz="1463" kern="1200" spc="0" baseline="0">
          <a:solidFill>
            <a:schemeClr val="tx2"/>
          </a:solidFill>
          <a:latin typeface="+mn-lt"/>
          <a:ea typeface="+mn-ea"/>
          <a:cs typeface="+mn-cs"/>
        </a:defRPr>
      </a:lvl3pPr>
      <a:lvl4pPr marL="321742" indent="-160871" algn="l" defTabSz="557198" rtl="0" eaLnBrk="1" latinLnBrk="0" hangingPunct="1">
        <a:lnSpc>
          <a:spcPct val="100000"/>
        </a:lnSpc>
        <a:spcBef>
          <a:spcPts val="650"/>
        </a:spcBef>
        <a:buClr>
          <a:schemeClr val="accent1"/>
        </a:buClr>
        <a:buFont typeface="Calibri" panose="020F0502020204030204" pitchFamily="34" charset="0"/>
        <a:buChar char="–"/>
        <a:defRPr sz="1463" kern="1200" spc="0" baseline="0">
          <a:solidFill>
            <a:schemeClr val="tx2"/>
          </a:solidFill>
          <a:latin typeface="+mn-lt"/>
          <a:ea typeface="+mn-ea"/>
          <a:cs typeface="+mn-cs"/>
        </a:defRPr>
      </a:lvl4pPr>
      <a:lvl5pPr marL="497238" indent="-160871" algn="l" defTabSz="557198" rtl="0" eaLnBrk="1" latinLnBrk="0" hangingPunct="1">
        <a:lnSpc>
          <a:spcPct val="100000"/>
        </a:lnSpc>
        <a:spcBef>
          <a:spcPts val="650"/>
        </a:spcBef>
        <a:buClr>
          <a:schemeClr val="accent1"/>
        </a:buClr>
        <a:buFont typeface="Calibri" panose="020F0502020204030204" pitchFamily="34" charset="0"/>
        <a:buChar char="–"/>
        <a:defRPr sz="1463" kern="1200" spc="0" baseline="0">
          <a:solidFill>
            <a:schemeClr val="tx2"/>
          </a:solidFill>
          <a:latin typeface="+mn-lt"/>
          <a:ea typeface="+mn-ea"/>
          <a:cs typeface="+mn-cs"/>
        </a:defRPr>
      </a:lvl5pPr>
      <a:lvl6pPr marL="0" indent="0" algn="l" defTabSz="557198" rtl="0" eaLnBrk="1" latinLnBrk="0" hangingPunct="1">
        <a:lnSpc>
          <a:spcPct val="100000"/>
        </a:lnSpc>
        <a:spcBef>
          <a:spcPts val="650"/>
        </a:spcBef>
        <a:buFontTx/>
        <a:buNone/>
        <a:defRPr sz="13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557198" rtl="0" eaLnBrk="1" latinLnBrk="0" hangingPunct="1">
        <a:lnSpc>
          <a:spcPct val="100000"/>
        </a:lnSpc>
        <a:spcBef>
          <a:spcPts val="650"/>
        </a:spcBef>
        <a:buFontTx/>
        <a:buNone/>
        <a:defRPr sz="13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0" indent="0" algn="l" defTabSz="557198" rtl="0" eaLnBrk="1" latinLnBrk="0" hangingPunct="1">
        <a:lnSpc>
          <a:spcPct val="100000"/>
        </a:lnSpc>
        <a:spcBef>
          <a:spcPts val="650"/>
        </a:spcBef>
        <a:buFontTx/>
        <a:buNone/>
        <a:defRPr sz="13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l" defTabSz="557198" rtl="0" eaLnBrk="1" latinLnBrk="0" hangingPunct="1">
        <a:lnSpc>
          <a:spcPct val="100000"/>
        </a:lnSpc>
        <a:spcBef>
          <a:spcPts val="650"/>
        </a:spcBef>
        <a:buFontTx/>
        <a:buNone/>
        <a:defRPr sz="13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7198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557198" rtl="0" eaLnBrk="1" latinLnBrk="0" hangingPunct="1">
        <a:defRPr sz="1097" b="1" i="0" kern="1200" baseline="0">
          <a:solidFill>
            <a:schemeClr val="accent1"/>
          </a:solidFill>
          <a:latin typeface="+mn-lt"/>
          <a:ea typeface="+mn-ea"/>
          <a:cs typeface="+mn-cs"/>
        </a:defRPr>
      </a:lvl2pPr>
      <a:lvl3pPr marL="146246" indent="-146246" algn="l" defTabSz="557198" rtl="0" eaLnBrk="1" latinLnBrk="0" hangingPunct="1">
        <a:buClr>
          <a:schemeClr val="accent1"/>
        </a:buClr>
        <a:buFont typeface="Arial" panose="020B0604020202020204" pitchFamily="34" charset="0"/>
        <a:buChar char="•"/>
        <a:defRPr sz="1097" kern="1200">
          <a:solidFill>
            <a:schemeClr val="tx1"/>
          </a:solidFill>
          <a:latin typeface="+mn-lt"/>
          <a:ea typeface="+mn-ea"/>
          <a:cs typeface="+mn-cs"/>
        </a:defRPr>
      </a:lvl3pPr>
      <a:lvl4pPr marL="321742" indent="-160871" algn="l" defTabSz="557198" rtl="0" eaLnBrk="1" latinLnBrk="0" hangingPunct="1">
        <a:buClr>
          <a:schemeClr val="accent1"/>
        </a:buClr>
        <a:buFont typeface="Calibri" panose="020F0502020204030204" pitchFamily="34" charset="0"/>
        <a:buChar char="–"/>
        <a:defRPr sz="1097" kern="1200">
          <a:solidFill>
            <a:schemeClr val="tx1"/>
          </a:solidFill>
          <a:latin typeface="+mn-lt"/>
          <a:ea typeface="+mn-ea"/>
          <a:cs typeface="+mn-cs"/>
        </a:defRPr>
      </a:lvl4pPr>
      <a:lvl5pPr marL="497238" indent="-160871" algn="l" defTabSz="557198" rtl="0" eaLnBrk="1" latinLnBrk="0" hangingPunct="1">
        <a:buClr>
          <a:schemeClr val="accent1"/>
        </a:buClr>
        <a:buFont typeface="Calibri" panose="020F0502020204030204" pitchFamily="34" charset="0"/>
        <a:buChar char="–"/>
        <a:defRPr sz="1097" kern="1200">
          <a:solidFill>
            <a:schemeClr val="tx1"/>
          </a:solidFill>
          <a:latin typeface="+mn-lt"/>
          <a:ea typeface="+mn-ea"/>
          <a:cs typeface="+mn-cs"/>
        </a:defRPr>
      </a:lvl5pPr>
      <a:lvl6pPr marL="1392997" algn="l" defTabSz="557198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557198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557198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557198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A5003EE-AEFB-7BCC-1EAF-A41466F9E064}"/>
              </a:ext>
            </a:extLst>
          </p:cNvPr>
          <p:cNvSpPr/>
          <p:nvPr/>
        </p:nvSpPr>
        <p:spPr>
          <a:xfrm>
            <a:off x="1806320" y="3245181"/>
            <a:ext cx="3745899" cy="13264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158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8C04F3C-216F-2B5C-F03D-0CC565547975}"/>
              </a:ext>
            </a:extLst>
          </p:cNvPr>
          <p:cNvSpPr/>
          <p:nvPr/>
        </p:nvSpPr>
        <p:spPr>
          <a:xfrm>
            <a:off x="49306" y="146344"/>
            <a:ext cx="7023538" cy="304548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36" name="Rounded Rectangle 5">
            <a:extLst>
              <a:ext uri="{FF2B5EF4-FFF2-40B4-BE49-F238E27FC236}">
                <a16:creationId xmlns:a16="http://schemas.microsoft.com/office/drawing/2014/main" id="{2734979F-438E-4D22-8E0B-17A56A0CECF3}"/>
              </a:ext>
            </a:extLst>
          </p:cNvPr>
          <p:cNvSpPr/>
          <p:nvPr/>
        </p:nvSpPr>
        <p:spPr>
          <a:xfrm>
            <a:off x="7298789" y="1034917"/>
            <a:ext cx="1740683" cy="276746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158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D917C8-063D-49B4-9376-27BE2F04CFC3}"/>
              </a:ext>
            </a:extLst>
          </p:cNvPr>
          <p:cNvSpPr/>
          <p:nvPr/>
        </p:nvSpPr>
        <p:spPr>
          <a:xfrm>
            <a:off x="2982227" y="4183811"/>
            <a:ext cx="1276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</a:rPr>
              <a:t>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24119E-5607-44D7-8012-4BA3F6100775}"/>
              </a:ext>
            </a:extLst>
          </p:cNvPr>
          <p:cNvSpPr txBox="1"/>
          <p:nvPr/>
        </p:nvSpPr>
        <p:spPr>
          <a:xfrm>
            <a:off x="3172213" y="2741669"/>
            <a:ext cx="1014111" cy="34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CHEMs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C2908E-8DDB-4A61-8C10-B3CBC5099ABD}"/>
              </a:ext>
            </a:extLst>
          </p:cNvPr>
          <p:cNvSpPr txBox="1"/>
          <p:nvPr/>
        </p:nvSpPr>
        <p:spPr>
          <a:xfrm>
            <a:off x="7438896" y="3299404"/>
            <a:ext cx="1458309" cy="34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Analyses</a:t>
            </a:r>
          </a:p>
        </p:txBody>
      </p:sp>
      <p:sp>
        <p:nvSpPr>
          <p:cNvPr id="45" name="Curved Right Arrow 59">
            <a:extLst>
              <a:ext uri="{FF2B5EF4-FFF2-40B4-BE49-F238E27FC236}">
                <a16:creationId xmlns:a16="http://schemas.microsoft.com/office/drawing/2014/main" id="{E5ACA084-E127-4F84-BBFA-2825CF2C5ECF}"/>
              </a:ext>
            </a:extLst>
          </p:cNvPr>
          <p:cNvSpPr/>
          <p:nvPr/>
        </p:nvSpPr>
        <p:spPr>
          <a:xfrm rot="17907172" flipH="1">
            <a:off x="7544878" y="95410"/>
            <a:ext cx="363276" cy="1140712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4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75B026-3074-4CEB-A755-A146AAA564FC}"/>
              </a:ext>
            </a:extLst>
          </p:cNvPr>
          <p:cNvSpPr/>
          <p:nvPr/>
        </p:nvSpPr>
        <p:spPr>
          <a:xfrm>
            <a:off x="279253" y="4769069"/>
            <a:ext cx="324394" cy="262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3C75744-FF4B-4135-8439-26AAD4E3D5D0}"/>
              </a:ext>
            </a:extLst>
          </p:cNvPr>
          <p:cNvSpPr/>
          <p:nvPr/>
        </p:nvSpPr>
        <p:spPr>
          <a:xfrm>
            <a:off x="5608760" y="4769338"/>
            <a:ext cx="324394" cy="2622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14DBAB-D3E2-4ADC-B161-F4130146C334}"/>
              </a:ext>
            </a:extLst>
          </p:cNvPr>
          <p:cNvSpPr txBox="1"/>
          <p:nvPr/>
        </p:nvSpPr>
        <p:spPr>
          <a:xfrm>
            <a:off x="5945142" y="4746772"/>
            <a:ext cx="2269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Type of inputs and outputs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F11DD396-53D2-DA12-49CE-E8A69A73BB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26129" y="1265293"/>
            <a:ext cx="615052" cy="2788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F9B5A6F6-DAFB-91AA-44DE-D9A99EFC527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5555" y="1271805"/>
            <a:ext cx="615052" cy="27887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92B3C733-5387-7461-C69C-B113CDFB7C1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1911418" y="700203"/>
            <a:ext cx="900025" cy="63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B3AC91E-3DFE-1CFF-2E69-407E2507B520}"/>
              </a:ext>
            </a:extLst>
          </p:cNvPr>
          <p:cNvSpPr/>
          <p:nvPr/>
        </p:nvSpPr>
        <p:spPr>
          <a:xfrm>
            <a:off x="279252" y="342913"/>
            <a:ext cx="1534866" cy="7272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Determinants</a:t>
            </a:r>
            <a:r>
              <a:rPr lang="en-US" sz="1200" dirty="0"/>
              <a:t> of health and ill-health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55420F3-B3B7-77C4-2E68-9234D0BE0AFC}"/>
              </a:ext>
            </a:extLst>
          </p:cNvPr>
          <p:cNvSpPr/>
          <p:nvPr/>
        </p:nvSpPr>
        <p:spPr>
          <a:xfrm>
            <a:off x="2811443" y="342913"/>
            <a:ext cx="1534866" cy="7272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Demand</a:t>
            </a:r>
            <a:r>
              <a:rPr lang="en-US" sz="1200" dirty="0"/>
              <a:t> for health &amp; healthcare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2226672-5803-F334-6AF0-CCA96F0C5607}"/>
              </a:ext>
            </a:extLst>
          </p:cNvPr>
          <p:cNvSpPr/>
          <p:nvPr/>
        </p:nvSpPr>
        <p:spPr>
          <a:xfrm>
            <a:off x="5384834" y="342913"/>
            <a:ext cx="1534866" cy="7272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Supply</a:t>
            </a:r>
            <a:r>
              <a:rPr lang="en-US" sz="1200" dirty="0"/>
              <a:t> of health services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E2916280-66C5-8184-825A-02B565712502}"/>
              </a:ext>
            </a:extLst>
          </p:cNvPr>
          <p:cNvCxnSpPr>
            <a:cxnSpLocks/>
          </p:cNvCxnSpPr>
          <p:nvPr/>
        </p:nvCxnSpPr>
        <p:spPr>
          <a:xfrm flipV="1">
            <a:off x="4435462" y="827099"/>
            <a:ext cx="899937" cy="1852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8BD40D55-6965-4D4E-76F4-E479E95B15A5}"/>
              </a:ext>
            </a:extLst>
          </p:cNvPr>
          <p:cNvCxnSpPr>
            <a:cxnSpLocks/>
          </p:cNvCxnSpPr>
          <p:nvPr/>
        </p:nvCxnSpPr>
        <p:spPr>
          <a:xfrm rot="10800000">
            <a:off x="4427318" y="496687"/>
            <a:ext cx="932798" cy="1822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8D5161B-B1BC-8822-CB15-6A77364299D5}"/>
              </a:ext>
            </a:extLst>
          </p:cNvPr>
          <p:cNvSpPr/>
          <p:nvPr/>
        </p:nvSpPr>
        <p:spPr>
          <a:xfrm>
            <a:off x="279252" y="1733247"/>
            <a:ext cx="1534866" cy="7272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Public health</a:t>
            </a:r>
            <a:endParaRPr lang="en-US" sz="1200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3FDFF0E-523D-3B73-30F9-F7B28A13367E}"/>
              </a:ext>
            </a:extLst>
          </p:cNvPr>
          <p:cNvSpPr/>
          <p:nvPr/>
        </p:nvSpPr>
        <p:spPr>
          <a:xfrm>
            <a:off x="2793642" y="1736971"/>
            <a:ext cx="1534866" cy="7272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Health and its </a:t>
            </a:r>
            <a:r>
              <a:rPr lang="en-US" sz="1200" b="1" dirty="0"/>
              <a:t>value</a:t>
            </a:r>
            <a:endParaRPr lang="en-US" sz="12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4C4D68C5-6DC3-28C7-4E2E-1733C29BD296}"/>
              </a:ext>
            </a:extLst>
          </p:cNvPr>
          <p:cNvSpPr/>
          <p:nvPr/>
        </p:nvSpPr>
        <p:spPr>
          <a:xfrm>
            <a:off x="5442440" y="1729818"/>
            <a:ext cx="1534866" cy="7272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Human</a:t>
            </a:r>
            <a:r>
              <a:rPr lang="en-US" sz="1200" dirty="0"/>
              <a:t> </a:t>
            </a:r>
            <a:r>
              <a:rPr lang="en-US" sz="1200" b="1" dirty="0"/>
              <a:t>resources</a:t>
            </a:r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46AAF664-82F9-B638-205B-9A2ECF991DCB}"/>
              </a:ext>
            </a:extLst>
          </p:cNvPr>
          <p:cNvCxnSpPr>
            <a:cxnSpLocks/>
          </p:cNvCxnSpPr>
          <p:nvPr/>
        </p:nvCxnSpPr>
        <p:spPr>
          <a:xfrm>
            <a:off x="1883510" y="2226152"/>
            <a:ext cx="900025" cy="63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D11AED19-425A-E32E-2C42-DE7F205D9B7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48801" y="1370003"/>
            <a:ext cx="512544" cy="70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318285A6-1465-E9C3-F3D9-1B3451C107D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03019" y="1393502"/>
            <a:ext cx="512544" cy="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A8129A4-00E5-FFD8-1782-DEE701A4F5AE}"/>
              </a:ext>
            </a:extLst>
          </p:cNvPr>
          <p:cNvSpPr/>
          <p:nvPr/>
        </p:nvSpPr>
        <p:spPr>
          <a:xfrm>
            <a:off x="7380915" y="1401059"/>
            <a:ext cx="1534866" cy="7272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Economic </a:t>
            </a:r>
            <a:r>
              <a:rPr lang="en-US" sz="1200" b="1" dirty="0"/>
              <a:t>evaluation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B77F928B-19A5-5C64-381F-F6A037358AF9}"/>
              </a:ext>
            </a:extLst>
          </p:cNvPr>
          <p:cNvSpPr/>
          <p:nvPr/>
        </p:nvSpPr>
        <p:spPr>
          <a:xfrm>
            <a:off x="7380917" y="2397009"/>
            <a:ext cx="1534866" cy="7272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Efficiency and equity</a:t>
            </a:r>
          </a:p>
        </p:txBody>
      </p:sp>
      <p:sp>
        <p:nvSpPr>
          <p:cNvPr id="40" name="Rounded Rectangle 55">
            <a:extLst>
              <a:ext uri="{FF2B5EF4-FFF2-40B4-BE49-F238E27FC236}">
                <a16:creationId xmlns:a16="http://schemas.microsoft.com/office/drawing/2014/main" id="{98390E7A-2F0C-4F7D-A5F1-B86ED563A354}"/>
              </a:ext>
            </a:extLst>
          </p:cNvPr>
          <p:cNvSpPr/>
          <p:nvPr/>
        </p:nvSpPr>
        <p:spPr>
          <a:xfrm>
            <a:off x="1985464" y="3459592"/>
            <a:ext cx="1534867" cy="727280"/>
          </a:xfrm>
          <a:prstGeom prst="roundRect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Real</a:t>
            </a:r>
          </a:p>
        </p:txBody>
      </p:sp>
      <p:sp>
        <p:nvSpPr>
          <p:cNvPr id="50" name="Rounded Rectangle 55">
            <a:extLst>
              <a:ext uri="{FF2B5EF4-FFF2-40B4-BE49-F238E27FC236}">
                <a16:creationId xmlns:a16="http://schemas.microsoft.com/office/drawing/2014/main" id="{44A574B4-4689-420B-A2B5-D3CF87932E83}"/>
              </a:ext>
            </a:extLst>
          </p:cNvPr>
          <p:cNvSpPr/>
          <p:nvPr/>
        </p:nvSpPr>
        <p:spPr>
          <a:xfrm>
            <a:off x="3841827" y="3456531"/>
            <a:ext cx="1534867" cy="727280"/>
          </a:xfrm>
          <a:prstGeom prst="roundRect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Fake</a:t>
            </a:r>
          </a:p>
        </p:txBody>
      </p:sp>
      <p:sp>
        <p:nvSpPr>
          <p:cNvPr id="60" name="Curved Right Arrow 59">
            <a:extLst>
              <a:ext uri="{FF2B5EF4-FFF2-40B4-BE49-F238E27FC236}">
                <a16:creationId xmlns:a16="http://schemas.microsoft.com/office/drawing/2014/main" id="{848582E4-9620-ACF4-3D92-D54192D53C58}"/>
              </a:ext>
            </a:extLst>
          </p:cNvPr>
          <p:cNvSpPr/>
          <p:nvPr/>
        </p:nvSpPr>
        <p:spPr>
          <a:xfrm rot="15617972" flipH="1">
            <a:off x="6187254" y="2710003"/>
            <a:ext cx="515389" cy="1723259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4" dirty="0">
              <a:solidFill>
                <a:schemeClr val="tx1"/>
              </a:solidFill>
            </a:endParaRPr>
          </a:p>
        </p:txBody>
      </p:sp>
      <p:sp>
        <p:nvSpPr>
          <p:cNvPr id="46" name="Curved Right Arrow 59">
            <a:extLst>
              <a:ext uri="{FF2B5EF4-FFF2-40B4-BE49-F238E27FC236}">
                <a16:creationId xmlns:a16="http://schemas.microsoft.com/office/drawing/2014/main" id="{312AF27A-60DC-4696-987A-1E92DADB3867}"/>
              </a:ext>
            </a:extLst>
          </p:cNvPr>
          <p:cNvSpPr/>
          <p:nvPr/>
        </p:nvSpPr>
        <p:spPr>
          <a:xfrm rot="4658935" flipH="1">
            <a:off x="6520907" y="3226882"/>
            <a:ext cx="564296" cy="2335972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4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8B0E5F-15EA-494A-AFB3-5D40CE3C95BA}"/>
              </a:ext>
            </a:extLst>
          </p:cNvPr>
          <p:cNvSpPr txBox="1"/>
          <p:nvPr/>
        </p:nvSpPr>
        <p:spPr>
          <a:xfrm>
            <a:off x="596564" y="4730331"/>
            <a:ext cx="4630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Domains of health economics (Wagstaff &amp; </a:t>
            </a:r>
            <a:r>
              <a:rPr lang="en-AU" sz="1400" dirty="0" err="1"/>
              <a:t>Culyer</a:t>
            </a:r>
            <a:r>
              <a:rPr lang="en-AU" sz="1400" dirty="0"/>
              <a:t>, 2012)</a:t>
            </a:r>
          </a:p>
        </p:txBody>
      </p:sp>
    </p:spTree>
    <p:extLst>
      <p:ext uri="{BB962C8B-B14F-4D97-AF65-F5344CB8AC3E}">
        <p14:creationId xmlns:p14="http://schemas.microsoft.com/office/powerpoint/2010/main" val="21888021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17"/>
</p:tagLst>
</file>

<file path=ppt/theme/theme1.xml><?xml version="1.0" encoding="utf-8"?>
<a:theme xmlns:a="http://schemas.openxmlformats.org/drawingml/2006/main" name="2_Office Theme">
  <a:themeElements>
    <a:clrScheme name="Orygen">
      <a:dk1>
        <a:srgbClr val="000000"/>
      </a:dk1>
      <a:lt1>
        <a:srgbClr val="FFFFFF"/>
      </a:lt1>
      <a:dk2>
        <a:srgbClr val="1E3510"/>
      </a:dk2>
      <a:lt2>
        <a:srgbClr val="E9EBE7"/>
      </a:lt2>
      <a:accent1>
        <a:srgbClr val="FA532C"/>
      </a:accent1>
      <a:accent2>
        <a:srgbClr val="FCA08B"/>
      </a:accent2>
      <a:accent3>
        <a:srgbClr val="FED4CA"/>
      </a:accent3>
      <a:accent4>
        <a:srgbClr val="1E3510"/>
      </a:accent4>
      <a:accent5>
        <a:srgbClr val="83907C"/>
      </a:accent5>
      <a:accent6>
        <a:srgbClr val="BBC2B7"/>
      </a:accent6>
      <a:hlink>
        <a:srgbClr val="FA532C"/>
      </a:hlink>
      <a:folHlink>
        <a:srgbClr val="6600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ygen_ppt_template_16x9" id="{1C3EF199-195A-0549-9E49-2D6348B994F5}" vid="{3E8F2D3F-9E21-A641-8D7A-31CB30DFA0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DB2B4285061047A82B278F75EFB6AC" ma:contentTypeVersion="12" ma:contentTypeDescription="Create a new document." ma:contentTypeScope="" ma:versionID="8586775b3ba77d16f61122d1c4fa41aa">
  <xsd:schema xmlns:xsd="http://www.w3.org/2001/XMLSchema" xmlns:xs="http://www.w3.org/2001/XMLSchema" xmlns:p="http://schemas.microsoft.com/office/2006/metadata/properties" xmlns:ns3="f7f3860d-0d6f-4c7a-8485-5e6e27e7767e" xmlns:ns4="c2ee7ecd-289c-457b-a16e-1307d41712cb" targetNamespace="http://schemas.microsoft.com/office/2006/metadata/properties" ma:root="true" ma:fieldsID="0260201f4cfa0cfd0f69079252327cf3" ns3:_="" ns4:_="">
    <xsd:import namespace="f7f3860d-0d6f-4c7a-8485-5e6e27e7767e"/>
    <xsd:import namespace="c2ee7ecd-289c-457b-a16e-1307d41712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f3860d-0d6f-4c7a-8485-5e6e27e776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e7ecd-289c-457b-a16e-1307d41712cb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7f3860d-0d6f-4c7a-8485-5e6e27e7767e" xsi:nil="true"/>
  </documentManagement>
</p:properties>
</file>

<file path=customXml/itemProps1.xml><?xml version="1.0" encoding="utf-8"?>
<ds:datastoreItem xmlns:ds="http://schemas.openxmlformats.org/officeDocument/2006/customXml" ds:itemID="{E1A19B56-E7B0-46E1-9BB1-EA721CFD8B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E6A690-D93C-40F3-BA80-B6A5375CA3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f3860d-0d6f-4c7a-8485-5e6e27e7767e"/>
    <ds:schemaRef ds:uri="c2ee7ecd-289c-457b-a16e-1307d41712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DE8E31-475E-4966-A1F0-BA1B686F701C}">
  <ds:schemaRefs>
    <ds:schemaRef ds:uri="http://schemas.microsoft.com/office/infopath/2007/PartnerControls"/>
    <ds:schemaRef ds:uri="f7f3860d-0d6f-4c7a-8485-5e6e27e7767e"/>
    <ds:schemaRef ds:uri="http://purl.org/dc/elements/1.1/"/>
    <ds:schemaRef ds:uri="http://schemas.microsoft.com/office/2006/metadata/properties"/>
    <ds:schemaRef ds:uri="c2ee7ecd-289c-457b-a16e-1307d41712cb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13810</TotalTime>
  <Words>48</Words>
  <Application>Microsoft Office PowerPoint</Application>
  <PresentationFormat>On-screen Show (16:9)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Rockwell</vt:lpstr>
      <vt:lpstr>Tahoma</vt:lpstr>
      <vt:lpstr>Times New Roman</vt:lpstr>
      <vt:lpstr>2_Office Theme</vt:lpstr>
      <vt:lpstr>PowerPoint Presentation</vt:lpstr>
    </vt:vector>
  </TitlesOfParts>
  <Manager>Simon Errington</Manager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</dc:title>
  <dc:subject/>
  <dc:creator>Simon Errington</dc:creator>
  <cp:keywords/>
  <dc:description/>
  <cp:lastModifiedBy>Matthew Hamilton</cp:lastModifiedBy>
  <cp:revision>356</cp:revision>
  <cp:lastPrinted>2022-06-21T23:22:27Z</cp:lastPrinted>
  <dcterms:created xsi:type="dcterms:W3CDTF">2015-08-21T01:16:40Z</dcterms:created>
  <dcterms:modified xsi:type="dcterms:W3CDTF">2023-08-18T13:50:36Z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0x010100B5DB2B4285061047A82B278F75EFB6AC</vt:lpwstr>
  </property>
  <property fmtid="{D5CDD505-2E9C-101B-9397-08002B2CF9AE}" pid="3" name="MSIP_Label_43e64453-338c-4f93-8a4d-0039a0a41f2a_Application">
    <vt:lpwstr>Microsoft Azure Information Protection</vt:lpwstr>
  </property>
  <property fmtid="{D5CDD505-2E9C-101B-9397-08002B2CF9AE}" pid="4" name="MSIP_Label_43e64453-338c-4f93-8a4d-0039a0a41f2a_Enabled">
    <vt:lpwstr>True</vt:lpwstr>
  </property>
  <property fmtid="{D5CDD505-2E9C-101B-9397-08002B2CF9AE}" pid="5" name="Sensitivity">
    <vt:lpwstr>OFFICIAL</vt:lpwstr>
  </property>
  <property fmtid="{D5CDD505-2E9C-101B-9397-08002B2CF9AE}" pid="6" name="MSIP_Label_43e64453-338c-4f93-8a4d-0039a0a41f2a_Extended_MSFT_Method">
    <vt:lpwstr>Manual</vt:lpwstr>
  </property>
  <property fmtid="{D5CDD505-2E9C-101B-9397-08002B2CF9AE}" pid="7" name="MSIP_Label_43e64453-338c-4f93-8a4d-0039a0a41f2a_ActionId">
    <vt:lpwstr>c6807c52-d6bc-4e97-84ee-5a6a7224aad5</vt:lpwstr>
  </property>
  <property fmtid="{D5CDD505-2E9C-101B-9397-08002B2CF9AE}" pid="8" name="MSIP_Label_43e64453-338c-4f93-8a4d-0039a0a41f2a_Owner">
    <vt:lpwstr>Hilary.Sawer@dhhs.vic.gov.au</vt:lpwstr>
  </property>
  <property fmtid="{D5CDD505-2E9C-101B-9397-08002B2CF9AE}" pid="9" name="MSIP_Label_43e64453-338c-4f93-8a4d-0039a0a41f2a_SiteId">
    <vt:lpwstr>c0e0601f-0fac-449c-9c88-a104c4eb9f28</vt:lpwstr>
  </property>
  <property fmtid="{D5CDD505-2E9C-101B-9397-08002B2CF9AE}" pid="10" name="MSIP_Label_43e64453-338c-4f93-8a4d-0039a0a41f2a_Name">
    <vt:lpwstr>OFFICIAL</vt:lpwstr>
  </property>
  <property fmtid="{D5CDD505-2E9C-101B-9397-08002B2CF9AE}" pid="11" name="MSIP_Label_43e64453-338c-4f93-8a4d-0039a0a41f2a_SetDate">
    <vt:lpwstr>2020-09-07T03:40:26.4647513Z</vt:lpwstr>
  </property>
</Properties>
</file>