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4"/>
  </p:sldMasterIdLst>
  <p:notesMasterIdLst>
    <p:notesMasterId r:id="rId13"/>
  </p:notesMasterIdLst>
  <p:sldIdLst>
    <p:sldId id="2134804577" r:id="rId5"/>
    <p:sldId id="2134804579" r:id="rId6"/>
    <p:sldId id="2134804565" r:id="rId7"/>
    <p:sldId id="2134804606" r:id="rId8"/>
    <p:sldId id="2134804580" r:id="rId9"/>
    <p:sldId id="2134804571" r:id="rId10"/>
    <p:sldId id="2134804572" r:id="rId11"/>
    <p:sldId id="2134804605" r:id="rId12"/>
  </p:sldIdLst>
  <p:sldSz cx="9144000" cy="5143500" type="screen16x9"/>
  <p:notesSz cx="6807200" cy="9939338"/>
  <p:custDataLst>
    <p:tags r:id="rId14"/>
  </p:custDataLst>
  <p:defaultTextStyle>
    <a:defPPr>
      <a:defRPr lang="en-US"/>
    </a:defPPr>
    <a:lvl1pPr marL="0" algn="l" defTabSz="816251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1pPr>
    <a:lvl2pPr marL="408125" algn="l" defTabSz="816251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2pPr>
    <a:lvl3pPr marL="816251" algn="l" defTabSz="816251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3pPr>
    <a:lvl4pPr marL="1224376" algn="l" defTabSz="816251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4pPr>
    <a:lvl5pPr marL="1632501" algn="l" defTabSz="816251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5pPr>
    <a:lvl6pPr marL="2040626" algn="l" defTabSz="816251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6pPr>
    <a:lvl7pPr marL="2448752" algn="l" defTabSz="816251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7pPr>
    <a:lvl8pPr marL="2856877" algn="l" defTabSz="816251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8pPr>
    <a:lvl9pPr marL="3265002" algn="l" defTabSz="816251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18" userDrawn="1">
          <p15:clr>
            <a:srgbClr val="A4A3A4"/>
          </p15:clr>
        </p15:guide>
        <p15:guide id="2" orient="horz" pos="374" userDrawn="1">
          <p15:clr>
            <a:srgbClr val="A4A3A4"/>
          </p15:clr>
        </p15:guide>
        <p15:guide id="3" orient="horz" pos="1484" userDrawn="1">
          <p15:clr>
            <a:srgbClr val="A4A3A4"/>
          </p15:clr>
        </p15:guide>
        <p15:guide id="4" orient="horz" pos="1226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75" userDrawn="1">
          <p15:clr>
            <a:srgbClr val="A4A3A4"/>
          </p15:clr>
        </p15:guide>
        <p15:guide id="7" pos="5685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E7B5D4A-BDF8-FB10-32C1-5E6122706414}" name="Simon Errington" initials="SE" userId="S::simon@transformationsq.com::d611591d-97a7-43ba-9e45-a39625d732e1" providerId="AD"/>
  <p188:author id="{BC71AB5E-3FF9-EABE-C445-39CF3ACDD236}" name="Raj Kumar" initials="RK" userId="S::raj.kumar@orygen.org.au::ec61fed1-3b34-4278-821b-79d14222523d" providerId="AD"/>
  <p188:author id="{E4E543AD-1819-FBE7-7FCE-7AF4F121E181}" name="Vivienne Browne" initials="VB" userId="S::vivienne.browne@orygen.org.au::cee0a292-dbf6-4665-b39a-97496731b815" providerId="AD"/>
  <p188:author id="{B0C760AF-88FF-A2D4-CEDE-E51DFBD367FC}" name="Leanne Geppert" initials="LG" userId="S::leanne.geppert@orygen.org.au::94d1f80f-e32d-4cfd-a51c-e8e455f18375" providerId="AD"/>
  <p188:author id="{0FF8B9E4-6A60-91D0-0D29-CE2F240931DE}" name="Nicholas Prendergast" initials="NP" userId="S::nicholas.prendergast@orygen.org.au::cfb91a5a-ae3f-4cd4-9324-51397386cd5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ja Havrilova (DHHS)" initials="MH(" lastIdx="9" clrIdx="0">
    <p:extLst>
      <p:ext uri="{19B8F6BF-5375-455C-9EA6-DF929625EA0E}">
        <p15:presenceInfo xmlns:p15="http://schemas.microsoft.com/office/powerpoint/2012/main" userId="S::Maja.Havrilova@dhhs.vic.gov.au::87116025-9506-40b9-b71d-b868fe668877" providerId="AD"/>
      </p:ext>
    </p:extLst>
  </p:cmAuthor>
  <p:cmAuthor id="2" name="Hilary Sawer (DHHS)" initials="HS(" lastIdx="3" clrIdx="1">
    <p:extLst>
      <p:ext uri="{19B8F6BF-5375-455C-9EA6-DF929625EA0E}">
        <p15:presenceInfo xmlns:p15="http://schemas.microsoft.com/office/powerpoint/2012/main" userId="S::Hilary.Sawer@dhhs.vic.gov.au::b7a73304-5ccb-442c-ae82-d071031843a2" providerId="AD"/>
      </p:ext>
    </p:extLst>
  </p:cmAuthor>
  <p:cmAuthor id="3" name="Amro Ibraheim" initials="AI" lastIdx="6" clrIdx="2">
    <p:extLst>
      <p:ext uri="{19B8F6BF-5375-455C-9EA6-DF929625EA0E}">
        <p15:presenceInfo xmlns:p15="http://schemas.microsoft.com/office/powerpoint/2012/main" userId="S-1-5-21-3423680718-3263016837-3028007713-115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319"/>
    <a:srgbClr val="417323"/>
    <a:srgbClr val="3333FF"/>
    <a:srgbClr val="FA532C"/>
    <a:srgbClr val="66CCFF"/>
    <a:srgbClr val="FEE1DA"/>
    <a:srgbClr val="FC947C"/>
    <a:srgbClr val="70AD47"/>
    <a:srgbClr val="9BBB59"/>
    <a:srgbClr val="FCA3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6"/>
    <p:restoredTop sz="94737"/>
  </p:normalViewPr>
  <p:slideViewPr>
    <p:cSldViewPr snapToGrid="0">
      <p:cViewPr varScale="1">
        <p:scale>
          <a:sx n="81" d="100"/>
          <a:sy n="81" d="100"/>
        </p:scale>
        <p:origin x="1060" y="52"/>
      </p:cViewPr>
      <p:guideLst>
        <p:guide orient="horz" pos="1518"/>
        <p:guide orient="horz" pos="374"/>
        <p:guide orient="horz" pos="1484"/>
        <p:guide orient="horz" pos="1226"/>
        <p:guide pos="2880"/>
        <p:guide pos="75"/>
        <p:guide pos="56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186" cy="496912"/>
          </a:xfrm>
          <a:prstGeom prst="rect">
            <a:avLst/>
          </a:prstGeom>
        </p:spPr>
        <p:txBody>
          <a:bodyPr vert="horz" lIns="63066" tIns="31533" rIns="63066" bIns="31533" rtlCol="0"/>
          <a:lstStyle>
            <a:lvl1pPr algn="l">
              <a:defRPr sz="8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926" y="0"/>
            <a:ext cx="2950186" cy="496912"/>
          </a:xfrm>
          <a:prstGeom prst="rect">
            <a:avLst/>
          </a:prstGeom>
        </p:spPr>
        <p:txBody>
          <a:bodyPr vert="horz" lIns="63066" tIns="31533" rIns="63066" bIns="31533" rtlCol="0"/>
          <a:lstStyle>
            <a:lvl1pPr algn="r">
              <a:defRPr sz="800"/>
            </a:lvl1pPr>
          </a:lstStyle>
          <a:p>
            <a:fld id="{1D143431-5B1E-4EA1-9D4D-D1DE64DF6445}" type="datetimeFigureOut">
              <a:rPr lang="en-AU" smtClean="0"/>
              <a:t>14/08/2023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3066" tIns="31533" rIns="63066" bIns="31533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394" y="4720663"/>
            <a:ext cx="5446413" cy="4473307"/>
          </a:xfrm>
          <a:prstGeom prst="rect">
            <a:avLst/>
          </a:prstGeom>
        </p:spPr>
        <p:txBody>
          <a:bodyPr vert="horz" lIns="63066" tIns="31533" rIns="63066" bIns="3153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227"/>
            <a:ext cx="2950186" cy="496912"/>
          </a:xfrm>
          <a:prstGeom prst="rect">
            <a:avLst/>
          </a:prstGeom>
        </p:spPr>
        <p:txBody>
          <a:bodyPr vert="horz" lIns="63066" tIns="31533" rIns="63066" bIns="31533" rtlCol="0" anchor="b"/>
          <a:lstStyle>
            <a:lvl1pPr algn="l">
              <a:defRPr sz="8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926" y="9440227"/>
            <a:ext cx="2950186" cy="496912"/>
          </a:xfrm>
          <a:prstGeom prst="rect">
            <a:avLst/>
          </a:prstGeom>
        </p:spPr>
        <p:txBody>
          <a:bodyPr vert="horz" lIns="63066" tIns="31533" rIns="63066" bIns="31533" rtlCol="0" anchor="b"/>
          <a:lstStyle>
            <a:lvl1pPr algn="r">
              <a:defRPr sz="800"/>
            </a:lvl1pPr>
          </a:lstStyle>
          <a:p>
            <a:fld id="{38A26679-B819-44E8-90F4-468D7F0A95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088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ABB25F7-B94E-4B7E-A941-2489AC72E7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762"/>
            <a:ext cx="9144000" cy="51435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E2DDAF8-21DD-430A-9B81-3D0A32B894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45201"/>
            <a:ext cx="6595200" cy="272758"/>
          </a:xfrm>
          <a:noFill/>
        </p:spPr>
        <p:txBody>
          <a:bodyPr lIns="0" tIns="36000" bIns="36000"/>
          <a:lstStyle>
            <a:lvl1pPr>
              <a:lnSpc>
                <a:spcPct val="100000"/>
              </a:lnSpc>
              <a:defRPr sz="13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author/presenter here; leave blank if not required.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B956B-9725-4E1E-ADBD-C03E8C66D9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2920272"/>
            <a:ext cx="6595200" cy="1179911"/>
          </a:xfrm>
          <a:blipFill>
            <a:blip r:embed="rId3"/>
            <a:stretch>
              <a:fillRect/>
            </a:stretch>
          </a:blipFill>
        </p:spPr>
        <p:txBody>
          <a:bodyPr lIns="0" tIns="108000" rIns="0" bIns="108000" anchor="ctr">
            <a:spAutoFit/>
          </a:bodyPr>
          <a:lstStyle>
            <a:lvl1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1pPr>
            <a:lvl2pPr>
              <a:lnSpc>
                <a:spcPts val="2535"/>
              </a:lnSpc>
              <a:spcBef>
                <a:spcPts val="0"/>
              </a:spcBef>
              <a:defRPr sz="2113" b="0" cap="all" baseline="0">
                <a:solidFill>
                  <a:schemeClr val="tx2"/>
                </a:solidFill>
              </a:defRPr>
            </a:lvl2pPr>
            <a:lvl3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3pPr>
            <a:lvl4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4pPr>
            <a:lvl5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heading, press Increase indent for subheading</a:t>
            </a:r>
          </a:p>
          <a:p>
            <a:pPr lvl="1"/>
            <a:r>
              <a:rPr lang="en-US"/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70192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Divider 4">
    <p:bg>
      <p:bgPr>
        <a:solidFill>
          <a:srgbClr val="E9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1BE38C-86D1-434F-979B-CCD476AA0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" y="762"/>
            <a:ext cx="9144000" cy="5143500"/>
          </a:xfrm>
          <a:prstGeom prst="rect">
            <a:avLst/>
          </a:prstGeo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11235-B9A7-4E76-90C1-A6CCA43D982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66A85B-824E-4030-ACFE-EEF7636712AD}" type="datetime1">
              <a:rPr lang="en-AU" smtClean="0"/>
              <a:pPr/>
              <a:t>14/08/2023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FA8FF-3EC4-4EB2-AA08-8238CABF3E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B8CDA-427A-4324-8F10-117F3F0CB8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50DFBE-CA08-4D0D-8B62-AFCC307ADF9A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E844795-19CE-9D4F-9186-42D1F7EB5B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3130645"/>
            <a:ext cx="6408000" cy="1179911"/>
          </a:xfrm>
          <a:blipFill>
            <a:blip r:embed="rId3"/>
            <a:stretch>
              <a:fillRect/>
            </a:stretch>
          </a:blipFill>
        </p:spPr>
        <p:txBody>
          <a:bodyPr lIns="0" tIns="108000" rIns="0" bIns="108000" anchor="ctr">
            <a:spAutoFit/>
          </a:bodyPr>
          <a:lstStyle>
            <a:lvl1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tx2"/>
                </a:solidFill>
              </a:defRPr>
            </a:lvl1pPr>
            <a:lvl2pPr>
              <a:lnSpc>
                <a:spcPts val="2535"/>
              </a:lnSpc>
              <a:spcBef>
                <a:spcPts val="0"/>
              </a:spcBef>
              <a:defRPr sz="2113" b="0" cap="all" baseline="0">
                <a:solidFill>
                  <a:schemeClr val="accent5"/>
                </a:solidFill>
              </a:defRPr>
            </a:lvl2pPr>
            <a:lvl3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3pPr>
            <a:lvl4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4pPr>
            <a:lvl5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heading, press Increase indent for subheading</a:t>
            </a:r>
          </a:p>
          <a:p>
            <a:pPr lvl="1"/>
            <a:r>
              <a:rPr lang="en-US"/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132161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4">
    <p:bg>
      <p:bgPr>
        <a:solidFill>
          <a:srgbClr val="FEE5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1BE38C-86D1-434F-979B-CCD476AA0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" y="762"/>
            <a:ext cx="9144000" cy="5143500"/>
          </a:xfrm>
          <a:prstGeom prst="rect">
            <a:avLst/>
          </a:prstGeo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11235-B9A7-4E76-90C1-A6CCA43D982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66A85B-824E-4030-ACFE-EEF7636712AD}" type="datetime1">
              <a:rPr lang="en-AU" smtClean="0"/>
              <a:pPr/>
              <a:t>14/08/2023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FA8FF-3EC4-4EB2-AA08-8238CABF3E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B8CDA-427A-4324-8F10-117F3F0CB8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50DFBE-CA08-4D0D-8B62-AFCC307ADF9A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E844795-19CE-9D4F-9186-42D1F7EB5B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3130645"/>
            <a:ext cx="6408000" cy="1179911"/>
          </a:xfrm>
          <a:blipFill>
            <a:blip r:embed="rId3"/>
            <a:stretch>
              <a:fillRect/>
            </a:stretch>
          </a:blipFill>
        </p:spPr>
        <p:txBody>
          <a:bodyPr lIns="0" tIns="108000" rIns="0" bIns="108000" anchor="ctr">
            <a:spAutoFit/>
          </a:bodyPr>
          <a:lstStyle>
            <a:lvl1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tx2"/>
                </a:solidFill>
              </a:defRPr>
            </a:lvl1pPr>
            <a:lvl2pPr>
              <a:lnSpc>
                <a:spcPts val="2535"/>
              </a:lnSpc>
              <a:spcBef>
                <a:spcPts val="0"/>
              </a:spcBef>
              <a:defRPr sz="2113" b="0" cap="all" baseline="0">
                <a:solidFill>
                  <a:schemeClr val="accent1"/>
                </a:solidFill>
              </a:defRPr>
            </a:lvl2pPr>
            <a:lvl3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3pPr>
            <a:lvl4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4pPr>
            <a:lvl5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heading, press Increase indent for subheading</a:t>
            </a:r>
          </a:p>
          <a:p>
            <a:pPr lvl="1"/>
            <a:r>
              <a:rPr lang="en-US"/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941945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erson in a white shirt&#10;&#10;Description automatically generated">
            <a:extLst>
              <a:ext uri="{FF2B5EF4-FFF2-40B4-BE49-F238E27FC236}">
                <a16:creationId xmlns:a16="http://schemas.microsoft.com/office/drawing/2014/main" id="{DD5AF313-F233-43BA-B1D5-784D10072D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4000" cy="5145024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839F7AB-ABAF-44C7-BA87-37A1D04D5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0000" y="3484544"/>
            <a:ext cx="3567600" cy="859311"/>
          </a:xfrm>
          <a:blipFill>
            <a:blip r:embed="rId3"/>
            <a:stretch>
              <a:fillRect/>
            </a:stretch>
          </a:blipFill>
        </p:spPr>
        <p:txBody>
          <a:bodyPr lIns="0" tIns="108000" bIns="108000" anchor="ctr" anchorCtr="0">
            <a:spAutoFit/>
          </a:bodyPr>
          <a:lstStyle>
            <a:lvl1pPr>
              <a:lnSpc>
                <a:spcPts val="2535"/>
              </a:lnSpc>
              <a:defRPr sz="2113" baseline="0"/>
            </a:lvl1pPr>
          </a:lstStyle>
          <a:p>
            <a:r>
              <a:rPr lang="en-US"/>
              <a:t>THIS IS DIVIDER HEADING - UP TO four LINES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313B8D6-A000-4E4C-B2DE-2A5BE310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A85B-824E-4030-ACFE-EEF7636712AD}" type="datetime1">
              <a:rPr lang="en-AU" smtClean="0"/>
              <a:pPr/>
              <a:t>14/08/2023</a:t>
            </a:fld>
            <a:endParaRPr lang="en-AU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8D288AE-1512-4297-98B5-654DBDC3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F367DA9-191F-4F5F-B38C-30243697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DFBE-CA08-4D0D-8B62-AFCC307ADF9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8464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person&#10;&#10;Description automatically generated">
            <a:extLst>
              <a:ext uri="{FF2B5EF4-FFF2-40B4-BE49-F238E27FC236}">
                <a16:creationId xmlns:a16="http://schemas.microsoft.com/office/drawing/2014/main" id="{3997DF29-F3E4-4205-B4DA-EBF53DE5F7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4000" cy="514502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7E0A-5752-468E-B954-8B5259A96F3F}" type="datetime1">
              <a:rPr lang="en-AU" smtClean="0"/>
              <a:t>14/08/2023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DFBE-CA08-4D0D-8B62-AFCC307ADF9A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839F7AB-ABAF-44C7-BA87-37A1D04D5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0000" y="3298802"/>
            <a:ext cx="3567600" cy="859311"/>
          </a:xfrm>
          <a:blipFill>
            <a:blip r:embed="rId3"/>
            <a:stretch>
              <a:fillRect/>
            </a:stretch>
          </a:blipFill>
        </p:spPr>
        <p:txBody>
          <a:bodyPr lIns="0" tIns="108000" rIns="0" bIns="108000" anchor="ctr" anchorCtr="0">
            <a:spAutoFit/>
          </a:bodyPr>
          <a:lstStyle>
            <a:lvl1pPr>
              <a:lnSpc>
                <a:spcPts val="2535"/>
              </a:lnSpc>
              <a:defRPr sz="2113" baseline="0"/>
            </a:lvl1pPr>
          </a:lstStyle>
          <a:p>
            <a:r>
              <a:rPr lang="en-US"/>
              <a:t>THIS IS DIVIDER HEADING - UP TO four LINES</a:t>
            </a:r>
          </a:p>
        </p:txBody>
      </p:sp>
    </p:spTree>
    <p:extLst>
      <p:ext uri="{BB962C8B-B14F-4D97-AF65-F5344CB8AC3E}">
        <p14:creationId xmlns:p14="http://schemas.microsoft.com/office/powerpoint/2010/main" val="952461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FE5DA9B-E209-4F2B-A278-2813DA415E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Click here to insert body text. Click the Increase Indent button to apply heading style, click twice for bullets. Click the Decrease Indent button to move backwards through styles.</a:t>
            </a:r>
            <a:endParaRPr lang="en-US"/>
          </a:p>
          <a:p>
            <a:pPr lvl="1"/>
            <a:r>
              <a:rPr lang="en-US"/>
              <a:t>First level heading</a:t>
            </a:r>
          </a:p>
          <a:p>
            <a:pPr lvl="2"/>
            <a:r>
              <a:rPr lang="en-US"/>
              <a:t>First level bullet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59E0-D9A2-49CD-B9E8-2425E3A4501A}" type="datetime1">
              <a:rPr lang="en-AU" smtClean="0"/>
              <a:t>14/08/2023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569" baseline="0"/>
            </a:lvl1pPr>
          </a:lstStyle>
          <a:p>
            <a:fld id="{3250DFBE-CA08-4D0D-8B62-AFCC307ADF9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7924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4E7E6D3-2DA4-4210-9A00-21BBBD33A5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4000" y="1440000"/>
            <a:ext cx="3886200" cy="324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Click here to insert body text. Click the Increase Indent button to apply heading style, click twice for bullets. Click the Decrease Indent button to move backwards through styles.</a:t>
            </a:r>
            <a:endParaRPr lang="en-US"/>
          </a:p>
          <a:p>
            <a:pPr lvl="1"/>
            <a:r>
              <a:rPr lang="en-US"/>
              <a:t>First level heading</a:t>
            </a:r>
          </a:p>
          <a:p>
            <a:pPr lvl="2"/>
            <a:r>
              <a:rPr lang="en-US"/>
              <a:t>First level bullet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16000" y="1440000"/>
            <a:ext cx="3886200" cy="3240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AU"/>
              <a:t>Click here to insert body text. Click the Increase Indent button to apply heading style, click twice for bullets. Click the Decrease Indent button to move backwards through styles.</a:t>
            </a:r>
            <a:endParaRPr lang="en-US"/>
          </a:p>
          <a:p>
            <a:pPr lvl="1"/>
            <a:r>
              <a:rPr lang="en-US"/>
              <a:t>First level heading</a:t>
            </a:r>
          </a:p>
          <a:p>
            <a:pPr lvl="2"/>
            <a:r>
              <a:rPr lang="en-US"/>
              <a:t>First level bullet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6ADA-AA5A-44F6-BA2C-647618D6B843}" type="datetime1">
              <a:rPr lang="en-AU" smtClean="0"/>
              <a:t>14/08/2023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DFBE-CA08-4D0D-8B62-AFCC307ADF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2014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160F8F-2FE1-4CBD-8392-D2AC81EB22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64400"/>
            <a:ext cx="4766400" cy="4510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4000" y="1800000"/>
            <a:ext cx="3888000" cy="2880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AU"/>
              <a:t>Click here to insert body text. Click the Increase Indent button to apply heading style, click twice for bullets. Click the Decrease Indent button to move backwards through styles.</a:t>
            </a:r>
            <a:endParaRPr lang="en-US"/>
          </a:p>
          <a:p>
            <a:pPr lvl="1"/>
            <a:r>
              <a:rPr lang="en-US"/>
              <a:t>First level heading</a:t>
            </a:r>
          </a:p>
          <a:p>
            <a:pPr lvl="2"/>
            <a:r>
              <a:rPr lang="en-US"/>
              <a:t>First level bullet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16001" y="1800000"/>
            <a:ext cx="3887391" cy="2880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AU"/>
              <a:t>Click here to insert body text. Click the Increase Indent button to apply heading style, click twice for bullets. Click the Decrease Indent button to move backwards through styles.</a:t>
            </a:r>
            <a:endParaRPr lang="en-US"/>
          </a:p>
          <a:p>
            <a:pPr lvl="1"/>
            <a:r>
              <a:rPr lang="en-US"/>
              <a:t>First level heading</a:t>
            </a:r>
          </a:p>
          <a:p>
            <a:pPr lvl="2"/>
            <a:r>
              <a:rPr lang="en-US"/>
              <a:t>First level bullet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4081-DC95-43CD-968A-2951731A3825}" type="datetime1">
              <a:rPr lang="en-AU" smtClean="0"/>
              <a:t>14/08/2023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DFBE-CA08-4D0D-8B62-AFCC307ADF9A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35A19A23-C116-4BF4-BF0E-5A8405E1D76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1440000"/>
            <a:ext cx="3888000" cy="288000"/>
          </a:xfrm>
        </p:spPr>
        <p:txBody>
          <a:bodyPr/>
          <a:lstStyle>
            <a:lvl1pPr>
              <a:defRPr sz="1138" b="1" i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heading here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E6C72F6-323B-4567-9668-AEEB119884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15391" y="1440000"/>
            <a:ext cx="3888000" cy="288000"/>
          </a:xfrm>
        </p:spPr>
        <p:txBody>
          <a:bodyPr/>
          <a:lstStyle>
            <a:lvl1pPr>
              <a:defRPr sz="1138" b="1" i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heading here</a:t>
            </a:r>
          </a:p>
        </p:txBody>
      </p:sp>
    </p:spTree>
    <p:extLst>
      <p:ext uri="{BB962C8B-B14F-4D97-AF65-F5344CB8AC3E}">
        <p14:creationId xmlns:p14="http://schemas.microsoft.com/office/powerpoint/2010/main" val="708642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0DCB-59E0-4D20-9E52-D0DF91A81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64400"/>
            <a:ext cx="4766400" cy="4510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4000" y="1440000"/>
            <a:ext cx="4860000" cy="3240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AU"/>
              <a:t>Click here to insert body text. Click the Increase Indent button to apply heading style, click twice for bullets. Click the Decrease Indent button to move backwards through styles.</a:t>
            </a:r>
            <a:endParaRPr lang="en-US"/>
          </a:p>
          <a:p>
            <a:pPr lvl="1"/>
            <a:r>
              <a:rPr lang="en-US"/>
              <a:t>First level heading</a:t>
            </a:r>
          </a:p>
          <a:p>
            <a:pPr lvl="2"/>
            <a:r>
              <a:rPr lang="en-US"/>
              <a:t>First level bullet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BB5E-92C8-4BF1-AF88-65C92CB8A370}" type="datetime1">
              <a:rPr lang="en-AU" smtClean="0"/>
              <a:t>14/08/2023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DFBE-CA08-4D0D-8B62-AFCC307ADF9A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DAB6AB0-8210-4493-A84E-1FD7525F844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00738" y="359999"/>
            <a:ext cx="3238500" cy="4428000"/>
          </a:xfrm>
          <a:solidFill>
            <a:schemeClr val="bg2"/>
          </a:solidFill>
        </p:spPr>
        <p:txBody>
          <a:bodyPr lIns="144000" tIns="144000" rIns="144000" bIns="144000"/>
          <a:lstStyle>
            <a:lvl1pPr algn="ctr">
              <a:defRPr sz="1463">
                <a:solidFill>
                  <a:schemeClr val="tx1"/>
                </a:solidFill>
              </a:defRPr>
            </a:lvl1pPr>
          </a:lstStyle>
          <a:p>
            <a:r>
              <a:rPr lang="en-AU"/>
              <a:t>Drag/paste picture to icon or click icon to add image.  Click Format &gt; Crop &gt; Fill to resize/move the image inside the placeholder or to reset the image.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404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8CBB-FA05-4DD4-A6B3-E6B8E15F8E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34000" y="464400"/>
            <a:ext cx="4766400" cy="4510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798000" y="1440000"/>
            <a:ext cx="4860000" cy="3240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AU"/>
              <a:t>Click here to insert body text. Click the Increase Indent button to apply heading style, click twice for bullets. Click the Decrease Indent button to move backwards through styles.</a:t>
            </a:r>
            <a:endParaRPr lang="en-US"/>
          </a:p>
          <a:p>
            <a:pPr lvl="1"/>
            <a:r>
              <a:rPr lang="en-US"/>
              <a:t>First level heading</a:t>
            </a:r>
          </a:p>
          <a:p>
            <a:pPr lvl="2"/>
            <a:r>
              <a:rPr lang="en-US"/>
              <a:t>First level bullet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6ADA-AA5A-44F6-BA2C-647618D6B843}" type="datetime1">
              <a:rPr lang="en-AU" smtClean="0"/>
              <a:t>14/08/2023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DFBE-CA08-4D0D-8B62-AFCC307ADF9A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ED2E6BB-FA5D-4872-A7BB-C4297489A49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359999"/>
            <a:ext cx="3236913" cy="4428000"/>
          </a:xfrm>
          <a:solidFill>
            <a:schemeClr val="bg2"/>
          </a:solidFill>
        </p:spPr>
        <p:txBody>
          <a:bodyPr lIns="144000" tIns="144000" rIns="144000" bIns="144000"/>
          <a:lstStyle>
            <a:lvl1pPr algn="ctr">
              <a:defRPr sz="1463">
                <a:solidFill>
                  <a:schemeClr val="tx1"/>
                </a:solidFill>
              </a:defRPr>
            </a:lvl1pPr>
          </a:lstStyle>
          <a:p>
            <a:r>
              <a:rPr lang="en-AU"/>
              <a:t>Drag/paste picture to icon or click icon to add image.  Click Format &gt; Crop &gt; Fill to resize/move the image inside the placeholder or to reset the image.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16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E544-F19D-4395-938F-7EF6009140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CAFD-78E4-4A90-AE64-7A60A22E4939}" type="datetime1">
              <a:rPr lang="en-AU" smtClean="0"/>
              <a:t>14/08/2023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DFBE-CA08-4D0D-8B62-AFCC307ADF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815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6B7F18-162D-428C-BE60-D7D5169359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762"/>
            <a:ext cx="9144000" cy="5143500"/>
          </a:xfrm>
          <a:prstGeom prst="rect">
            <a:avLst/>
          </a:prstGeom>
          <a:noFill/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E2DDAF8-21DD-430A-9B81-3D0A32B894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45201"/>
            <a:ext cx="6595200" cy="272758"/>
          </a:xfrm>
          <a:noFill/>
        </p:spPr>
        <p:txBody>
          <a:bodyPr lIns="0" tIns="36000" bIns="36000"/>
          <a:lstStyle>
            <a:lvl1pPr>
              <a:lnSpc>
                <a:spcPct val="100000"/>
              </a:lnSpc>
              <a:defRPr sz="13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author/presenter here; leave blank if not required.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B956B-9725-4E1E-ADBD-C03E8C66D9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2920272"/>
            <a:ext cx="6595200" cy="1179911"/>
          </a:xfrm>
          <a:blipFill>
            <a:blip r:embed="rId3"/>
            <a:stretch>
              <a:fillRect/>
            </a:stretch>
          </a:blipFill>
        </p:spPr>
        <p:txBody>
          <a:bodyPr lIns="0" tIns="108000" rIns="0" bIns="108000" anchor="ctr">
            <a:spAutoFit/>
          </a:bodyPr>
          <a:lstStyle>
            <a:lvl1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1pPr>
            <a:lvl2pPr>
              <a:lnSpc>
                <a:spcPts val="2535"/>
              </a:lnSpc>
              <a:spcBef>
                <a:spcPts val="0"/>
              </a:spcBef>
              <a:defRPr sz="2113" b="0" cap="all" baseline="0">
                <a:solidFill>
                  <a:schemeClr val="accent1"/>
                </a:solidFill>
              </a:defRPr>
            </a:lvl2pPr>
            <a:lvl3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3pPr>
            <a:lvl4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4pPr>
            <a:lvl5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heading, press Increase indent for subheading</a:t>
            </a:r>
          </a:p>
          <a:p>
            <a:pPr lvl="1"/>
            <a:r>
              <a:rPr lang="en-US"/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725570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CAFD-78E4-4A90-AE64-7A60A22E4939}" type="datetime1">
              <a:rPr lang="en-AU" smtClean="0"/>
              <a:t>14/08/2023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DFBE-CA08-4D0D-8B62-AFCC307ADF9A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A0310C-550E-4539-AB71-CB528051F2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61736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BF44-3F6C-4AD1-917E-19B03E635302}" type="datetime1">
              <a:rPr lang="en-AU" smtClean="0"/>
              <a:t>14/08/2023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DFBE-CA08-4D0D-8B62-AFCC307ADF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62269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0349B9-1CA7-7845-BEDA-A177AA38B9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762"/>
            <a:ext cx="9144000" cy="51435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CAFD-78E4-4A90-AE64-7A60A22E4939}" type="datetime1">
              <a:rPr lang="en-AU" smtClean="0"/>
              <a:t>14/08/2023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DFBE-CA08-4D0D-8B62-AFCC307ADF9A}" type="slidenum">
              <a:rPr lang="en-AU" smtClean="0"/>
              <a:t>‹#›</a:t>
            </a:fld>
            <a:endParaRPr lang="en-AU"/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4C37F1EE-C893-9548-896D-16232499FA80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540001" y="3815458"/>
            <a:ext cx="1833680" cy="853338"/>
          </a:xfrm>
          <a:noFill/>
        </p:spPr>
        <p:txBody>
          <a:bodyPr lIns="144000" tIns="144000" rIns="144000" bIns="144000"/>
          <a:lstStyle>
            <a:lvl1pPr algn="ctr">
              <a:defRPr sz="975">
                <a:solidFill>
                  <a:schemeClr val="tx1"/>
                </a:solidFill>
              </a:defRPr>
            </a:lvl1pPr>
          </a:lstStyle>
          <a:p>
            <a:r>
              <a:rPr lang="en-AU"/>
              <a:t>Click to add partner logos</a:t>
            </a:r>
            <a:endParaRPr lang="en-US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C8EF4020-6E0B-0A40-A9AA-7F6099C801E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83830" y="3815458"/>
            <a:ext cx="1833681" cy="853338"/>
          </a:xfrm>
          <a:noFill/>
        </p:spPr>
        <p:txBody>
          <a:bodyPr lIns="144000" tIns="144000" rIns="144000" bIns="144000"/>
          <a:lstStyle>
            <a:lvl1pPr algn="ctr">
              <a:defRPr sz="975">
                <a:solidFill>
                  <a:schemeClr val="tx1"/>
                </a:solidFill>
              </a:defRPr>
            </a:lvl1pPr>
          </a:lstStyle>
          <a:p>
            <a:r>
              <a:rPr lang="en-AU"/>
              <a:t>Click to add partner logos</a:t>
            </a:r>
            <a:endParaRPr lang="en-US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6371FF67-7AC9-5C49-AA45-33775478C78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627661" y="3815458"/>
            <a:ext cx="1833681" cy="853338"/>
          </a:xfrm>
          <a:noFill/>
        </p:spPr>
        <p:txBody>
          <a:bodyPr lIns="144000" tIns="144000" rIns="144000" bIns="144000"/>
          <a:lstStyle>
            <a:lvl1pPr algn="ctr">
              <a:defRPr sz="975">
                <a:solidFill>
                  <a:schemeClr val="tx1"/>
                </a:solidFill>
              </a:defRPr>
            </a:lvl1pPr>
          </a:lstStyle>
          <a:p>
            <a:r>
              <a:rPr lang="en-AU"/>
              <a:t>Click to add partner logos</a:t>
            </a:r>
            <a:endParaRPr lang="en-US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EBCDA5F5-B820-7044-B118-EF10F6475BC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671491" y="3815458"/>
            <a:ext cx="1833681" cy="853338"/>
          </a:xfrm>
          <a:noFill/>
        </p:spPr>
        <p:txBody>
          <a:bodyPr lIns="144000" tIns="144000" rIns="144000" bIns="144000"/>
          <a:lstStyle>
            <a:lvl1pPr algn="ctr">
              <a:defRPr sz="975">
                <a:solidFill>
                  <a:schemeClr val="tx1"/>
                </a:solidFill>
              </a:defRPr>
            </a:lvl1pPr>
          </a:lstStyle>
          <a:p>
            <a:r>
              <a:rPr lang="en-AU"/>
              <a:t>Click to add partner logos</a:t>
            </a:r>
            <a:endParaRPr lang="en-US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AD0273E4-CA30-7D41-9D62-E91E2222B9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2814313"/>
            <a:ext cx="2416331" cy="4510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Our partners</a:t>
            </a:r>
          </a:p>
        </p:txBody>
      </p:sp>
    </p:spTree>
    <p:extLst>
      <p:ext uri="{BB962C8B-B14F-4D97-AF65-F5344CB8AC3E}">
        <p14:creationId xmlns:p14="http://schemas.microsoft.com/office/powerpoint/2010/main" val="31631190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Revolution in Mi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DCCE85-8F7F-4545-BFEF-418462B03E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762"/>
            <a:ext cx="9144000" cy="5143500"/>
          </a:xfrm>
          <a:prstGeom prst="rect">
            <a:avLst/>
          </a:prstGeom>
          <a:noFill/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43B6360-E1E2-4FC2-AD03-2BB5AB4144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3815999"/>
            <a:ext cx="1944000" cy="612000"/>
          </a:xfrm>
          <a:blipFill>
            <a:blip r:embed="rId3"/>
            <a:stretch>
              <a:fillRect/>
            </a:stretch>
          </a:blipFill>
        </p:spPr>
        <p:txBody>
          <a:bodyPr lIns="0" tIns="108000" rIns="0" bIns="108000"/>
          <a:lstStyle>
            <a:lvl1pPr>
              <a:defRPr sz="2113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2405325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84053" y="4285067"/>
            <a:ext cx="4173537" cy="392906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300"/>
              </a:spcAft>
              <a:buFontTx/>
              <a:buNone/>
              <a:defRPr sz="1076" b="1" baseline="0">
                <a:solidFill>
                  <a:srgbClr val="002776"/>
                </a:solidFill>
              </a:defRPr>
            </a:lvl1pPr>
          </a:lstStyle>
          <a:p>
            <a:r>
              <a:rPr lang="en-CA" altLang="en-GB" noProof="0"/>
              <a:t>Subtitle – Arial Bold 18</a:t>
            </a:r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84048" y="1831185"/>
            <a:ext cx="8412480" cy="771663"/>
          </a:xfrm>
        </p:spPr>
        <p:txBody>
          <a:bodyPr/>
          <a:lstStyle>
            <a:lvl1pPr>
              <a:lnSpc>
                <a:spcPts val="2336"/>
              </a:lnSpc>
              <a:defRPr sz="1936" b="1">
                <a:solidFill>
                  <a:srgbClr val="002776"/>
                </a:solidFill>
                <a:latin typeface="Times New Roman" pitchFamily="18" charset="0"/>
              </a:defRPr>
            </a:lvl1pPr>
          </a:lstStyle>
          <a:p>
            <a:r>
              <a:rPr lang="en-CA" altLang="en-GB" noProof="0"/>
              <a:t>Client X Underwriting Transformation</a:t>
            </a:r>
            <a:br>
              <a:rPr lang="en-CA" altLang="en-GB" noProof="0"/>
            </a:br>
            <a:endParaRPr lang="en-CA" altLang="en-GB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84048" y="2193254"/>
            <a:ext cx="8412480" cy="354930"/>
          </a:xfrm>
        </p:spPr>
        <p:txBody>
          <a:bodyPr/>
          <a:lstStyle>
            <a:lvl1pPr marL="0" indent="0">
              <a:buNone/>
              <a:defRPr sz="1936" b="0">
                <a:latin typeface="+mj-lt"/>
              </a:defRPr>
            </a:lvl1pPr>
          </a:lstStyle>
          <a:p>
            <a:pPr lvl="0"/>
            <a:r>
              <a:rPr lang="en-US"/>
              <a:t>Title – Times New Roman 32pt</a:t>
            </a:r>
          </a:p>
          <a:p>
            <a:pPr lvl="0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048" y="2565799"/>
            <a:ext cx="8412480" cy="354765"/>
          </a:xfrm>
        </p:spPr>
        <p:txBody>
          <a:bodyPr/>
          <a:lstStyle>
            <a:lvl1pPr marL="0" indent="0">
              <a:buNone/>
              <a:defRPr sz="1936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Title 2 – 32pt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620002" y="135080"/>
            <a:ext cx="1173479" cy="318759"/>
          </a:xfrm>
          <a:prstGeom prst="rect">
            <a:avLst/>
          </a:prstGeom>
          <a:noFill/>
        </p:spPr>
        <p:txBody>
          <a:bodyPr wrap="square" lIns="24583" tIns="24583" rIns="24583" bIns="24583" rtlCol="0">
            <a:noAutofit/>
          </a:bodyPr>
          <a:lstStyle/>
          <a:p>
            <a:pPr>
              <a:spcAft>
                <a:spcPts val="161"/>
              </a:spcAft>
            </a:pPr>
            <a:r>
              <a:rPr lang="en-US" sz="753"/>
              <a:t>&lt;Client X logo</a:t>
            </a:r>
            <a:r>
              <a:rPr lang="en-US" sz="753" baseline="0"/>
              <a:t> removed</a:t>
            </a:r>
            <a:r>
              <a:rPr lang="en-US" sz="753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94451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80999" y="137167"/>
            <a:ext cx="8412480" cy="451062"/>
          </a:xfrm>
        </p:spPr>
        <p:txBody>
          <a:bodyPr/>
          <a:lstStyle/>
          <a:p>
            <a:r>
              <a:rPr lang="en-CA" noProof="0"/>
              <a:t>Click to edit Master title style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5DF429A-D22D-4B76-8F46-BAEACD7C55BF}" type="slidenum">
              <a:rPr lang="en-CA" smtClean="0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CA">
              <a:solidFill>
                <a:srgbClr val="00277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80999" y="712953"/>
            <a:ext cx="8412480" cy="308610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 sz="86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Kicker Box Template = 0.45 height, 14 font, white, bold, no borders or shape of outline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80999" y="1112046"/>
            <a:ext cx="8412480" cy="897731"/>
          </a:xfrm>
        </p:spPr>
        <p:txBody>
          <a:bodyPr lIns="50900" tIns="50900" rIns="50900" bIns="50900"/>
          <a:lstStyle>
            <a:lvl1pPr>
              <a:spcAft>
                <a:spcPts val="180"/>
              </a:spcAft>
              <a:defRPr sz="645"/>
            </a:lvl1pPr>
            <a:lvl2pPr>
              <a:spcAft>
                <a:spcPts val="180"/>
              </a:spcAft>
              <a:defRPr sz="645"/>
            </a:lvl2pPr>
            <a:lvl3pPr>
              <a:spcAft>
                <a:spcPts val="180"/>
              </a:spcAft>
              <a:defRPr sz="645"/>
            </a:lvl3pPr>
            <a:lvl4pPr>
              <a:spcAft>
                <a:spcPts val="180"/>
              </a:spcAft>
              <a:defRPr sz="645"/>
            </a:lvl4pPr>
            <a:lvl5pPr>
              <a:spcAft>
                <a:spcPts val="180"/>
              </a:spcAft>
              <a:defRPr sz="64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380999" y="2451167"/>
            <a:ext cx="4160520" cy="2152650"/>
          </a:xfrm>
        </p:spPr>
        <p:txBody>
          <a:bodyPr lIns="50900" tIns="50900" rIns="50900" bIns="50900"/>
          <a:lstStyle>
            <a:lvl1pPr>
              <a:spcAft>
                <a:spcPts val="180"/>
              </a:spcAft>
              <a:defRPr sz="645"/>
            </a:lvl1pPr>
            <a:lvl2pPr>
              <a:spcAft>
                <a:spcPts val="180"/>
              </a:spcAft>
              <a:defRPr sz="645"/>
            </a:lvl2pPr>
            <a:lvl3pPr>
              <a:spcAft>
                <a:spcPts val="180"/>
              </a:spcAft>
              <a:defRPr sz="645"/>
            </a:lvl3pPr>
            <a:lvl4pPr>
              <a:spcAft>
                <a:spcPts val="180"/>
              </a:spcAft>
              <a:defRPr sz="645"/>
            </a:lvl4pPr>
            <a:lvl5pPr>
              <a:spcAft>
                <a:spcPts val="180"/>
              </a:spcAft>
              <a:defRPr sz="64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4646284" y="2451167"/>
            <a:ext cx="4160520" cy="2152650"/>
          </a:xfrm>
        </p:spPr>
        <p:txBody>
          <a:bodyPr lIns="50900" tIns="50900" rIns="50900" bIns="50900"/>
          <a:lstStyle>
            <a:lvl1pPr>
              <a:spcAft>
                <a:spcPts val="180"/>
              </a:spcAft>
              <a:defRPr sz="645"/>
            </a:lvl1pPr>
            <a:lvl2pPr>
              <a:spcAft>
                <a:spcPts val="180"/>
              </a:spcAft>
              <a:defRPr sz="645"/>
            </a:lvl2pPr>
            <a:lvl3pPr>
              <a:spcAft>
                <a:spcPts val="180"/>
              </a:spcAft>
              <a:defRPr sz="645"/>
            </a:lvl3pPr>
            <a:lvl4pPr>
              <a:spcAft>
                <a:spcPts val="180"/>
              </a:spcAft>
              <a:defRPr sz="645"/>
            </a:lvl4pPr>
            <a:lvl5pPr>
              <a:spcAft>
                <a:spcPts val="180"/>
              </a:spcAft>
              <a:defRPr sz="64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380999" y="2089177"/>
            <a:ext cx="4160520" cy="308610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 sz="860" b="1">
                <a:solidFill>
                  <a:schemeClr val="bg1"/>
                </a:solidFill>
              </a:defRPr>
            </a:lvl1pPr>
            <a:lvl2pPr>
              <a:defRPr sz="645"/>
            </a:lvl2pPr>
            <a:lvl3pPr>
              <a:defRPr sz="645"/>
            </a:lvl3pPr>
            <a:lvl4pPr>
              <a:defRPr sz="645"/>
            </a:lvl4pPr>
            <a:lvl5pPr>
              <a:defRPr sz="645"/>
            </a:lvl5pPr>
          </a:lstStyle>
          <a:p>
            <a:pPr lvl="0"/>
            <a:r>
              <a:rPr lang="en-US"/>
              <a:t>Heading, 14pt, bold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4646839" y="2089177"/>
            <a:ext cx="4160838" cy="308610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 sz="860" b="1">
                <a:solidFill>
                  <a:schemeClr val="bg1"/>
                </a:solidFill>
              </a:defRPr>
            </a:lvl1pPr>
            <a:lvl2pPr>
              <a:defRPr sz="645"/>
            </a:lvl2pPr>
            <a:lvl3pPr>
              <a:defRPr sz="645"/>
            </a:lvl3pPr>
            <a:lvl4pPr>
              <a:defRPr sz="645"/>
            </a:lvl4pPr>
            <a:lvl5pPr>
              <a:defRPr sz="645"/>
            </a:lvl5pPr>
          </a:lstStyle>
          <a:p>
            <a:pPr lvl="0"/>
            <a:r>
              <a:rPr lang="en-US"/>
              <a:t>Heading, 14pt, bold</a:t>
            </a:r>
          </a:p>
        </p:txBody>
      </p:sp>
    </p:spTree>
    <p:extLst>
      <p:ext uri="{BB962C8B-B14F-4D97-AF65-F5344CB8AC3E}">
        <p14:creationId xmlns:p14="http://schemas.microsoft.com/office/powerpoint/2010/main" val="41240574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c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137167"/>
            <a:ext cx="8412480" cy="451062"/>
          </a:xfrm>
        </p:spPr>
        <p:txBody>
          <a:bodyPr/>
          <a:lstStyle/>
          <a:p>
            <a:r>
              <a:rPr lang="en-CA" noProof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048" y="716973"/>
            <a:ext cx="8412480" cy="1718807"/>
          </a:xfrm>
        </p:spPr>
        <p:txBody>
          <a:bodyPr/>
          <a:lstStyle>
            <a:lvl1pPr>
              <a:lnSpc>
                <a:spcPct val="100000"/>
              </a:lnSpc>
              <a:spcAft>
                <a:spcPts val="180"/>
              </a:spcAft>
              <a:defRPr sz="645"/>
            </a:lvl1pPr>
            <a:lvl2pPr>
              <a:lnSpc>
                <a:spcPct val="100000"/>
              </a:lnSpc>
              <a:spcAft>
                <a:spcPts val="180"/>
              </a:spcAft>
              <a:defRPr sz="645"/>
            </a:lvl2pPr>
            <a:lvl3pPr>
              <a:lnSpc>
                <a:spcPct val="100000"/>
              </a:lnSpc>
              <a:spcAft>
                <a:spcPts val="180"/>
              </a:spcAft>
              <a:defRPr sz="645"/>
            </a:lvl3pPr>
            <a:lvl4pPr>
              <a:lnSpc>
                <a:spcPct val="100000"/>
              </a:lnSpc>
              <a:spcAft>
                <a:spcPts val="180"/>
              </a:spcAft>
              <a:defRPr sz="645"/>
            </a:lvl4pPr>
            <a:lvl5pPr>
              <a:lnSpc>
                <a:spcPct val="100000"/>
              </a:lnSpc>
              <a:spcAft>
                <a:spcPts val="180"/>
              </a:spcAft>
              <a:defRPr sz="645"/>
            </a:lvl5pPr>
            <a:lvl6pPr>
              <a:defRPr sz="1076"/>
            </a:lvl6pPr>
            <a:lvl7pPr>
              <a:defRPr sz="1076"/>
            </a:lvl7pPr>
            <a:lvl8pPr>
              <a:defRPr sz="1076"/>
            </a:lvl8pPr>
            <a:lvl9pPr>
              <a:defRPr sz="1076"/>
            </a:lvl9pPr>
          </a:lstStyle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F429A-D22D-4B76-8F46-BAEACD7C55BF}" type="slidenum">
              <a:rPr lang="en-CA" smtClean="0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CA">
              <a:solidFill>
                <a:srgbClr val="002776"/>
              </a:solidFill>
            </a:endParaRP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84048" y="2637116"/>
            <a:ext cx="8412480" cy="308610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 sz="86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Kicker Box Template = 0.45 height, 14 font, white, bold, no borders or shape of outline</a:t>
            </a:r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384048" y="3038475"/>
            <a:ext cx="8412480" cy="157788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9416957" y="3050275"/>
            <a:ext cx="2688609" cy="1136176"/>
          </a:xfrm>
          <a:prstGeom prst="rect">
            <a:avLst/>
          </a:prstGeom>
          <a:noFill/>
        </p:spPr>
        <p:txBody>
          <a:bodyPr wrap="square" lIns="27368" tIns="27368" rIns="27368" bIns="27368" rtlCol="0">
            <a:noAutofit/>
          </a:bodyPr>
          <a:lstStyle/>
          <a:p>
            <a:pPr defTabSz="491270" fontAlgn="base">
              <a:spcBef>
                <a:spcPct val="0"/>
              </a:spcBef>
              <a:spcAft>
                <a:spcPts val="180"/>
              </a:spcAft>
            </a:pPr>
            <a:r>
              <a:rPr lang="en-US" sz="699">
                <a:solidFill>
                  <a:srgbClr val="002776"/>
                </a:solidFill>
                <a:cs typeface="Arial" charset="0"/>
              </a:rPr>
              <a:t>Note: Table Formatting </a:t>
            </a:r>
            <a:r>
              <a:rPr lang="en-US" sz="699" err="1">
                <a:solidFill>
                  <a:srgbClr val="002776"/>
                </a:solidFill>
                <a:cs typeface="Arial" charset="0"/>
              </a:rPr>
              <a:t>Reqs</a:t>
            </a:r>
            <a:r>
              <a:rPr lang="en-US" sz="699">
                <a:solidFill>
                  <a:srgbClr val="002776"/>
                </a:solidFill>
                <a:cs typeface="Arial" charset="0"/>
              </a:rPr>
              <a:t>.</a:t>
            </a:r>
          </a:p>
          <a:p>
            <a:pPr defTabSz="491270" fontAlgn="base">
              <a:spcBef>
                <a:spcPct val="0"/>
              </a:spcBef>
              <a:spcAft>
                <a:spcPts val="180"/>
              </a:spcAft>
            </a:pPr>
            <a:endParaRPr lang="en-US" sz="699">
              <a:solidFill>
                <a:srgbClr val="002776"/>
              </a:solidFill>
              <a:cs typeface="Arial" charset="0"/>
            </a:endParaRPr>
          </a:p>
          <a:p>
            <a:pPr defTabSz="491270" fontAlgn="base">
              <a:spcBef>
                <a:spcPct val="0"/>
              </a:spcBef>
              <a:spcAft>
                <a:spcPts val="180"/>
              </a:spcAft>
            </a:pPr>
            <a:r>
              <a:rPr lang="en-US" sz="699">
                <a:solidFill>
                  <a:srgbClr val="002776"/>
                </a:solidFill>
                <a:cs typeface="Arial" charset="0"/>
              </a:rPr>
              <a:t>Arial font, 11pt</a:t>
            </a:r>
          </a:p>
          <a:p>
            <a:pPr defTabSz="491270" fontAlgn="base">
              <a:spcBef>
                <a:spcPct val="0"/>
              </a:spcBef>
              <a:spcAft>
                <a:spcPts val="180"/>
              </a:spcAft>
            </a:pPr>
            <a:r>
              <a:rPr lang="en-US" sz="699">
                <a:solidFill>
                  <a:srgbClr val="002776"/>
                </a:solidFill>
                <a:cs typeface="Arial" charset="0"/>
              </a:rPr>
              <a:t>White text on Dark/Light Blue and Dark Green</a:t>
            </a:r>
          </a:p>
          <a:p>
            <a:pPr defTabSz="491270" fontAlgn="base">
              <a:spcBef>
                <a:spcPct val="0"/>
              </a:spcBef>
              <a:spcAft>
                <a:spcPts val="180"/>
              </a:spcAft>
            </a:pPr>
            <a:r>
              <a:rPr lang="en-US" sz="699">
                <a:solidFill>
                  <a:srgbClr val="002776"/>
                </a:solidFill>
                <a:cs typeface="Arial" charset="0"/>
              </a:rPr>
              <a:t>Blue text on White and Light Green</a:t>
            </a:r>
          </a:p>
        </p:txBody>
      </p:sp>
    </p:spTree>
    <p:extLst>
      <p:ext uri="{BB962C8B-B14F-4D97-AF65-F5344CB8AC3E}">
        <p14:creationId xmlns:p14="http://schemas.microsoft.com/office/powerpoint/2010/main" val="31972707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Sid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137160"/>
            <a:ext cx="8412480" cy="4510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F429A-D22D-4B76-8F46-BAEACD7C55BF}" type="slidenum">
              <a:rPr lang="en-CA" smtClean="0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CA">
              <a:solidFill>
                <a:srgbClr val="00277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4048" y="716508"/>
            <a:ext cx="4160520" cy="3566160"/>
          </a:xfrm>
        </p:spPr>
        <p:txBody>
          <a:bodyPr/>
          <a:lstStyle>
            <a:lvl1pPr>
              <a:spcAft>
                <a:spcPts val="180"/>
              </a:spcAft>
              <a:defRPr sz="645">
                <a:latin typeface="+mn-lt"/>
              </a:defRPr>
            </a:lvl1pPr>
            <a:lvl2pPr>
              <a:spcAft>
                <a:spcPts val="180"/>
              </a:spcAft>
              <a:defRPr sz="645">
                <a:latin typeface="+mn-lt"/>
              </a:defRPr>
            </a:lvl2pPr>
            <a:lvl3pPr>
              <a:spcAft>
                <a:spcPts val="180"/>
              </a:spcAft>
              <a:defRPr sz="645">
                <a:latin typeface="+mn-lt"/>
              </a:defRPr>
            </a:lvl3pPr>
            <a:lvl4pPr>
              <a:spcAft>
                <a:spcPts val="180"/>
              </a:spcAft>
              <a:defRPr sz="645">
                <a:latin typeface="+mn-lt"/>
              </a:defRPr>
            </a:lvl4pPr>
            <a:lvl5pPr>
              <a:spcAft>
                <a:spcPts val="180"/>
              </a:spcAft>
              <a:defRPr sz="645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12009" y="4587478"/>
            <a:ext cx="7519986" cy="30861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86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Kicker Box Template = 0.45 height, 14 font, white, bold, no borders or shape outline</a:t>
            </a:r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3"/>
          </p:nvPr>
        </p:nvSpPr>
        <p:spPr>
          <a:xfrm>
            <a:off x="4645696" y="716508"/>
            <a:ext cx="4160520" cy="356616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16957" y="3050275"/>
            <a:ext cx="2688609" cy="1136176"/>
          </a:xfrm>
          <a:prstGeom prst="rect">
            <a:avLst/>
          </a:prstGeom>
          <a:noFill/>
        </p:spPr>
        <p:txBody>
          <a:bodyPr wrap="square" lIns="27368" tIns="27368" rIns="27368" bIns="27368" rtlCol="0">
            <a:noAutofit/>
          </a:bodyPr>
          <a:lstStyle/>
          <a:p>
            <a:pPr defTabSz="491270" fontAlgn="base">
              <a:spcBef>
                <a:spcPct val="0"/>
              </a:spcBef>
              <a:spcAft>
                <a:spcPts val="180"/>
              </a:spcAft>
            </a:pPr>
            <a:r>
              <a:rPr lang="en-US" sz="699">
                <a:solidFill>
                  <a:srgbClr val="002776"/>
                </a:solidFill>
                <a:cs typeface="Arial" charset="0"/>
              </a:rPr>
              <a:t>Note: Table Formatting Reqs.</a:t>
            </a:r>
          </a:p>
          <a:p>
            <a:pPr defTabSz="491270" fontAlgn="base">
              <a:spcBef>
                <a:spcPct val="0"/>
              </a:spcBef>
              <a:spcAft>
                <a:spcPts val="180"/>
              </a:spcAft>
            </a:pPr>
            <a:endParaRPr lang="en-US" sz="699">
              <a:solidFill>
                <a:srgbClr val="002776"/>
              </a:solidFill>
              <a:cs typeface="Arial" charset="0"/>
            </a:endParaRPr>
          </a:p>
          <a:p>
            <a:pPr defTabSz="491270" fontAlgn="base">
              <a:spcBef>
                <a:spcPct val="0"/>
              </a:spcBef>
              <a:spcAft>
                <a:spcPts val="180"/>
              </a:spcAft>
            </a:pPr>
            <a:r>
              <a:rPr lang="en-US" sz="699">
                <a:solidFill>
                  <a:srgbClr val="002776"/>
                </a:solidFill>
                <a:cs typeface="Arial" charset="0"/>
              </a:rPr>
              <a:t>Arial font, 11pt</a:t>
            </a:r>
          </a:p>
          <a:p>
            <a:pPr defTabSz="491270" fontAlgn="base">
              <a:spcBef>
                <a:spcPct val="0"/>
              </a:spcBef>
              <a:spcAft>
                <a:spcPts val="180"/>
              </a:spcAft>
            </a:pPr>
            <a:r>
              <a:rPr lang="en-US" sz="699">
                <a:solidFill>
                  <a:srgbClr val="002776"/>
                </a:solidFill>
                <a:cs typeface="Arial" charset="0"/>
              </a:rPr>
              <a:t>White text on Dark/Light Blue and Dark Green</a:t>
            </a:r>
          </a:p>
          <a:p>
            <a:pPr defTabSz="491270" fontAlgn="base">
              <a:spcBef>
                <a:spcPct val="0"/>
              </a:spcBef>
              <a:spcAft>
                <a:spcPts val="180"/>
              </a:spcAft>
            </a:pPr>
            <a:r>
              <a:rPr lang="en-US" sz="699">
                <a:solidFill>
                  <a:srgbClr val="002776"/>
                </a:solidFill>
                <a:cs typeface="Arial" charset="0"/>
              </a:rPr>
              <a:t>Blue text on White and Light Green</a:t>
            </a:r>
          </a:p>
        </p:txBody>
      </p:sp>
    </p:spTree>
    <p:extLst>
      <p:ext uri="{BB962C8B-B14F-4D97-AF65-F5344CB8AC3E}">
        <p14:creationId xmlns:p14="http://schemas.microsoft.com/office/powerpoint/2010/main" val="32276075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84053" y="4285066"/>
            <a:ext cx="4173537" cy="392906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300"/>
              </a:spcAft>
              <a:buFontTx/>
              <a:buNone/>
              <a:defRPr sz="1076" b="1" baseline="0">
                <a:solidFill>
                  <a:srgbClr val="002776"/>
                </a:solidFill>
              </a:defRPr>
            </a:lvl1pPr>
          </a:lstStyle>
          <a:p>
            <a:r>
              <a:rPr lang="en-CA" altLang="en-GB" noProof="0"/>
              <a:t>Subtitle – Arial Bold 18</a:t>
            </a:r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84048" y="1831185"/>
            <a:ext cx="8412480" cy="771663"/>
          </a:xfrm>
        </p:spPr>
        <p:txBody>
          <a:bodyPr/>
          <a:lstStyle>
            <a:lvl1pPr>
              <a:lnSpc>
                <a:spcPts val="2336"/>
              </a:lnSpc>
              <a:defRPr sz="1936" b="1" baseline="0">
                <a:solidFill>
                  <a:srgbClr val="002776"/>
                </a:solidFill>
                <a:latin typeface="Times New Roman" pitchFamily="18" charset="0"/>
              </a:defRPr>
            </a:lvl1pPr>
          </a:lstStyle>
          <a:p>
            <a:r>
              <a:rPr lang="en-CA" altLang="en-GB" noProof="0"/>
              <a:t>Client X Underwriting Transformation</a:t>
            </a:r>
            <a:br>
              <a:rPr lang="en-CA" altLang="en-GB" noProof="0"/>
            </a:br>
            <a:endParaRPr lang="en-CA" altLang="en-GB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84048" y="2193254"/>
            <a:ext cx="8412480" cy="354930"/>
          </a:xfrm>
        </p:spPr>
        <p:txBody>
          <a:bodyPr/>
          <a:lstStyle>
            <a:lvl1pPr marL="0" indent="0">
              <a:buNone/>
              <a:defRPr sz="1936" b="0">
                <a:latin typeface="+mj-lt"/>
              </a:defRPr>
            </a:lvl1pPr>
          </a:lstStyle>
          <a:p>
            <a:pPr lvl="0"/>
            <a:r>
              <a:rPr lang="en-US"/>
              <a:t>Title – Times New Roman 32pt</a:t>
            </a:r>
          </a:p>
          <a:p>
            <a:pPr lvl="0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048" y="2565799"/>
            <a:ext cx="8412480" cy="354765"/>
          </a:xfrm>
        </p:spPr>
        <p:txBody>
          <a:bodyPr/>
          <a:lstStyle>
            <a:lvl1pPr marL="0" indent="0">
              <a:buNone/>
              <a:defRPr sz="1936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Title 2 – 32pt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84050" y="403412"/>
            <a:ext cx="1173479" cy="318759"/>
          </a:xfrm>
          <a:prstGeom prst="rect">
            <a:avLst/>
          </a:prstGeom>
          <a:noFill/>
        </p:spPr>
        <p:txBody>
          <a:bodyPr wrap="square" lIns="24583" tIns="24583" rIns="24583" bIns="24583" rtlCol="0">
            <a:noAutofit/>
          </a:bodyPr>
          <a:lstStyle/>
          <a:p>
            <a:pPr>
              <a:spcAft>
                <a:spcPts val="161"/>
              </a:spcAft>
            </a:pPr>
            <a:r>
              <a:rPr lang="en-US" sz="753"/>
              <a:t>&lt;Client X logo</a:t>
            </a:r>
            <a:r>
              <a:rPr lang="en-US" sz="753" baseline="0"/>
              <a:t> removed</a:t>
            </a:r>
            <a:r>
              <a:rPr lang="en-US" sz="753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714988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567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cobra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6B7F18-162D-428C-BE60-D7D5169359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762"/>
            <a:ext cx="9144000" cy="5143500"/>
          </a:xfrm>
          <a:prstGeom prst="rect">
            <a:avLst/>
          </a:prstGeom>
          <a:noFill/>
        </p:spPr>
      </p:pic>
      <p:sp>
        <p:nvSpPr>
          <p:cNvPr id="5" name="Title 6">
            <a:extLst>
              <a:ext uri="{FF2B5EF4-FFF2-40B4-BE49-F238E27FC236}">
                <a16:creationId xmlns:a16="http://schemas.microsoft.com/office/drawing/2014/main" id="{126BEC83-12E6-FD42-B654-E0691BC903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3647101"/>
            <a:ext cx="6595200" cy="272758"/>
          </a:xfrm>
          <a:noFill/>
        </p:spPr>
        <p:txBody>
          <a:bodyPr lIns="0" tIns="36000" bIns="36000"/>
          <a:lstStyle>
            <a:lvl1pPr>
              <a:lnSpc>
                <a:spcPct val="100000"/>
              </a:lnSpc>
              <a:defRPr sz="13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author/presenter here; leave blank if not required.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EA90E11-C061-E04C-8C71-5C2B942281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2222172"/>
            <a:ext cx="6595200" cy="1179911"/>
          </a:xfrm>
          <a:blipFill>
            <a:blip r:embed="rId3"/>
            <a:stretch>
              <a:fillRect/>
            </a:stretch>
          </a:blipFill>
        </p:spPr>
        <p:txBody>
          <a:bodyPr lIns="0" tIns="108000" rIns="0" bIns="108000" anchor="ctr">
            <a:spAutoFit/>
          </a:bodyPr>
          <a:lstStyle>
            <a:lvl1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1pPr>
            <a:lvl2pPr>
              <a:lnSpc>
                <a:spcPts val="2535"/>
              </a:lnSpc>
              <a:spcBef>
                <a:spcPts val="0"/>
              </a:spcBef>
              <a:defRPr sz="2113" b="0" cap="all" baseline="0">
                <a:solidFill>
                  <a:schemeClr val="accent1"/>
                </a:solidFill>
              </a:defRPr>
            </a:lvl2pPr>
            <a:lvl3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3pPr>
            <a:lvl4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4pPr>
            <a:lvl5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heading, press Increase indent for subheading</a:t>
            </a:r>
          </a:p>
          <a:p>
            <a:pPr lvl="1"/>
            <a:r>
              <a:rPr lang="en-US"/>
              <a:t>Level 2</a:t>
            </a:r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D0E52C23-7321-DF40-8C54-7C61F14AF4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67060" y="4518661"/>
            <a:ext cx="1021080" cy="434340"/>
          </a:xfrm>
          <a:noFill/>
        </p:spPr>
        <p:txBody>
          <a:bodyPr lIns="144000" tIns="144000" rIns="144000" bIns="144000">
            <a:noAutofit/>
          </a:bodyPr>
          <a:lstStyle>
            <a:lvl1pPr algn="ct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AU"/>
              <a:t>Click to Insert partner logo</a:t>
            </a:r>
            <a:endParaRPr lang="en-US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19677298-890C-A540-8B80-34F3A12056A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747860" y="4518661"/>
            <a:ext cx="1021080" cy="434340"/>
          </a:xfrm>
          <a:noFill/>
        </p:spPr>
        <p:txBody>
          <a:bodyPr lIns="144000" tIns="144000" rIns="144000" bIns="144000">
            <a:noAutofit/>
          </a:bodyPr>
          <a:lstStyle>
            <a:lvl1pPr algn="ct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AU"/>
              <a:t>Click to Insert partner logo</a:t>
            </a:r>
            <a:endParaRPr lang="en-US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AF9B9B18-B169-B74D-B62A-F01EEC81DAA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379060" y="4518661"/>
            <a:ext cx="1021080" cy="434340"/>
          </a:xfrm>
          <a:noFill/>
        </p:spPr>
        <p:txBody>
          <a:bodyPr lIns="144000" tIns="144000" rIns="144000" bIns="144000">
            <a:noAutofit/>
          </a:bodyPr>
          <a:lstStyle>
            <a:lvl1pPr algn="ct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AU"/>
              <a:t>Click to Insert partner logo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873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36123"/>
            <a:ext cx="8412480" cy="451062"/>
          </a:xfrm>
        </p:spPr>
        <p:txBody>
          <a:bodyPr/>
          <a:lstStyle>
            <a:lvl1pPr>
              <a:defRPr/>
            </a:lvl1pPr>
          </a:lstStyle>
          <a:p>
            <a:r>
              <a:rPr lang="en-CA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0999" y="716966"/>
            <a:ext cx="8412480" cy="3563373"/>
          </a:xfrm>
        </p:spPr>
        <p:txBody>
          <a:bodyPr lIns="50906" tIns="50906" rIns="50906" bIns="50906"/>
          <a:lstStyle>
            <a:lvl1pPr>
              <a:lnSpc>
                <a:spcPct val="100000"/>
              </a:lnSpc>
              <a:spcAft>
                <a:spcPts val="180"/>
              </a:spcAft>
              <a:defRPr sz="645"/>
            </a:lvl1pPr>
            <a:lvl2pPr>
              <a:lnSpc>
                <a:spcPct val="100000"/>
              </a:lnSpc>
              <a:spcAft>
                <a:spcPts val="180"/>
              </a:spcAft>
              <a:defRPr sz="645"/>
            </a:lvl2pPr>
            <a:lvl3pPr>
              <a:lnSpc>
                <a:spcPct val="100000"/>
              </a:lnSpc>
              <a:spcAft>
                <a:spcPts val="180"/>
              </a:spcAft>
              <a:buFont typeface="Arial" pitchFamily="34" charset="0"/>
              <a:buChar char="•"/>
              <a:defRPr sz="645"/>
            </a:lvl3pPr>
            <a:lvl4pPr>
              <a:lnSpc>
                <a:spcPct val="100000"/>
              </a:lnSpc>
              <a:spcAft>
                <a:spcPts val="180"/>
              </a:spcAft>
              <a:defRPr sz="645"/>
            </a:lvl4pPr>
            <a:lvl5pPr>
              <a:lnSpc>
                <a:spcPct val="100000"/>
              </a:lnSpc>
              <a:spcAft>
                <a:spcPts val="180"/>
              </a:spcAft>
              <a:defRPr sz="645"/>
            </a:lvl5pPr>
          </a:lstStyle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3"/>
            <a:endParaRPr lang="en-CA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15DF429A-D22D-4B76-8F46-BAEACD7C55BF}" type="slidenum">
              <a:rPr lang="en-CA" smtClean="0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CA">
              <a:solidFill>
                <a:srgbClr val="002776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12009" y="4587478"/>
            <a:ext cx="7519986" cy="30861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86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Kicker Box Template = 0.45 height, 14 font, white, bold, no borders or shape outline</a:t>
            </a:r>
          </a:p>
        </p:txBody>
      </p:sp>
    </p:spTree>
    <p:extLst>
      <p:ext uri="{BB962C8B-B14F-4D97-AF65-F5344CB8AC3E}">
        <p14:creationId xmlns:p14="http://schemas.microsoft.com/office/powerpoint/2010/main" val="17636454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80999" y="137166"/>
            <a:ext cx="8412480" cy="451062"/>
          </a:xfrm>
        </p:spPr>
        <p:txBody>
          <a:bodyPr/>
          <a:lstStyle/>
          <a:p>
            <a:r>
              <a:rPr lang="en-CA" noProof="0"/>
              <a:t>Click to edit Master title style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15DF429A-D22D-4B76-8F46-BAEACD7C55BF}" type="slidenum">
              <a:rPr lang="en-CA" smtClean="0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CA">
              <a:solidFill>
                <a:srgbClr val="00277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80999" y="712953"/>
            <a:ext cx="8412480" cy="308610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 sz="86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Kicker Box Template = 0.45 height, 14 font, white, bold, no borders or shape of outline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80999" y="1112046"/>
            <a:ext cx="8412480" cy="897731"/>
          </a:xfrm>
        </p:spPr>
        <p:txBody>
          <a:bodyPr lIns="50906" tIns="50906" rIns="50906" bIns="50906"/>
          <a:lstStyle>
            <a:lvl1pPr>
              <a:spcAft>
                <a:spcPts val="180"/>
              </a:spcAft>
              <a:defRPr sz="645"/>
            </a:lvl1pPr>
            <a:lvl2pPr>
              <a:spcAft>
                <a:spcPts val="180"/>
              </a:spcAft>
              <a:defRPr sz="645"/>
            </a:lvl2pPr>
            <a:lvl3pPr>
              <a:spcAft>
                <a:spcPts val="180"/>
              </a:spcAft>
              <a:defRPr sz="645"/>
            </a:lvl3pPr>
            <a:lvl4pPr>
              <a:spcAft>
                <a:spcPts val="180"/>
              </a:spcAft>
              <a:defRPr sz="645"/>
            </a:lvl4pPr>
            <a:lvl5pPr>
              <a:spcAft>
                <a:spcPts val="180"/>
              </a:spcAft>
              <a:defRPr sz="64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380999" y="2451167"/>
            <a:ext cx="4160520" cy="2152650"/>
          </a:xfrm>
        </p:spPr>
        <p:txBody>
          <a:bodyPr lIns="50906" tIns="50906" rIns="50906" bIns="50906"/>
          <a:lstStyle>
            <a:lvl1pPr>
              <a:spcAft>
                <a:spcPts val="180"/>
              </a:spcAft>
              <a:defRPr sz="645"/>
            </a:lvl1pPr>
            <a:lvl2pPr>
              <a:spcAft>
                <a:spcPts val="180"/>
              </a:spcAft>
              <a:defRPr sz="645"/>
            </a:lvl2pPr>
            <a:lvl3pPr>
              <a:spcAft>
                <a:spcPts val="180"/>
              </a:spcAft>
              <a:defRPr sz="645"/>
            </a:lvl3pPr>
            <a:lvl4pPr>
              <a:spcAft>
                <a:spcPts val="180"/>
              </a:spcAft>
              <a:defRPr sz="645"/>
            </a:lvl4pPr>
            <a:lvl5pPr>
              <a:spcAft>
                <a:spcPts val="180"/>
              </a:spcAft>
              <a:defRPr sz="64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4646284" y="2451167"/>
            <a:ext cx="4160520" cy="2152650"/>
          </a:xfrm>
        </p:spPr>
        <p:txBody>
          <a:bodyPr lIns="50906" tIns="50906" rIns="50906" bIns="50906"/>
          <a:lstStyle>
            <a:lvl1pPr>
              <a:spcAft>
                <a:spcPts val="180"/>
              </a:spcAft>
              <a:defRPr sz="645"/>
            </a:lvl1pPr>
            <a:lvl2pPr>
              <a:spcAft>
                <a:spcPts val="180"/>
              </a:spcAft>
              <a:defRPr sz="645"/>
            </a:lvl2pPr>
            <a:lvl3pPr>
              <a:spcAft>
                <a:spcPts val="180"/>
              </a:spcAft>
              <a:defRPr sz="645"/>
            </a:lvl3pPr>
            <a:lvl4pPr>
              <a:spcAft>
                <a:spcPts val="180"/>
              </a:spcAft>
              <a:defRPr sz="645"/>
            </a:lvl4pPr>
            <a:lvl5pPr>
              <a:spcAft>
                <a:spcPts val="180"/>
              </a:spcAft>
              <a:defRPr sz="64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380999" y="2089177"/>
            <a:ext cx="4160520" cy="308610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 sz="860" b="1">
                <a:solidFill>
                  <a:schemeClr val="bg1"/>
                </a:solidFill>
              </a:defRPr>
            </a:lvl1pPr>
            <a:lvl2pPr>
              <a:defRPr sz="645"/>
            </a:lvl2pPr>
            <a:lvl3pPr>
              <a:defRPr sz="645"/>
            </a:lvl3pPr>
            <a:lvl4pPr>
              <a:defRPr sz="645"/>
            </a:lvl4pPr>
            <a:lvl5pPr>
              <a:defRPr sz="645"/>
            </a:lvl5pPr>
          </a:lstStyle>
          <a:p>
            <a:pPr lvl="0"/>
            <a:r>
              <a:rPr lang="en-US"/>
              <a:t>Heading, 14pt, bold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4646839" y="2089177"/>
            <a:ext cx="4160838" cy="308610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 sz="860" b="1">
                <a:solidFill>
                  <a:schemeClr val="bg1"/>
                </a:solidFill>
              </a:defRPr>
            </a:lvl1pPr>
            <a:lvl2pPr>
              <a:defRPr sz="645"/>
            </a:lvl2pPr>
            <a:lvl3pPr>
              <a:defRPr sz="645"/>
            </a:lvl3pPr>
            <a:lvl4pPr>
              <a:defRPr sz="645"/>
            </a:lvl4pPr>
            <a:lvl5pPr>
              <a:defRPr sz="645"/>
            </a:lvl5pPr>
          </a:lstStyle>
          <a:p>
            <a:pPr lvl="0"/>
            <a:r>
              <a:rPr lang="en-US"/>
              <a:t>Heading, 14pt, bold</a:t>
            </a:r>
          </a:p>
        </p:txBody>
      </p:sp>
    </p:spTree>
    <p:extLst>
      <p:ext uri="{BB962C8B-B14F-4D97-AF65-F5344CB8AC3E}">
        <p14:creationId xmlns:p14="http://schemas.microsoft.com/office/powerpoint/2010/main" val="5369249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c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137166"/>
            <a:ext cx="8412480" cy="451062"/>
          </a:xfrm>
        </p:spPr>
        <p:txBody>
          <a:bodyPr/>
          <a:lstStyle/>
          <a:p>
            <a:r>
              <a:rPr lang="en-CA" noProof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048" y="716973"/>
            <a:ext cx="8412480" cy="1718807"/>
          </a:xfrm>
        </p:spPr>
        <p:txBody>
          <a:bodyPr/>
          <a:lstStyle>
            <a:lvl1pPr>
              <a:lnSpc>
                <a:spcPct val="100000"/>
              </a:lnSpc>
              <a:spcAft>
                <a:spcPts val="180"/>
              </a:spcAft>
              <a:defRPr sz="645"/>
            </a:lvl1pPr>
            <a:lvl2pPr>
              <a:lnSpc>
                <a:spcPct val="100000"/>
              </a:lnSpc>
              <a:spcAft>
                <a:spcPts val="180"/>
              </a:spcAft>
              <a:defRPr sz="645"/>
            </a:lvl2pPr>
            <a:lvl3pPr>
              <a:lnSpc>
                <a:spcPct val="100000"/>
              </a:lnSpc>
              <a:spcAft>
                <a:spcPts val="180"/>
              </a:spcAft>
              <a:defRPr sz="645"/>
            </a:lvl3pPr>
            <a:lvl4pPr>
              <a:lnSpc>
                <a:spcPct val="100000"/>
              </a:lnSpc>
              <a:spcAft>
                <a:spcPts val="180"/>
              </a:spcAft>
              <a:defRPr sz="645"/>
            </a:lvl4pPr>
            <a:lvl5pPr>
              <a:lnSpc>
                <a:spcPct val="100000"/>
              </a:lnSpc>
              <a:spcAft>
                <a:spcPts val="180"/>
              </a:spcAft>
              <a:defRPr sz="645"/>
            </a:lvl5pPr>
            <a:lvl6pPr>
              <a:defRPr sz="1076"/>
            </a:lvl6pPr>
            <a:lvl7pPr>
              <a:defRPr sz="1076"/>
            </a:lvl7pPr>
            <a:lvl8pPr>
              <a:defRPr sz="1076"/>
            </a:lvl8pPr>
            <a:lvl9pPr>
              <a:defRPr sz="1076"/>
            </a:lvl9pPr>
          </a:lstStyle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15DF429A-D22D-4B76-8F46-BAEACD7C55BF}" type="slidenum">
              <a:rPr lang="en-CA" smtClean="0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CA">
              <a:solidFill>
                <a:srgbClr val="002776"/>
              </a:solidFill>
            </a:endParaRP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84048" y="2637116"/>
            <a:ext cx="8412480" cy="308610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 sz="86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Kicker Box Template = 0.45 height, 14 font, white, bold, no borders or shape of outline</a:t>
            </a:r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384048" y="3038475"/>
            <a:ext cx="8412480" cy="157788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9416957" y="3050275"/>
            <a:ext cx="2688609" cy="1136176"/>
          </a:xfrm>
          <a:prstGeom prst="rect">
            <a:avLst/>
          </a:prstGeom>
          <a:noFill/>
        </p:spPr>
        <p:txBody>
          <a:bodyPr wrap="square" lIns="27371" tIns="27371" rIns="27371" bIns="27371" rtlCol="0">
            <a:noAutofit/>
          </a:bodyPr>
          <a:lstStyle/>
          <a:p>
            <a:pPr defTabSz="491672" fontAlgn="base">
              <a:spcBef>
                <a:spcPct val="0"/>
              </a:spcBef>
              <a:spcAft>
                <a:spcPts val="180"/>
              </a:spcAft>
            </a:pPr>
            <a:r>
              <a:rPr lang="en-US" sz="699">
                <a:solidFill>
                  <a:srgbClr val="002776"/>
                </a:solidFill>
                <a:cs typeface="Arial" charset="0"/>
              </a:rPr>
              <a:t>Note: Table Formatting Reqs.</a:t>
            </a:r>
          </a:p>
          <a:p>
            <a:pPr defTabSz="491672" fontAlgn="base">
              <a:spcBef>
                <a:spcPct val="0"/>
              </a:spcBef>
              <a:spcAft>
                <a:spcPts val="180"/>
              </a:spcAft>
            </a:pPr>
            <a:endParaRPr lang="en-US" sz="699">
              <a:solidFill>
                <a:srgbClr val="002776"/>
              </a:solidFill>
              <a:cs typeface="Arial" charset="0"/>
            </a:endParaRPr>
          </a:p>
          <a:p>
            <a:pPr defTabSz="491672" fontAlgn="base">
              <a:spcBef>
                <a:spcPct val="0"/>
              </a:spcBef>
              <a:spcAft>
                <a:spcPts val="180"/>
              </a:spcAft>
            </a:pPr>
            <a:r>
              <a:rPr lang="en-US" sz="699">
                <a:solidFill>
                  <a:srgbClr val="002776"/>
                </a:solidFill>
                <a:cs typeface="Arial" charset="0"/>
              </a:rPr>
              <a:t>Arial font, 11pt</a:t>
            </a:r>
          </a:p>
          <a:p>
            <a:pPr defTabSz="491672" fontAlgn="base">
              <a:spcBef>
                <a:spcPct val="0"/>
              </a:spcBef>
              <a:spcAft>
                <a:spcPts val="180"/>
              </a:spcAft>
            </a:pPr>
            <a:r>
              <a:rPr lang="en-US" sz="699">
                <a:solidFill>
                  <a:srgbClr val="002776"/>
                </a:solidFill>
                <a:cs typeface="Arial" charset="0"/>
              </a:rPr>
              <a:t>White text on Dark/Light Blue and Dark Green</a:t>
            </a:r>
          </a:p>
          <a:p>
            <a:pPr defTabSz="491672" fontAlgn="base">
              <a:spcBef>
                <a:spcPct val="0"/>
              </a:spcBef>
              <a:spcAft>
                <a:spcPts val="180"/>
              </a:spcAft>
            </a:pPr>
            <a:r>
              <a:rPr lang="en-US" sz="699">
                <a:solidFill>
                  <a:srgbClr val="002776"/>
                </a:solidFill>
                <a:cs typeface="Arial" charset="0"/>
              </a:rPr>
              <a:t>Blue text on White and Light Green</a:t>
            </a:r>
          </a:p>
        </p:txBody>
      </p:sp>
    </p:spTree>
    <p:extLst>
      <p:ext uri="{BB962C8B-B14F-4D97-AF65-F5344CB8AC3E}">
        <p14:creationId xmlns:p14="http://schemas.microsoft.com/office/powerpoint/2010/main" val="19797570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and Sid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137160"/>
            <a:ext cx="8412480" cy="4510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15DF429A-D22D-4B76-8F46-BAEACD7C55BF}" type="slidenum">
              <a:rPr lang="en-CA" smtClean="0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CA">
              <a:solidFill>
                <a:srgbClr val="00277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4048" y="716508"/>
            <a:ext cx="4160520" cy="3566160"/>
          </a:xfrm>
        </p:spPr>
        <p:txBody>
          <a:bodyPr/>
          <a:lstStyle>
            <a:lvl1pPr>
              <a:spcAft>
                <a:spcPts val="180"/>
              </a:spcAft>
              <a:defRPr sz="645">
                <a:latin typeface="+mn-lt"/>
              </a:defRPr>
            </a:lvl1pPr>
            <a:lvl2pPr>
              <a:spcAft>
                <a:spcPts val="180"/>
              </a:spcAft>
              <a:defRPr sz="645">
                <a:latin typeface="+mn-lt"/>
              </a:defRPr>
            </a:lvl2pPr>
            <a:lvl3pPr>
              <a:spcAft>
                <a:spcPts val="180"/>
              </a:spcAft>
              <a:defRPr sz="645">
                <a:latin typeface="+mn-lt"/>
              </a:defRPr>
            </a:lvl3pPr>
            <a:lvl4pPr>
              <a:spcAft>
                <a:spcPts val="180"/>
              </a:spcAft>
              <a:defRPr sz="645">
                <a:latin typeface="+mn-lt"/>
              </a:defRPr>
            </a:lvl4pPr>
            <a:lvl5pPr>
              <a:spcAft>
                <a:spcPts val="180"/>
              </a:spcAft>
              <a:defRPr sz="645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12009" y="4587478"/>
            <a:ext cx="7519986" cy="30861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86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Kicker Box Template = 0.45 height, 14 font, white, bold, no borders or shape outline</a:t>
            </a:r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3"/>
          </p:nvPr>
        </p:nvSpPr>
        <p:spPr>
          <a:xfrm>
            <a:off x="4645696" y="716508"/>
            <a:ext cx="4160520" cy="356616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16957" y="3050275"/>
            <a:ext cx="2688609" cy="1136176"/>
          </a:xfrm>
          <a:prstGeom prst="rect">
            <a:avLst/>
          </a:prstGeom>
          <a:noFill/>
        </p:spPr>
        <p:txBody>
          <a:bodyPr wrap="square" lIns="27371" tIns="27371" rIns="27371" bIns="27371" rtlCol="0">
            <a:noAutofit/>
          </a:bodyPr>
          <a:lstStyle/>
          <a:p>
            <a:pPr defTabSz="491672" fontAlgn="base">
              <a:spcBef>
                <a:spcPct val="0"/>
              </a:spcBef>
              <a:spcAft>
                <a:spcPts val="180"/>
              </a:spcAft>
            </a:pPr>
            <a:r>
              <a:rPr lang="en-US" sz="699">
                <a:solidFill>
                  <a:srgbClr val="002776"/>
                </a:solidFill>
                <a:cs typeface="Arial" charset="0"/>
              </a:rPr>
              <a:t>Note: Table Formatting Reqs.</a:t>
            </a:r>
          </a:p>
          <a:p>
            <a:pPr defTabSz="491672" fontAlgn="base">
              <a:spcBef>
                <a:spcPct val="0"/>
              </a:spcBef>
              <a:spcAft>
                <a:spcPts val="180"/>
              </a:spcAft>
            </a:pPr>
            <a:endParaRPr lang="en-US" sz="699">
              <a:solidFill>
                <a:srgbClr val="002776"/>
              </a:solidFill>
              <a:cs typeface="Arial" charset="0"/>
            </a:endParaRPr>
          </a:p>
          <a:p>
            <a:pPr defTabSz="491672" fontAlgn="base">
              <a:spcBef>
                <a:spcPct val="0"/>
              </a:spcBef>
              <a:spcAft>
                <a:spcPts val="180"/>
              </a:spcAft>
            </a:pPr>
            <a:r>
              <a:rPr lang="en-US" sz="699">
                <a:solidFill>
                  <a:srgbClr val="002776"/>
                </a:solidFill>
                <a:cs typeface="Arial" charset="0"/>
              </a:rPr>
              <a:t>Arial font, 11pt</a:t>
            </a:r>
          </a:p>
          <a:p>
            <a:pPr defTabSz="491672" fontAlgn="base">
              <a:spcBef>
                <a:spcPct val="0"/>
              </a:spcBef>
              <a:spcAft>
                <a:spcPts val="180"/>
              </a:spcAft>
            </a:pPr>
            <a:r>
              <a:rPr lang="en-US" sz="699">
                <a:solidFill>
                  <a:srgbClr val="002776"/>
                </a:solidFill>
                <a:cs typeface="Arial" charset="0"/>
              </a:rPr>
              <a:t>White text on Dark/Light Blue and Dark Green</a:t>
            </a:r>
          </a:p>
          <a:p>
            <a:pPr defTabSz="491672" fontAlgn="base">
              <a:spcBef>
                <a:spcPct val="0"/>
              </a:spcBef>
              <a:spcAft>
                <a:spcPts val="180"/>
              </a:spcAft>
            </a:pPr>
            <a:r>
              <a:rPr lang="en-US" sz="699">
                <a:solidFill>
                  <a:srgbClr val="002776"/>
                </a:solidFill>
                <a:cs typeface="Arial" charset="0"/>
              </a:rPr>
              <a:t>Blue text on White and Light Green</a:t>
            </a:r>
          </a:p>
        </p:txBody>
      </p:sp>
    </p:spTree>
    <p:extLst>
      <p:ext uri="{BB962C8B-B14F-4D97-AF65-F5344CB8AC3E}">
        <p14:creationId xmlns:p14="http://schemas.microsoft.com/office/powerpoint/2010/main" val="15746326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97600" y="-21600"/>
            <a:ext cx="6819900" cy="428625"/>
          </a:xfrm>
          <a:prstGeom prst="rect">
            <a:avLst/>
          </a:prstGeom>
        </p:spPr>
        <p:txBody>
          <a:bodyPr anchor="ctr"/>
          <a:lstStyle>
            <a:lvl1pPr marL="0" indent="0" algn="l" defTabSz="685800" rtl="0" eaLnBrk="1" latinLnBrk="0" hangingPunct="1">
              <a:spcBef>
                <a:spcPct val="0"/>
              </a:spcBef>
              <a:buNone/>
              <a:defRPr lang="en-US" sz="2100" kern="1200" cap="none" spc="-90" baseline="0" dirty="0" smtClean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4800" y="664200"/>
            <a:ext cx="7927200" cy="553500"/>
          </a:xfrm>
          <a:prstGeom prst="rect">
            <a:avLst/>
          </a:prstGeom>
        </p:spPr>
        <p:txBody>
          <a:bodyPr anchor="ctr"/>
          <a:lstStyle>
            <a:lvl1pPr marL="0" indent="0" algn="l" defTabSz="685800" rtl="0" eaLnBrk="1" latinLnBrk="0" hangingPunct="1">
              <a:buNone/>
              <a:defRPr lang="en-US" sz="1050" b="1" kern="1200" dirty="0" smtClean="0">
                <a:solidFill>
                  <a:srgbClr val="222222"/>
                </a:solidFill>
                <a:latin typeface="Rockwell" panose="02060603020205020403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30406" y="1235888"/>
            <a:ext cx="792088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597600" y="1312200"/>
            <a:ext cx="3744000" cy="3566700"/>
          </a:xfrm>
          <a:prstGeom prst="rect">
            <a:avLst/>
          </a:prstGeom>
        </p:spPr>
        <p:txBody>
          <a:bodyPr/>
          <a:lstStyle>
            <a:lvl1pPr marL="139304" indent="-139304">
              <a:spcBef>
                <a:spcPts val="0"/>
              </a:spcBef>
              <a:spcAft>
                <a:spcPts val="450"/>
              </a:spcAft>
              <a:defRPr/>
            </a:lvl1pPr>
            <a:lvl2pPr marL="267891" indent="-128588">
              <a:spcBef>
                <a:spcPts val="0"/>
              </a:spcBef>
              <a:spcAft>
                <a:spcPts val="450"/>
              </a:spcAft>
              <a:defRPr/>
            </a:lvl2pPr>
            <a:lvl3pPr marL="407194" indent="-139304">
              <a:spcBef>
                <a:spcPts val="0"/>
              </a:spcBef>
              <a:spcAft>
                <a:spcPts val="450"/>
              </a:spcAft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4788000" y="1312200"/>
            <a:ext cx="3744000" cy="3566700"/>
          </a:xfrm>
          <a:prstGeom prst="rect">
            <a:avLst/>
          </a:prstGeom>
        </p:spPr>
        <p:txBody>
          <a:bodyPr/>
          <a:lstStyle>
            <a:lvl1pPr marL="139304" indent="-139304">
              <a:spcBef>
                <a:spcPts val="0"/>
              </a:spcBef>
              <a:spcAft>
                <a:spcPts val="450"/>
              </a:spcAft>
              <a:defRPr/>
            </a:lvl1pPr>
            <a:lvl2pPr marL="267891" indent="-128588">
              <a:spcBef>
                <a:spcPts val="0"/>
              </a:spcBef>
              <a:spcAft>
                <a:spcPts val="450"/>
              </a:spcAft>
              <a:defRPr/>
            </a:lvl2pPr>
            <a:lvl3pPr marL="407194" indent="-139304">
              <a:spcBef>
                <a:spcPts val="0"/>
              </a:spcBef>
              <a:spcAft>
                <a:spcPts val="450"/>
              </a:spcAft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6000" y="4908600"/>
            <a:ext cx="360000" cy="1836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1">
                <a:solidFill>
                  <a:srgbClr val="252525"/>
                </a:solidFill>
                <a:latin typeface="Rockwell" pitchFamily="18" charset="0"/>
              </a:defRPr>
            </a:lvl1pPr>
          </a:lstStyle>
          <a:p>
            <a:fld id="{1D191F5E-092F-4EB1-BAB8-E783B0310B5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312000" y="4924801"/>
            <a:ext cx="252000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685800" rtl="0" eaLnBrk="1" latinLnBrk="0" hangingPunct="1">
              <a:lnSpc>
                <a:spcPct val="100000"/>
              </a:lnSpc>
              <a:spcBef>
                <a:spcPts val="450"/>
              </a:spcBef>
              <a:buFontTx/>
              <a:buNone/>
            </a:pPr>
            <a:r>
              <a:rPr lang="en-GB" sz="750" kern="1200">
                <a:solidFill>
                  <a:srgbClr val="252525"/>
                </a:solidFill>
                <a:latin typeface="Rockwell" pitchFamily="18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2312519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97600" y="-21600"/>
            <a:ext cx="6819900" cy="428625"/>
          </a:xfrm>
          <a:prstGeom prst="rect">
            <a:avLst/>
          </a:prstGeom>
        </p:spPr>
        <p:txBody>
          <a:bodyPr anchor="ctr"/>
          <a:lstStyle>
            <a:lvl1pPr marL="0" indent="0" algn="l" defTabSz="685800" rtl="0" eaLnBrk="1" latinLnBrk="0" hangingPunct="1">
              <a:spcBef>
                <a:spcPct val="0"/>
              </a:spcBef>
              <a:buNone/>
              <a:defRPr lang="en-US" sz="2100" kern="1200" cap="none" spc="-90" baseline="0" dirty="0" smtClean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4800" y="664200"/>
            <a:ext cx="7927200" cy="553500"/>
          </a:xfrm>
          <a:prstGeom prst="rect">
            <a:avLst/>
          </a:prstGeom>
        </p:spPr>
        <p:txBody>
          <a:bodyPr anchor="ctr"/>
          <a:lstStyle>
            <a:lvl1pPr marL="0" indent="0" algn="l" defTabSz="685800" rtl="0" eaLnBrk="1" latinLnBrk="0" hangingPunct="1">
              <a:buNone/>
              <a:defRPr lang="en-US" sz="1050" b="1" kern="1200" dirty="0" smtClean="0">
                <a:solidFill>
                  <a:srgbClr val="222222"/>
                </a:solidFill>
                <a:latin typeface="Rockwell" panose="02060603020205020403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30406" y="1235888"/>
            <a:ext cx="792088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597600" y="1312200"/>
            <a:ext cx="3744000" cy="3566700"/>
          </a:xfrm>
          <a:prstGeom prst="rect">
            <a:avLst/>
          </a:prstGeom>
        </p:spPr>
        <p:txBody>
          <a:bodyPr/>
          <a:lstStyle>
            <a:lvl1pPr marL="139304" indent="-139304">
              <a:spcBef>
                <a:spcPts val="0"/>
              </a:spcBef>
              <a:spcAft>
                <a:spcPts val="450"/>
              </a:spcAft>
              <a:defRPr/>
            </a:lvl1pPr>
            <a:lvl2pPr marL="267891" indent="-128588">
              <a:spcBef>
                <a:spcPts val="0"/>
              </a:spcBef>
              <a:spcAft>
                <a:spcPts val="450"/>
              </a:spcAft>
              <a:defRPr/>
            </a:lvl2pPr>
            <a:lvl3pPr marL="407194" indent="-139304">
              <a:spcBef>
                <a:spcPts val="0"/>
              </a:spcBef>
              <a:spcAft>
                <a:spcPts val="450"/>
              </a:spcAft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4788000" y="1312200"/>
            <a:ext cx="3744000" cy="3566700"/>
          </a:xfrm>
          <a:prstGeom prst="rect">
            <a:avLst/>
          </a:prstGeom>
        </p:spPr>
        <p:txBody>
          <a:bodyPr/>
          <a:lstStyle>
            <a:lvl1pPr marL="139304" indent="-139304">
              <a:spcBef>
                <a:spcPts val="0"/>
              </a:spcBef>
              <a:spcAft>
                <a:spcPts val="450"/>
              </a:spcAft>
              <a:defRPr/>
            </a:lvl1pPr>
            <a:lvl2pPr marL="267891" indent="-128588">
              <a:spcBef>
                <a:spcPts val="0"/>
              </a:spcBef>
              <a:spcAft>
                <a:spcPts val="450"/>
              </a:spcAft>
              <a:defRPr/>
            </a:lvl2pPr>
            <a:lvl3pPr marL="407194" indent="-139304">
              <a:spcBef>
                <a:spcPts val="0"/>
              </a:spcBef>
              <a:spcAft>
                <a:spcPts val="450"/>
              </a:spcAft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6000" y="4908600"/>
            <a:ext cx="360000" cy="1836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1">
                <a:solidFill>
                  <a:srgbClr val="252525"/>
                </a:solidFill>
                <a:latin typeface="Rockwell" pitchFamily="18" charset="0"/>
              </a:defRPr>
            </a:lvl1pPr>
          </a:lstStyle>
          <a:p>
            <a:fld id="{1D191F5E-092F-4EB1-BAB8-E783B0310B5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312000" y="4924801"/>
            <a:ext cx="252000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685800" rtl="0" eaLnBrk="1" latinLnBrk="0" hangingPunct="1">
              <a:lnSpc>
                <a:spcPct val="100000"/>
              </a:lnSpc>
              <a:spcBef>
                <a:spcPts val="450"/>
              </a:spcBef>
              <a:buFontTx/>
              <a:buNone/>
            </a:pPr>
            <a:r>
              <a:rPr lang="en-GB" sz="750" kern="1200">
                <a:solidFill>
                  <a:srgbClr val="252525"/>
                </a:solidFill>
                <a:latin typeface="Rockwell" pitchFamily="18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7130183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6B7F18-162D-428C-BE60-D7D5169359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762"/>
            <a:ext cx="9144000" cy="5143500"/>
          </a:xfrm>
          <a:prstGeom prst="rect">
            <a:avLst/>
          </a:prstGeom>
          <a:noFill/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E2DDAF8-21DD-430A-9B81-3D0A32B894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45201"/>
            <a:ext cx="6595200" cy="272758"/>
          </a:xfrm>
          <a:noFill/>
        </p:spPr>
        <p:txBody>
          <a:bodyPr lIns="0" tIns="36000" bIns="36000"/>
          <a:lstStyle>
            <a:lvl1pPr>
              <a:lnSpc>
                <a:spcPct val="100000"/>
              </a:lnSpc>
              <a:defRPr sz="13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author/presenter here; leave blank if not required.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B956B-9725-4E1E-ADBD-C03E8C66D9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2920272"/>
            <a:ext cx="6595200" cy="1179911"/>
          </a:xfrm>
          <a:blipFill>
            <a:blip r:embed="rId3"/>
            <a:stretch>
              <a:fillRect/>
            </a:stretch>
          </a:blipFill>
        </p:spPr>
        <p:txBody>
          <a:bodyPr lIns="0" tIns="108000" rIns="0" bIns="108000" anchor="ctr">
            <a:spAutoFit/>
          </a:bodyPr>
          <a:lstStyle>
            <a:lvl1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1pPr>
            <a:lvl2pPr>
              <a:lnSpc>
                <a:spcPts val="2535"/>
              </a:lnSpc>
              <a:spcBef>
                <a:spcPts val="0"/>
              </a:spcBef>
              <a:defRPr sz="2113" b="0" cap="all" baseline="0">
                <a:solidFill>
                  <a:schemeClr val="accent1"/>
                </a:solidFill>
              </a:defRPr>
            </a:lvl2pPr>
            <a:lvl3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3pPr>
            <a:lvl4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4pPr>
            <a:lvl5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heading, press Increase indent for subheading</a:t>
            </a:r>
          </a:p>
          <a:p>
            <a:pPr lvl="1"/>
            <a:r>
              <a:rPr lang="en-US"/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1864520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ABB25F7-B94E-4B7E-A941-2489AC72E7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762"/>
            <a:ext cx="9144000" cy="51435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E2DDAF8-21DD-430A-9B81-3D0A32B894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45201"/>
            <a:ext cx="6595200" cy="272758"/>
          </a:xfrm>
          <a:noFill/>
        </p:spPr>
        <p:txBody>
          <a:bodyPr lIns="0" tIns="36000" bIns="36000"/>
          <a:lstStyle>
            <a:lvl1pPr>
              <a:lnSpc>
                <a:spcPct val="100000"/>
              </a:lnSpc>
              <a:defRPr sz="13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author/presenter here; leave blank if not required.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B956B-9725-4E1E-ADBD-C03E8C66D9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2920272"/>
            <a:ext cx="6595200" cy="1179911"/>
          </a:xfrm>
          <a:blipFill>
            <a:blip r:embed="rId3"/>
            <a:stretch>
              <a:fillRect/>
            </a:stretch>
          </a:blipFill>
        </p:spPr>
        <p:txBody>
          <a:bodyPr lIns="0" tIns="108000" rIns="0" bIns="108000" anchor="ctr">
            <a:spAutoFit/>
          </a:bodyPr>
          <a:lstStyle>
            <a:lvl1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1pPr>
            <a:lvl2pPr>
              <a:lnSpc>
                <a:spcPts val="2535"/>
              </a:lnSpc>
              <a:spcBef>
                <a:spcPts val="0"/>
              </a:spcBef>
              <a:defRPr sz="2113" b="0" cap="all" baseline="0">
                <a:solidFill>
                  <a:schemeClr val="tx2"/>
                </a:solidFill>
              </a:defRPr>
            </a:lvl2pPr>
            <a:lvl3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3pPr>
            <a:lvl4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4pPr>
            <a:lvl5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heading, press Increase indent for subheading</a:t>
            </a:r>
          </a:p>
          <a:p>
            <a:pPr lvl="1"/>
            <a:r>
              <a:rPr lang="en-US"/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15256333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Section Divider 4">
    <p:bg>
      <p:bgPr>
        <a:solidFill>
          <a:srgbClr val="E9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1BE38C-86D1-434F-979B-CCD476AA0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" y="762"/>
            <a:ext cx="9144000" cy="5143500"/>
          </a:xfrm>
          <a:prstGeom prst="rect">
            <a:avLst/>
          </a:prstGeo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11235-B9A7-4E76-90C1-A6CCA43D982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66A85B-824E-4030-ACFE-EEF7636712AD}" type="datetime1">
              <a:rPr lang="en-AU" smtClean="0"/>
              <a:pPr/>
              <a:t>14/08/2023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FA8FF-3EC4-4EB2-AA08-8238CABF3E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B8CDA-427A-4324-8F10-117F3F0CB8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50DFBE-CA08-4D0D-8B62-AFCC307ADF9A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E844795-19CE-9D4F-9186-42D1F7EB5B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3130645"/>
            <a:ext cx="6408000" cy="1179911"/>
          </a:xfrm>
          <a:blipFill>
            <a:blip r:embed="rId3"/>
            <a:stretch>
              <a:fillRect/>
            </a:stretch>
          </a:blipFill>
        </p:spPr>
        <p:txBody>
          <a:bodyPr lIns="0" tIns="108000" rIns="0" bIns="108000" anchor="ctr">
            <a:spAutoFit/>
          </a:bodyPr>
          <a:lstStyle>
            <a:lvl1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tx2"/>
                </a:solidFill>
              </a:defRPr>
            </a:lvl1pPr>
            <a:lvl2pPr>
              <a:lnSpc>
                <a:spcPts val="2535"/>
              </a:lnSpc>
              <a:spcBef>
                <a:spcPts val="0"/>
              </a:spcBef>
              <a:defRPr sz="2113" b="0" cap="all" baseline="0">
                <a:solidFill>
                  <a:schemeClr val="accent5"/>
                </a:solidFill>
              </a:defRPr>
            </a:lvl2pPr>
            <a:lvl3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3pPr>
            <a:lvl4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4pPr>
            <a:lvl5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heading, press Increase indent for subheading</a:t>
            </a:r>
          </a:p>
          <a:p>
            <a:pPr lvl="1"/>
            <a:r>
              <a:rPr lang="en-US"/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379223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805F38-9CC1-4BFF-971B-BB78EE3C17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762"/>
            <a:ext cx="9144000" cy="5143500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B956B-9725-4E1E-ADBD-C03E8C66D9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3130645"/>
            <a:ext cx="6408000" cy="1179911"/>
          </a:xfrm>
          <a:blipFill>
            <a:blip r:embed="rId3"/>
            <a:stretch>
              <a:fillRect/>
            </a:stretch>
          </a:blipFill>
        </p:spPr>
        <p:txBody>
          <a:bodyPr lIns="0" tIns="108000" rIns="0" bIns="108000" anchor="ctr">
            <a:spAutoFit/>
          </a:bodyPr>
          <a:lstStyle>
            <a:lvl1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1pPr>
            <a:lvl2pPr>
              <a:lnSpc>
                <a:spcPts val="2535"/>
              </a:lnSpc>
              <a:spcBef>
                <a:spcPts val="0"/>
              </a:spcBef>
              <a:defRPr sz="2113" b="0" cap="all" baseline="0">
                <a:solidFill>
                  <a:schemeClr val="accent1"/>
                </a:solidFill>
              </a:defRPr>
            </a:lvl2pPr>
            <a:lvl3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3pPr>
            <a:lvl4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4pPr>
            <a:lvl5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heading, press Increase indent for subheading</a:t>
            </a:r>
          </a:p>
          <a:p>
            <a:pPr lvl="1"/>
            <a:r>
              <a:rPr lang="en-US"/>
              <a:t>Level 2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5262359-BF00-4D92-BB11-31C40FC173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566A85B-824E-4030-ACFE-EEF7636712AD}" type="datetime1">
              <a:rPr lang="en-AU" smtClean="0"/>
              <a:pPr/>
              <a:t>14/08/2023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AF4FFC9-3DD3-490A-B38E-E216AFFE49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0BBB9A0-BC43-4779-BED8-9A486278E39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50DFBE-CA08-4D0D-8B62-AFCC307ADF9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914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0D5C41-A768-4447-89A5-3BFC3EF887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762"/>
            <a:ext cx="9144000" cy="5143500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B956B-9725-4E1E-ADBD-C03E8C66D9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3130645"/>
            <a:ext cx="6408000" cy="1179911"/>
          </a:xfrm>
          <a:blipFill>
            <a:blip r:embed="rId3"/>
            <a:stretch>
              <a:fillRect/>
            </a:stretch>
          </a:blipFill>
        </p:spPr>
        <p:txBody>
          <a:bodyPr lIns="0" tIns="108000" rIns="0" bIns="108000" anchor="ctr">
            <a:spAutoFit/>
          </a:bodyPr>
          <a:lstStyle>
            <a:lvl1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1pPr>
            <a:lvl2pPr>
              <a:lnSpc>
                <a:spcPts val="2535"/>
              </a:lnSpc>
              <a:spcBef>
                <a:spcPts val="0"/>
              </a:spcBef>
              <a:defRPr sz="2113" b="0" cap="all" baseline="0">
                <a:solidFill>
                  <a:schemeClr val="tx2"/>
                </a:solidFill>
              </a:defRPr>
            </a:lvl2pPr>
            <a:lvl3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3pPr>
            <a:lvl4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4pPr>
            <a:lvl5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heading, press Increase indent for subheading</a:t>
            </a:r>
          </a:p>
          <a:p>
            <a:pPr lvl="1"/>
            <a:r>
              <a:rPr lang="en-US"/>
              <a:t>Level 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27829-FB0E-4113-87D5-D443A494261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566A85B-824E-4030-ACFE-EEF7636712AD}" type="datetime1">
              <a:rPr lang="en-AU" smtClean="0"/>
              <a:pPr/>
              <a:t>14/08/2023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B7FB44-6AD4-4599-A1E1-7FB1075B1A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6FB34-5EA0-4039-8892-B0378A91F08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50DFBE-CA08-4D0D-8B62-AFCC307ADF9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67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11AFAB-676E-4DED-BC02-2DE64D08C0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" y="762"/>
            <a:ext cx="9144000" cy="51435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B956B-9725-4E1E-ADBD-C03E8C66D9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3130645"/>
            <a:ext cx="6408000" cy="1179911"/>
          </a:xfrm>
          <a:blipFill>
            <a:blip r:embed="rId3"/>
            <a:stretch>
              <a:fillRect/>
            </a:stretch>
          </a:blipFill>
        </p:spPr>
        <p:txBody>
          <a:bodyPr lIns="0" tIns="108000" rIns="0" bIns="108000" anchor="ctr">
            <a:spAutoFit/>
          </a:bodyPr>
          <a:lstStyle>
            <a:lvl1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1pPr>
            <a:lvl2pPr>
              <a:lnSpc>
                <a:spcPts val="2535"/>
              </a:lnSpc>
              <a:spcBef>
                <a:spcPts val="0"/>
              </a:spcBef>
              <a:defRPr sz="2113" b="0" cap="all" baseline="0">
                <a:solidFill>
                  <a:schemeClr val="accent1"/>
                </a:solidFill>
              </a:defRPr>
            </a:lvl2pPr>
            <a:lvl3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3pPr>
            <a:lvl4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4pPr>
            <a:lvl5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heading, press Increase indent for subheading</a:t>
            </a:r>
          </a:p>
          <a:p>
            <a:pPr lvl="1"/>
            <a:r>
              <a:rPr lang="en-US"/>
              <a:t>Level 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1B368-041C-48FA-8760-215EBF6ACA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566A85B-824E-4030-ACFE-EEF7636712AD}" type="datetime1">
              <a:rPr lang="en-AU" smtClean="0"/>
              <a:pPr/>
              <a:t>14/08/2023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EA1459-6689-428D-8F93-5741201102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9F762-790D-4F74-AF9B-39B84F06C70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50DFBE-CA08-4D0D-8B62-AFCC307ADF9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316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Divider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1BE38C-86D1-434F-979B-CCD476AA0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" y="762"/>
            <a:ext cx="9144000" cy="51435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B956B-9725-4E1E-ADBD-C03E8C66D9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3130645"/>
            <a:ext cx="6408000" cy="1179911"/>
          </a:xfrm>
          <a:blipFill>
            <a:blip r:embed="rId3"/>
            <a:stretch>
              <a:fillRect/>
            </a:stretch>
          </a:blipFill>
        </p:spPr>
        <p:txBody>
          <a:bodyPr lIns="0" tIns="108000" rIns="0" bIns="108000" anchor="ctr">
            <a:spAutoFit/>
          </a:bodyPr>
          <a:lstStyle>
            <a:lvl1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1pPr>
            <a:lvl2pPr>
              <a:lnSpc>
                <a:spcPts val="2535"/>
              </a:lnSpc>
              <a:spcBef>
                <a:spcPts val="0"/>
              </a:spcBef>
              <a:defRPr sz="2113" b="0" cap="all" baseline="0">
                <a:solidFill>
                  <a:schemeClr val="tx2"/>
                </a:solidFill>
              </a:defRPr>
            </a:lvl2pPr>
            <a:lvl3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3pPr>
            <a:lvl4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4pPr>
            <a:lvl5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heading, press Increase indent for subheading</a:t>
            </a:r>
          </a:p>
          <a:p>
            <a:pPr lvl="1"/>
            <a:r>
              <a:rPr lang="en-US"/>
              <a:t>Level 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11235-B9A7-4E76-90C1-A6CCA43D982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566A85B-824E-4030-ACFE-EEF7636712AD}" type="datetime1">
              <a:rPr lang="en-AU" smtClean="0"/>
              <a:pPr/>
              <a:t>14/08/2023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FA8FF-3EC4-4EB2-AA08-8238CABF3E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B8CDA-427A-4324-8F10-117F3F0CB8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50DFBE-CA08-4D0D-8B62-AFCC307ADF9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552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4">
    <p:bg>
      <p:bgPr>
        <a:solidFill>
          <a:srgbClr val="E9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1BE38C-86D1-434F-979B-CCD476AA0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" y="762"/>
            <a:ext cx="9144000" cy="5143500"/>
          </a:xfrm>
          <a:prstGeom prst="rect">
            <a:avLst/>
          </a:prstGeo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11235-B9A7-4E76-90C1-A6CCA43D982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66A85B-824E-4030-ACFE-EEF7636712AD}" type="datetime1">
              <a:rPr lang="en-AU" smtClean="0"/>
              <a:pPr/>
              <a:t>14/08/2023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FA8FF-3EC4-4EB2-AA08-8238CABF3E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B8CDA-427A-4324-8F10-117F3F0CB8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50DFBE-CA08-4D0D-8B62-AFCC307ADF9A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E844795-19CE-9D4F-9186-42D1F7EB5B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3130645"/>
            <a:ext cx="6408000" cy="1179911"/>
          </a:xfrm>
          <a:blipFill>
            <a:blip r:embed="rId3"/>
            <a:stretch>
              <a:fillRect/>
            </a:stretch>
          </a:blipFill>
        </p:spPr>
        <p:txBody>
          <a:bodyPr lIns="0" tIns="108000" rIns="0" bIns="108000" anchor="ctr">
            <a:spAutoFit/>
          </a:bodyPr>
          <a:lstStyle>
            <a:lvl1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tx2"/>
                </a:solidFill>
              </a:defRPr>
            </a:lvl1pPr>
            <a:lvl2pPr>
              <a:lnSpc>
                <a:spcPts val="2535"/>
              </a:lnSpc>
              <a:spcBef>
                <a:spcPts val="0"/>
              </a:spcBef>
              <a:defRPr sz="2113" b="0" cap="all" baseline="0">
                <a:solidFill>
                  <a:schemeClr val="accent5"/>
                </a:solidFill>
              </a:defRPr>
            </a:lvl2pPr>
            <a:lvl3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3pPr>
            <a:lvl4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4pPr>
            <a:lvl5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heading, press Increase indent for subheading</a:t>
            </a:r>
          </a:p>
          <a:p>
            <a:pPr lvl="1"/>
            <a:r>
              <a:rPr lang="en-US"/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306524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Divider 4">
    <p:bg>
      <p:bgPr>
        <a:solidFill>
          <a:srgbClr val="FEE5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1BE38C-86D1-434F-979B-CCD476AA0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" y="762"/>
            <a:ext cx="9144000" cy="5143500"/>
          </a:xfrm>
          <a:prstGeom prst="rect">
            <a:avLst/>
          </a:prstGeo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11235-B9A7-4E76-90C1-A6CCA43D982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66A85B-824E-4030-ACFE-EEF7636712AD}" type="datetime1">
              <a:rPr lang="en-AU" smtClean="0"/>
              <a:pPr/>
              <a:t>14/08/2023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FA8FF-3EC4-4EB2-AA08-8238CABF3E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B8CDA-427A-4324-8F10-117F3F0CB8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50DFBE-CA08-4D0D-8B62-AFCC307ADF9A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E844795-19CE-9D4F-9186-42D1F7EB5B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3130645"/>
            <a:ext cx="6408000" cy="1179911"/>
          </a:xfrm>
          <a:blipFill>
            <a:blip r:embed="rId3"/>
            <a:stretch>
              <a:fillRect/>
            </a:stretch>
          </a:blipFill>
        </p:spPr>
        <p:txBody>
          <a:bodyPr lIns="0" tIns="108000" rIns="0" bIns="108000" anchor="ctr">
            <a:spAutoFit/>
          </a:bodyPr>
          <a:lstStyle>
            <a:lvl1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tx2"/>
                </a:solidFill>
              </a:defRPr>
            </a:lvl1pPr>
            <a:lvl2pPr>
              <a:lnSpc>
                <a:spcPts val="2535"/>
              </a:lnSpc>
              <a:spcBef>
                <a:spcPts val="0"/>
              </a:spcBef>
              <a:defRPr sz="2113" b="0" cap="all" baseline="0">
                <a:solidFill>
                  <a:schemeClr val="accent1"/>
                </a:solidFill>
              </a:defRPr>
            </a:lvl2pPr>
            <a:lvl3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3pPr>
            <a:lvl4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4pPr>
            <a:lvl5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heading, press Increase indent for subheading</a:t>
            </a:r>
          </a:p>
          <a:p>
            <a:pPr lvl="1"/>
            <a:r>
              <a:rPr lang="en-US"/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190630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464400"/>
            <a:ext cx="4766400" cy="451062"/>
          </a:xfrm>
          <a:prstGeom prst="rect">
            <a:avLst/>
          </a:prstGeom>
          <a:blipFill>
            <a:blip r:embed="rId40"/>
            <a:stretch>
              <a:fillRect/>
            </a:stretch>
          </a:blipFill>
        </p:spPr>
        <p:txBody>
          <a:bodyPr vert="horz" lIns="0" tIns="90000" rIns="0" bIns="90000" rtlCol="0" anchor="t">
            <a:spAutoFit/>
          </a:bodyPr>
          <a:lstStyle/>
          <a:p>
            <a:r>
              <a:rPr lang="en-US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0" y="1440000"/>
            <a:ext cx="6480000" cy="3240000"/>
          </a:xfrm>
          <a:prstGeom prst="rect">
            <a:avLst/>
          </a:prstGeom>
          <a:noFill/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First level heading</a:t>
            </a:r>
          </a:p>
          <a:p>
            <a:pPr lvl="2"/>
            <a:r>
              <a:rPr lang="en-US"/>
              <a:t>First level bullet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00" y="4896000"/>
            <a:ext cx="2057400" cy="180000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>
            <a:lvl1pPr algn="l">
              <a:defRPr sz="569" baseline="0">
                <a:solidFill>
                  <a:schemeClr val="tx2"/>
                </a:solidFill>
              </a:defRPr>
            </a:lvl1pPr>
          </a:lstStyle>
          <a:p>
            <a:fld id="{3566A85B-824E-4030-ACFE-EEF7636712AD}" type="datetime1">
              <a:rPr lang="en-AU" smtClean="0"/>
              <a:pPr/>
              <a:t>14/08/2023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4896000"/>
            <a:ext cx="3086100" cy="180000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>
            <a:lvl1pPr algn="ctr">
              <a:defRPr sz="569" baseline="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4878000"/>
            <a:ext cx="2057400" cy="180000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>
            <a:lvl1pPr algn="r">
              <a:defRPr sz="569" baseline="0">
                <a:solidFill>
                  <a:schemeClr val="tx2"/>
                </a:solidFill>
              </a:defRPr>
            </a:lvl1pPr>
          </a:lstStyle>
          <a:p>
            <a:fld id="{3250DFBE-CA08-4D0D-8B62-AFCC307ADF9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226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709" r:id="rId34"/>
    <p:sldLayoutId id="2147483710" r:id="rId35"/>
    <p:sldLayoutId id="2147483738" r:id="rId36"/>
    <p:sldLayoutId id="2147483739" r:id="rId37"/>
    <p:sldLayoutId id="2147483740" r:id="rId38"/>
  </p:sldLayoutIdLst>
  <p:hf hdr="0" ftr="0" dt="0"/>
  <p:txStyles>
    <p:titleStyle>
      <a:lvl1pPr algn="l" defTabSz="557198" rtl="0" eaLnBrk="1" latinLnBrk="0" hangingPunct="1">
        <a:lnSpc>
          <a:spcPts val="2145"/>
        </a:lnSpc>
        <a:spcBef>
          <a:spcPct val="0"/>
        </a:spcBef>
        <a:buNone/>
        <a:defRPr sz="195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57198" rtl="0" eaLnBrk="1" latinLnBrk="0" hangingPunct="1">
        <a:lnSpc>
          <a:spcPct val="100000"/>
        </a:lnSpc>
        <a:spcBef>
          <a:spcPts val="650"/>
        </a:spcBef>
        <a:buFontTx/>
        <a:buNone/>
        <a:defRPr sz="1463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557198" rtl="0" eaLnBrk="1" latinLnBrk="0" hangingPunct="1">
        <a:lnSpc>
          <a:spcPct val="100000"/>
        </a:lnSpc>
        <a:spcBef>
          <a:spcPts val="650"/>
        </a:spcBef>
        <a:buFontTx/>
        <a:buNone/>
        <a:defRPr sz="1463" b="1" i="0" kern="1200" baseline="0">
          <a:solidFill>
            <a:schemeClr val="accent1"/>
          </a:solidFill>
          <a:latin typeface="+mn-lt"/>
          <a:ea typeface="+mn-ea"/>
          <a:cs typeface="+mn-cs"/>
        </a:defRPr>
      </a:lvl2pPr>
      <a:lvl3pPr marL="146246" indent="-146246" algn="l" defTabSz="557198" rtl="0" eaLnBrk="1" latinLnBrk="0" hangingPunct="1">
        <a:lnSpc>
          <a:spcPct val="100000"/>
        </a:lnSpc>
        <a:spcBef>
          <a:spcPts val="650"/>
        </a:spcBef>
        <a:buClr>
          <a:schemeClr val="accent1"/>
        </a:buClr>
        <a:buFont typeface="Arial" panose="020B0604020202020204" pitchFamily="34" charset="0"/>
        <a:buChar char="•"/>
        <a:defRPr sz="1463" kern="1200" spc="0" baseline="0">
          <a:solidFill>
            <a:schemeClr val="tx2"/>
          </a:solidFill>
          <a:latin typeface="+mn-lt"/>
          <a:ea typeface="+mn-ea"/>
          <a:cs typeface="+mn-cs"/>
        </a:defRPr>
      </a:lvl3pPr>
      <a:lvl4pPr marL="321742" indent="-160871" algn="l" defTabSz="557198" rtl="0" eaLnBrk="1" latinLnBrk="0" hangingPunct="1">
        <a:lnSpc>
          <a:spcPct val="100000"/>
        </a:lnSpc>
        <a:spcBef>
          <a:spcPts val="650"/>
        </a:spcBef>
        <a:buClr>
          <a:schemeClr val="accent1"/>
        </a:buClr>
        <a:buFont typeface="Calibri" panose="020F0502020204030204" pitchFamily="34" charset="0"/>
        <a:buChar char="–"/>
        <a:defRPr sz="1463" kern="1200" spc="0" baseline="0">
          <a:solidFill>
            <a:schemeClr val="tx2"/>
          </a:solidFill>
          <a:latin typeface="+mn-lt"/>
          <a:ea typeface="+mn-ea"/>
          <a:cs typeface="+mn-cs"/>
        </a:defRPr>
      </a:lvl4pPr>
      <a:lvl5pPr marL="497238" indent="-160871" algn="l" defTabSz="557198" rtl="0" eaLnBrk="1" latinLnBrk="0" hangingPunct="1">
        <a:lnSpc>
          <a:spcPct val="100000"/>
        </a:lnSpc>
        <a:spcBef>
          <a:spcPts val="650"/>
        </a:spcBef>
        <a:buClr>
          <a:schemeClr val="accent1"/>
        </a:buClr>
        <a:buFont typeface="Calibri" panose="020F0502020204030204" pitchFamily="34" charset="0"/>
        <a:buChar char="–"/>
        <a:defRPr sz="1463" kern="1200" spc="0" baseline="0">
          <a:solidFill>
            <a:schemeClr val="tx2"/>
          </a:solidFill>
          <a:latin typeface="+mn-lt"/>
          <a:ea typeface="+mn-ea"/>
          <a:cs typeface="+mn-cs"/>
        </a:defRPr>
      </a:lvl5pPr>
      <a:lvl6pPr marL="0" indent="0" algn="l" defTabSz="557198" rtl="0" eaLnBrk="1" latinLnBrk="0" hangingPunct="1">
        <a:lnSpc>
          <a:spcPct val="100000"/>
        </a:lnSpc>
        <a:spcBef>
          <a:spcPts val="650"/>
        </a:spcBef>
        <a:buFontTx/>
        <a:buNone/>
        <a:defRPr sz="13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557198" rtl="0" eaLnBrk="1" latinLnBrk="0" hangingPunct="1">
        <a:lnSpc>
          <a:spcPct val="100000"/>
        </a:lnSpc>
        <a:spcBef>
          <a:spcPts val="650"/>
        </a:spcBef>
        <a:buFontTx/>
        <a:buNone/>
        <a:defRPr sz="13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0" indent="0" algn="l" defTabSz="557198" rtl="0" eaLnBrk="1" latinLnBrk="0" hangingPunct="1">
        <a:lnSpc>
          <a:spcPct val="100000"/>
        </a:lnSpc>
        <a:spcBef>
          <a:spcPts val="650"/>
        </a:spcBef>
        <a:buFontTx/>
        <a:buNone/>
        <a:defRPr sz="13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l" defTabSz="557198" rtl="0" eaLnBrk="1" latinLnBrk="0" hangingPunct="1">
        <a:lnSpc>
          <a:spcPct val="100000"/>
        </a:lnSpc>
        <a:spcBef>
          <a:spcPts val="650"/>
        </a:spcBef>
        <a:buFontTx/>
        <a:buNone/>
        <a:defRPr sz="13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7198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557198" rtl="0" eaLnBrk="1" latinLnBrk="0" hangingPunct="1">
        <a:defRPr sz="1097" b="1" i="0" kern="1200" baseline="0">
          <a:solidFill>
            <a:schemeClr val="accent1"/>
          </a:solidFill>
          <a:latin typeface="+mn-lt"/>
          <a:ea typeface="+mn-ea"/>
          <a:cs typeface="+mn-cs"/>
        </a:defRPr>
      </a:lvl2pPr>
      <a:lvl3pPr marL="146246" indent="-146246" algn="l" defTabSz="557198" rtl="0" eaLnBrk="1" latinLnBrk="0" hangingPunct="1">
        <a:buClr>
          <a:schemeClr val="accent1"/>
        </a:buClr>
        <a:buFont typeface="Arial" panose="020B0604020202020204" pitchFamily="34" charset="0"/>
        <a:buChar char="•"/>
        <a:defRPr sz="1097" kern="1200">
          <a:solidFill>
            <a:schemeClr val="tx1"/>
          </a:solidFill>
          <a:latin typeface="+mn-lt"/>
          <a:ea typeface="+mn-ea"/>
          <a:cs typeface="+mn-cs"/>
        </a:defRPr>
      </a:lvl3pPr>
      <a:lvl4pPr marL="321742" indent="-160871" algn="l" defTabSz="557198" rtl="0" eaLnBrk="1" latinLnBrk="0" hangingPunct="1">
        <a:buClr>
          <a:schemeClr val="accent1"/>
        </a:buClr>
        <a:buFont typeface="Calibri" panose="020F0502020204030204" pitchFamily="34" charset="0"/>
        <a:buChar char="–"/>
        <a:defRPr sz="1097" kern="1200">
          <a:solidFill>
            <a:schemeClr val="tx1"/>
          </a:solidFill>
          <a:latin typeface="+mn-lt"/>
          <a:ea typeface="+mn-ea"/>
          <a:cs typeface="+mn-cs"/>
        </a:defRPr>
      </a:lvl4pPr>
      <a:lvl5pPr marL="497238" indent="-160871" algn="l" defTabSz="557198" rtl="0" eaLnBrk="1" latinLnBrk="0" hangingPunct="1">
        <a:buClr>
          <a:schemeClr val="accent1"/>
        </a:buClr>
        <a:buFont typeface="Calibri" panose="020F0502020204030204" pitchFamily="34" charset="0"/>
        <a:buChar char="–"/>
        <a:defRPr sz="1097" kern="1200">
          <a:solidFill>
            <a:schemeClr val="tx1"/>
          </a:solidFill>
          <a:latin typeface="+mn-lt"/>
          <a:ea typeface="+mn-ea"/>
          <a:cs typeface="+mn-cs"/>
        </a:defRPr>
      </a:lvl5pPr>
      <a:lvl6pPr marL="1392997" algn="l" defTabSz="557198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557198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557198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557198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ady4-dev.com/blog/2021/02/18/modelling-the-mental-health-impacts-of-covid-19/" TargetMode="External"/><Relationship Id="rId7" Type="http://schemas.openxmlformats.org/officeDocument/2006/relationships/hyperlink" Target="https://www.ready4-dev.com/docs/model/modules/using-modules/people/map-to-utility/" TargetMode="External"/><Relationship Id="rId2" Type="http://schemas.openxmlformats.org/officeDocument/2006/relationships/hyperlink" Target="https://www.ready4-dev.com/blog/2021/02/12/readyforwhatsnext-conference-posters-now-available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ready4-dev.com/docs/model/modules/using-modules/people/predict-choice/" TargetMode="External"/><Relationship Id="rId5" Type="http://schemas.openxmlformats.org/officeDocument/2006/relationships/hyperlink" Target="https://www.ready4-dev.com/docs/model/analyses/replication-code/make-fakes/" TargetMode="External"/><Relationship Id="rId4" Type="http://schemas.openxmlformats.org/officeDocument/2006/relationships/hyperlink" Target="https://www.ready4-dev.com/docs/model/modules/using-modules/place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drxiv.org/content/10.1101/2021.07.07.21260129v3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7910/DVN/DKDIB0" TargetMode="External"/><Relationship Id="rId13" Type="http://schemas.openxmlformats.org/officeDocument/2006/relationships/hyperlink" Target="https://www.ready4-dev.com/docs/model/analyses/reporting-templates/ms_tmpl/" TargetMode="External"/><Relationship Id="rId3" Type="http://schemas.openxmlformats.org/officeDocument/2006/relationships/hyperlink" Target="https://ready4-dev.github.io/scorz/index.html" TargetMode="External"/><Relationship Id="rId7" Type="http://schemas.openxmlformats.org/officeDocument/2006/relationships/hyperlink" Target="https://doi.org/10.7910/DVN/HJXYKQ" TargetMode="External"/><Relationship Id="rId12" Type="http://schemas.openxmlformats.org/officeDocument/2006/relationships/hyperlink" Target="https://www.ready4-dev.com/docs/model/analyses/reporting-templates/ttu_mdl_ctlg/" TargetMode="External"/><Relationship Id="rId2" Type="http://schemas.openxmlformats.org/officeDocument/2006/relationships/hyperlink" Target="https://ready4-dev.github.io/youthvars/index.html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ready4-dev.github.io/youthu/index.html" TargetMode="External"/><Relationship Id="rId11" Type="http://schemas.openxmlformats.org/officeDocument/2006/relationships/hyperlink" Target="https://www.ready4-dev.com/docs/model/analyses/replication-code/make-fakes/clinical-primary/" TargetMode="External"/><Relationship Id="rId5" Type="http://schemas.openxmlformats.org/officeDocument/2006/relationships/hyperlink" Target="https://ready4-dev.github.io/TTU/index.html" TargetMode="External"/><Relationship Id="rId10" Type="http://schemas.openxmlformats.org/officeDocument/2006/relationships/hyperlink" Target="https://www.ready4-dev.com/docs/model/analyses/replication-code/map-utility/aqol6dmap_use/" TargetMode="External"/><Relationship Id="rId4" Type="http://schemas.openxmlformats.org/officeDocument/2006/relationships/hyperlink" Target="https://ready4-dev.github.io/specific/index.html" TargetMode="External"/><Relationship Id="rId9" Type="http://schemas.openxmlformats.org/officeDocument/2006/relationships/hyperlink" Target="https://www.ready4-dev.com/docs/model/analyses/replication-code/map-utility/ttu_lng_aqol6d_csp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ady4-dev.com/docs/framework/use/authoring-data/ingest/" TargetMode="External"/><Relationship Id="rId13" Type="http://schemas.openxmlformats.org/officeDocument/2006/relationships/hyperlink" Target="https://ready4-dev.github.io/ready4pack/" TargetMode="External"/><Relationship Id="rId18" Type="http://schemas.openxmlformats.org/officeDocument/2006/relationships/image" Target="../media/image25.png"/><Relationship Id="rId3" Type="http://schemas.openxmlformats.org/officeDocument/2006/relationships/hyperlink" Target="https://www.ready4-dev.com/docs/framework/implementation/syntax/" TargetMode="External"/><Relationship Id="rId21" Type="http://schemas.openxmlformats.org/officeDocument/2006/relationships/hyperlink" Target="https://ready4-dev.github.io/ready4show/" TargetMode="External"/><Relationship Id="rId7" Type="http://schemas.openxmlformats.org/officeDocument/2006/relationships/hyperlink" Target="https://www.ready4-dev.com/docs/framework/use/authoring-data/label-data/" TargetMode="External"/><Relationship Id="rId12" Type="http://schemas.openxmlformats.org/officeDocument/2006/relationships/image" Target="../media/image22.png"/><Relationship Id="rId17" Type="http://schemas.openxmlformats.org/officeDocument/2006/relationships/hyperlink" Target="https://ready4-dev.github.io/ready4class/" TargetMode="External"/><Relationship Id="rId2" Type="http://schemas.openxmlformats.org/officeDocument/2006/relationships/hyperlink" Target="https://www.ready4-dev.com/docs/framework/implementation/modularity/" TargetMode="External"/><Relationship Id="rId16" Type="http://schemas.openxmlformats.org/officeDocument/2006/relationships/image" Target="../media/image24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ready4-dev.com/docs/framework/use/authoring-modules/packaging-modules/" TargetMode="External"/><Relationship Id="rId11" Type="http://schemas.openxmlformats.org/officeDocument/2006/relationships/hyperlink" Target="https://ready4-dev.github.io/ready4/" TargetMode="External"/><Relationship Id="rId5" Type="http://schemas.openxmlformats.org/officeDocument/2006/relationships/hyperlink" Target="https://www.ready4-dev.com/docs/framework/use/authoring-modules/authoring-classes/" TargetMode="External"/><Relationship Id="rId15" Type="http://schemas.openxmlformats.org/officeDocument/2006/relationships/hyperlink" Target="https://ready4-dev.github.io/ready4fun/" TargetMode="External"/><Relationship Id="rId10" Type="http://schemas.openxmlformats.org/officeDocument/2006/relationships/hyperlink" Target="https://www.ready4-dev.com/docs/framework/use/authoring-analyses/scientific-summaries/" TargetMode="External"/><Relationship Id="rId19" Type="http://schemas.openxmlformats.org/officeDocument/2006/relationships/hyperlink" Target="https://ready4-dev.github.io/ready4use/" TargetMode="External"/><Relationship Id="rId4" Type="http://schemas.openxmlformats.org/officeDocument/2006/relationships/hyperlink" Target="https://www.ready4-dev.com/docs/framework/use/authoring-modules/authoring-algorithms/" TargetMode="External"/><Relationship Id="rId9" Type="http://schemas.openxmlformats.org/officeDocument/2006/relationships/hyperlink" Target="https://www.ready4-dev.com/docs/framework/use/authoring-data/share-data/" TargetMode="External"/><Relationship Id="rId14" Type="http://schemas.openxmlformats.org/officeDocument/2006/relationships/image" Target="../media/image23.png"/><Relationship Id="rId22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ady4-dev.com/docs/contribution-guidelines/" TargetMode="External"/><Relationship Id="rId3" Type="http://schemas.openxmlformats.org/officeDocument/2006/relationships/hyperlink" Target="https://zenodo.org/communities/ready4/" TargetMode="External"/><Relationship Id="rId7" Type="http://schemas.openxmlformats.org/officeDocument/2006/relationships/hyperlink" Target="https://ready4-dev.github.io/ready4/LICENSE.html" TargetMode="External"/><Relationship Id="rId2" Type="http://schemas.openxmlformats.org/officeDocument/2006/relationships/hyperlink" Target="https://github.com/ready4-dev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ready4-dev.com/docs/model/modules/using-modules/people/explore-models/" TargetMode="External"/><Relationship Id="rId5" Type="http://schemas.openxmlformats.org/officeDocument/2006/relationships/hyperlink" Target="https://www.ready4-dev.com/docs/model/modules/using-modules/people/map-to-utility/" TargetMode="External"/><Relationship Id="rId4" Type="http://schemas.openxmlformats.org/officeDocument/2006/relationships/hyperlink" Target="https://dataverse.harvard.edu/dataset.xhtml?persistentId=doi:10.7910/DVN/DKDIB0" TargetMode="External"/><Relationship Id="rId9" Type="http://schemas.openxmlformats.org/officeDocument/2006/relationships/hyperlink" Target="https://github.com/ready4-dev/youthvars/action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4FBCF-EB84-B4CE-EE42-0ED12D320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360" y="237969"/>
            <a:ext cx="5803789" cy="451062"/>
          </a:xfrm>
        </p:spPr>
        <p:txBody>
          <a:bodyPr>
            <a:normAutofit/>
          </a:bodyPr>
          <a:lstStyle/>
          <a:p>
            <a:r>
              <a:rPr lang="en-US" dirty="0"/>
              <a:t>Two Broad GOALS, Six Economic Domains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1677AF-CD46-6D67-2A8C-7A1F819EF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98" y="1131540"/>
            <a:ext cx="4925481" cy="355711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Predict the impacts on the mental health of young people of potential fiscal and social policies and environmental and technological change. [Determinants of health]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Identify how to improve the financing and      organization of youth mental health services.</a:t>
            </a:r>
            <a:br>
              <a:rPr lang="en-US" dirty="0"/>
            </a:br>
            <a:r>
              <a:rPr lang="en-US" dirty="0"/>
              <a:t>[Health and its value, Demand for healthcare, Supply of healthcare, Efficiency and equity 	and Economic evaluation]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E293FBE-D2C3-257B-6D0C-DE92D785427A}"/>
              </a:ext>
            </a:extLst>
          </p:cNvPr>
          <p:cNvSpPr/>
          <p:nvPr/>
        </p:nvSpPr>
        <p:spPr>
          <a:xfrm>
            <a:off x="5648376" y="1256522"/>
            <a:ext cx="187276" cy="1006419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14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F7138F2-DA60-7815-7316-875E07C92AFF}"/>
              </a:ext>
            </a:extLst>
          </p:cNvPr>
          <p:cNvSpPr/>
          <p:nvPr/>
        </p:nvSpPr>
        <p:spPr>
          <a:xfrm>
            <a:off x="5648376" y="2830432"/>
            <a:ext cx="187276" cy="1006419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14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DA1630-8274-C71E-DB49-909ED89222B4}"/>
              </a:ext>
            </a:extLst>
          </p:cNvPr>
          <p:cNvSpPr txBox="1"/>
          <p:nvPr/>
        </p:nvSpPr>
        <p:spPr>
          <a:xfrm>
            <a:off x="5967149" y="1433295"/>
            <a:ext cx="2193095" cy="652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14" dirty="0" err="1">
                <a:hlinkClick r:id="rId2"/>
              </a:rPr>
              <a:t>readyforwhatsnext</a:t>
            </a:r>
            <a:r>
              <a:rPr lang="en-US" sz="1214" dirty="0"/>
              <a:t> &amp;</a:t>
            </a:r>
          </a:p>
          <a:p>
            <a:r>
              <a:rPr lang="en-US" sz="1214" dirty="0">
                <a:hlinkClick r:id="rId3"/>
              </a:rPr>
              <a:t>COVID modelling</a:t>
            </a:r>
            <a:endParaRPr lang="en-US" sz="1214" dirty="0"/>
          </a:p>
          <a:p>
            <a:r>
              <a:rPr lang="en-US" sz="1214" dirty="0"/>
              <a:t>models to model prevalence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691DDF-C8B6-EF0F-BC8D-EB8E6C3358E0}"/>
              </a:ext>
            </a:extLst>
          </p:cNvPr>
          <p:cNvSpPr txBox="1"/>
          <p:nvPr/>
        </p:nvSpPr>
        <p:spPr>
          <a:xfrm>
            <a:off x="5967149" y="2605323"/>
            <a:ext cx="2660455" cy="1773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14" dirty="0">
                <a:hlinkClick r:id="rId4"/>
              </a:rPr>
              <a:t>spatial modelling</a:t>
            </a:r>
            <a:r>
              <a:rPr lang="en-US" sz="1214" dirty="0"/>
              <a:t>,</a:t>
            </a:r>
            <a:br>
              <a:rPr lang="en-US" sz="1214" dirty="0"/>
            </a:br>
            <a:r>
              <a:rPr lang="en-US" sz="1214" dirty="0">
                <a:hlinkClick r:id="rId5"/>
              </a:rPr>
              <a:t>synthetic population</a:t>
            </a:r>
            <a:r>
              <a:rPr lang="en-US" sz="1214" dirty="0"/>
              <a:t>, </a:t>
            </a:r>
            <a:br>
              <a:rPr lang="en-US" sz="1214" dirty="0"/>
            </a:br>
            <a:r>
              <a:rPr lang="en-US" sz="1214" dirty="0">
                <a:hlinkClick r:id="rId6"/>
              </a:rPr>
              <a:t>choice modelling</a:t>
            </a:r>
            <a:r>
              <a:rPr lang="en-US" sz="1214" dirty="0"/>
              <a:t> &amp;</a:t>
            </a:r>
            <a:br>
              <a:rPr lang="en-US" sz="1214" dirty="0"/>
            </a:br>
            <a:r>
              <a:rPr lang="en-US" sz="1214" dirty="0">
                <a:hlinkClick r:id="rId7"/>
              </a:rPr>
              <a:t>utility mapping </a:t>
            </a:r>
            <a:br>
              <a:rPr lang="en-US" sz="1214" dirty="0"/>
            </a:br>
            <a:r>
              <a:rPr lang="en-US" sz="1214" dirty="0"/>
              <a:t>models to identify strategies for optimizing headspace primary youth mental health services.</a:t>
            </a:r>
          </a:p>
          <a:p>
            <a:r>
              <a:rPr lang="en-US" sz="1214" dirty="0"/>
              <a:t> </a:t>
            </a:r>
          </a:p>
          <a:p>
            <a:endParaRPr lang="en-US" sz="1214" dirty="0"/>
          </a:p>
        </p:txBody>
      </p:sp>
    </p:spTree>
    <p:extLst>
      <p:ext uri="{BB962C8B-B14F-4D97-AF65-F5344CB8AC3E}">
        <p14:creationId xmlns:p14="http://schemas.microsoft.com/office/powerpoint/2010/main" val="330440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206CD0-E05D-C8E6-FE47-90454BD16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75" y="184027"/>
            <a:ext cx="8234697" cy="720367"/>
          </a:xfrm>
        </p:spPr>
        <p:txBody>
          <a:bodyPr>
            <a:normAutofit/>
          </a:bodyPr>
          <a:lstStyle/>
          <a:p>
            <a:r>
              <a:rPr lang="en-US" dirty="0"/>
              <a:t>Placing an economic value on outcomes for headspace clients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2C353E-6E43-8685-23A0-B94434139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8974" y="1133862"/>
            <a:ext cx="3812327" cy="3622801"/>
          </a:xfrm>
        </p:spPr>
        <p:txBody>
          <a:bodyPr>
            <a:normAutofit/>
          </a:bodyPr>
          <a:lstStyle/>
          <a:p>
            <a:r>
              <a:rPr lang="en-US" b="1" dirty="0">
                <a:ea typeface="Cambria" panose="02040503050406030204" pitchFamily="18" charset="0"/>
                <a:cs typeface="Times New Roman" panose="02020603050405020304" pitchFamily="18" charset="0"/>
              </a:rPr>
              <a:t>Study 1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ea typeface="Cambria" panose="02040503050406030204" pitchFamily="18" charset="0"/>
                <a:cs typeface="Times New Roman" panose="02020603050405020304" pitchFamily="18" charset="0"/>
              </a:rPr>
              <a:t>1107 headspace clients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ea typeface="Cambria" panose="02040503050406030204" pitchFamily="18" charset="0"/>
                <a:cs typeface="Times New Roman" panose="02020603050405020304" pitchFamily="18" charset="0"/>
              </a:rPr>
              <a:t>Longitudinal (3 month follow-up)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ea typeface="Cambria" panose="02040503050406030204" pitchFamily="18" charset="0"/>
                <a:cs typeface="Times New Roman" panose="02020603050405020304" pitchFamily="18" charset="0"/>
              </a:rPr>
              <a:t>Goals</a:t>
            </a:r>
          </a:p>
          <a:p>
            <a:pPr marL="403421" lvl="2" indent="-257175"/>
            <a:r>
              <a:rPr lang="en-US" dirty="0">
                <a:ea typeface="Cambria" panose="02040503050406030204" pitchFamily="18" charset="0"/>
                <a:cs typeface="Times New Roman" panose="02020603050405020304" pitchFamily="18" charset="0"/>
              </a:rPr>
              <a:t>Identify whether 6 candidate measures of psychological distress, depression and anxiety can map to adolescent </a:t>
            </a:r>
            <a:r>
              <a:rPr lang="en-US" dirty="0" err="1">
                <a:ea typeface="Cambria" panose="02040503050406030204" pitchFamily="18" charset="0"/>
                <a:cs typeface="Times New Roman" panose="02020603050405020304" pitchFamily="18" charset="0"/>
              </a:rPr>
              <a:t>AQoL</a:t>
            </a:r>
            <a:r>
              <a:rPr lang="en-US" dirty="0">
                <a:ea typeface="Cambria" panose="02040503050406030204" pitchFamily="18" charset="0"/>
                <a:cs typeface="Times New Roman" panose="02020603050405020304" pitchFamily="18" charset="0"/>
              </a:rPr>
              <a:t>- 6D health utility; and</a:t>
            </a:r>
          </a:p>
          <a:p>
            <a:pPr marL="403421" lvl="2" indent="-257175"/>
            <a:r>
              <a:rPr lang="en-US" dirty="0">
                <a:ea typeface="Cambria" panose="02040503050406030204" pitchFamily="18" charset="0"/>
                <a:cs typeface="Times New Roman" panose="02020603050405020304" pitchFamily="18" charset="0"/>
              </a:rPr>
              <a:t>Assess whether longitudinal change in health utility can be approximated from models derived from cross-sectional data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Preprint available</a:t>
            </a:r>
            <a:endParaRPr lang="en-US" dirty="0"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89BB4-B68B-D225-E3E3-597FE4C1A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8449" y="1133861"/>
            <a:ext cx="4096577" cy="3564611"/>
          </a:xfrm>
        </p:spPr>
        <p:txBody>
          <a:bodyPr>
            <a:normAutofit/>
          </a:bodyPr>
          <a:lstStyle/>
          <a:p>
            <a:r>
              <a:rPr lang="en-US" b="1" dirty="0"/>
              <a:t>Study 2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~ 4048 headspace clients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Cross sectional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Goals:</a:t>
            </a:r>
          </a:p>
          <a:p>
            <a:pPr marL="403421" lvl="2" indent="-257175"/>
            <a:r>
              <a:rPr lang="en-US" dirty="0"/>
              <a:t>Map K10 &amp; SOFAS to AQoL-6D CHU-9D health utility;</a:t>
            </a:r>
          </a:p>
          <a:p>
            <a:pPr marL="403421" lvl="2" indent="-257175"/>
            <a:r>
              <a:rPr lang="en-US" dirty="0"/>
              <a:t>Identify potential to game system through choice of health utility instrument; and</a:t>
            </a:r>
          </a:p>
          <a:p>
            <a:pPr marL="403421" lvl="2" indent="-257175"/>
            <a:r>
              <a:rPr lang="en-US" dirty="0"/>
              <a:t>Provide external validation of study 1’s K6 &amp; SOFAS models.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err="1"/>
              <a:t>Finalising</a:t>
            </a:r>
            <a:r>
              <a:rPr lang="en-US" dirty="0"/>
              <a:t> algorithm using fake data [</a:t>
            </a:r>
            <a:r>
              <a:rPr lang="en-US" b="1" dirty="0"/>
              <a:t>reusing model modules </a:t>
            </a:r>
            <a:r>
              <a:rPr lang="en-US" dirty="0"/>
              <a:t>from study 1].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3D05F2-89D6-F915-6812-A02C9155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85500" y="4756664"/>
            <a:ext cx="1671638" cy="180000"/>
          </a:xfrm>
        </p:spPr>
        <p:txBody>
          <a:bodyPr/>
          <a:lstStyle/>
          <a:p>
            <a:fld id="{3250DFBE-CA08-4D0D-8B62-AFCC307ADF9A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560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A004-0A1F-0E99-A883-1B9407D67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48" y="372723"/>
            <a:ext cx="7068111" cy="720367"/>
          </a:xfrm>
        </p:spPr>
        <p:txBody>
          <a:bodyPr/>
          <a:lstStyle/>
          <a:p>
            <a:r>
              <a:rPr lang="en-US" sz="1875" dirty="0">
                <a:solidFill>
                  <a:srgbClr val="2F5319"/>
                </a:solidFill>
              </a:rPr>
              <a:t>Software Framework GOAL: support </a:t>
            </a:r>
            <a:r>
              <a:rPr lang="en-US" sz="1875" b="1" dirty="0">
                <a:solidFill>
                  <a:srgbClr val="2F5319"/>
                </a:solidFill>
              </a:rPr>
              <a:t>Transparent, Reusable and Updatable </a:t>
            </a:r>
            <a:r>
              <a:rPr lang="en-US" sz="1875" dirty="0">
                <a:solidFill>
                  <a:srgbClr val="2F5319"/>
                </a:solidFill>
              </a:rPr>
              <a:t>(TRU) MODELS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348D2D0-E0A8-0D78-1AF7-BD9121CDDD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264317"/>
              </p:ext>
            </p:extLst>
          </p:nvPr>
        </p:nvGraphicFramePr>
        <p:xfrm>
          <a:off x="650648" y="1638300"/>
          <a:ext cx="6259709" cy="3074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9670">
                  <a:extLst>
                    <a:ext uri="{9D8B030D-6E8A-4147-A177-3AD203B41FA5}">
                      <a16:colId xmlns:a16="http://schemas.microsoft.com/office/drawing/2014/main" val="3618897810"/>
                    </a:ext>
                  </a:extLst>
                </a:gridCol>
                <a:gridCol w="1341817">
                  <a:extLst>
                    <a:ext uri="{9D8B030D-6E8A-4147-A177-3AD203B41FA5}">
                      <a16:colId xmlns:a16="http://schemas.microsoft.com/office/drawing/2014/main" val="86048840"/>
                    </a:ext>
                  </a:extLst>
                </a:gridCol>
                <a:gridCol w="130874">
                  <a:extLst>
                    <a:ext uri="{9D8B030D-6E8A-4147-A177-3AD203B41FA5}">
                      <a16:colId xmlns:a16="http://schemas.microsoft.com/office/drawing/2014/main" val="1176612907"/>
                    </a:ext>
                  </a:extLst>
                </a:gridCol>
                <a:gridCol w="1479811">
                  <a:extLst>
                    <a:ext uri="{9D8B030D-6E8A-4147-A177-3AD203B41FA5}">
                      <a16:colId xmlns:a16="http://schemas.microsoft.com/office/drawing/2014/main" val="899199545"/>
                    </a:ext>
                  </a:extLst>
                </a:gridCol>
                <a:gridCol w="2057537">
                  <a:extLst>
                    <a:ext uri="{9D8B030D-6E8A-4147-A177-3AD203B41FA5}">
                      <a16:colId xmlns:a16="http://schemas.microsoft.com/office/drawing/2014/main" val="3922624916"/>
                    </a:ext>
                  </a:extLst>
                </a:gridCol>
              </a:tblGrid>
              <a:tr h="322444"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endParaRPr lang="en-AU" sz="1400" dirty="0">
                        <a:solidFill>
                          <a:schemeClr val="accent4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400" b="1" dirty="0" err="1">
                          <a:solidFill>
                            <a:schemeClr val="accent4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Modeller</a:t>
                      </a:r>
                      <a:r>
                        <a:rPr lang="en-US" sz="1400" b="1" dirty="0">
                          <a:solidFill>
                            <a:schemeClr val="accent4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responsibility</a:t>
                      </a:r>
                      <a:endParaRPr lang="en-AU" sz="1400" b="1" dirty="0">
                        <a:solidFill>
                          <a:schemeClr val="accent4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099219"/>
                  </a:ext>
                </a:extLst>
              </a:tr>
              <a:tr h="404677"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AU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Social acceptability</a:t>
                      </a:r>
                      <a:endParaRPr lang="en-AU" sz="1400" b="1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Adequacy</a:t>
                      </a:r>
                      <a:endParaRPr lang="en-AU" sz="1200" b="1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Fitness for purpose</a:t>
                      </a:r>
                      <a:endParaRPr lang="en-AU" sz="1400" b="1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Beneficial use</a:t>
                      </a:r>
                      <a:endParaRPr lang="en-AU" sz="1400" b="1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974146"/>
                  </a:ext>
                </a:extLst>
              </a:tr>
              <a:tr h="736514"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400" dirty="0">
                          <a:effectLst/>
                        </a:rPr>
                        <a:t>Transparent CHEMs</a:t>
                      </a:r>
                      <a:endParaRPr lang="en-AU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 b="0" dirty="0">
                          <a:effectLst/>
                        </a:rPr>
                        <a:t>Facilitates assessment by third parties.</a:t>
                      </a:r>
                      <a:endParaRPr lang="en-AU" sz="12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endParaRPr lang="en-AU" sz="11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 b="0" dirty="0">
                          <a:effectLst/>
                        </a:rPr>
                        <a:t>Reduces risk of inappropriate use.</a:t>
                      </a:r>
                      <a:endParaRPr lang="en-AU" sz="12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171860"/>
                  </a:ext>
                </a:extLst>
              </a:tr>
              <a:tr h="758689"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400" dirty="0">
                          <a:effectLst/>
                        </a:rPr>
                        <a:t>Reusable CHEMs</a:t>
                      </a:r>
                      <a:endParaRPr lang="en-AU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 b="0" dirty="0">
                          <a:effectLst/>
                        </a:rPr>
                        <a:t>Allows adaptation by users with different value judgments.</a:t>
                      </a:r>
                      <a:endParaRPr lang="en-AU" sz="12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 b="0" dirty="0">
                          <a:effectLst/>
                        </a:rPr>
                        <a:t>Use by third parties increases likelihood of uncovering errors.</a:t>
                      </a:r>
                      <a:endParaRPr lang="en-AU" sz="12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endParaRPr lang="en-AU" sz="11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 b="0" dirty="0">
                          <a:effectLst/>
                        </a:rPr>
                        <a:t>Enables application to different decision contexts and reduces duplication of modeler effort.</a:t>
                      </a:r>
                      <a:endParaRPr lang="en-AU" sz="12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261879"/>
                  </a:ext>
                </a:extLst>
              </a:tr>
              <a:tr h="829763"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400" dirty="0">
                          <a:effectLst/>
                        </a:rPr>
                        <a:t>Updatable CHEMs</a:t>
                      </a:r>
                      <a:endParaRPr lang="en-AU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 b="0" dirty="0">
                          <a:effectLst/>
                        </a:rPr>
                        <a:t>Maintains validity. </a:t>
                      </a:r>
                      <a:endParaRPr lang="en-AU" sz="12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endParaRPr lang="en-AU" sz="11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 b="0" dirty="0">
                          <a:effectLst/>
                        </a:rPr>
                        <a:t>Extends lifetime.</a:t>
                      </a:r>
                      <a:endParaRPr lang="en-AU" sz="12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5480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CAB1B-E4FB-F603-D547-54E22B96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DFBE-CA08-4D0D-8B62-AFCC307ADF9A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654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09A79-D630-44EF-AA03-958F21C8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DFBE-CA08-4D0D-8B62-AFCC307ADF9A}" type="slidenum">
              <a:rPr lang="en-AU" smtClean="0"/>
              <a:pPr/>
              <a:t>4</a:t>
            </a:fld>
            <a:endParaRPr lang="en-AU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439CC2FB-0CAB-4D84-82A0-C3DEEADDA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047012"/>
              </p:ext>
            </p:extLst>
          </p:nvPr>
        </p:nvGraphicFramePr>
        <p:xfrm>
          <a:off x="1" y="85500"/>
          <a:ext cx="9014459" cy="5027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7311">
                  <a:extLst>
                    <a:ext uri="{9D8B030D-6E8A-4147-A177-3AD203B41FA5}">
                      <a16:colId xmlns:a16="http://schemas.microsoft.com/office/drawing/2014/main" val="2225922530"/>
                    </a:ext>
                  </a:extLst>
                </a:gridCol>
                <a:gridCol w="667168">
                  <a:extLst>
                    <a:ext uri="{9D8B030D-6E8A-4147-A177-3AD203B41FA5}">
                      <a16:colId xmlns:a16="http://schemas.microsoft.com/office/drawing/2014/main" val="588648846"/>
                    </a:ext>
                  </a:extLst>
                </a:gridCol>
                <a:gridCol w="3493829">
                  <a:extLst>
                    <a:ext uri="{9D8B030D-6E8A-4147-A177-3AD203B41FA5}">
                      <a16:colId xmlns:a16="http://schemas.microsoft.com/office/drawing/2014/main" val="422660803"/>
                    </a:ext>
                  </a:extLst>
                </a:gridCol>
                <a:gridCol w="3966151">
                  <a:extLst>
                    <a:ext uri="{9D8B030D-6E8A-4147-A177-3AD203B41FA5}">
                      <a16:colId xmlns:a16="http://schemas.microsoft.com/office/drawing/2014/main" val="568048318"/>
                    </a:ext>
                  </a:extLst>
                </a:gridCol>
              </a:tblGrid>
              <a:tr h="45552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Commercial modelling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Open source programming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300962"/>
                  </a:ext>
                </a:extLst>
              </a:tr>
              <a:tr h="2013145">
                <a:tc row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Project needs to be …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Fast and</a:t>
                      </a:r>
                    </a:p>
                    <a:p>
                      <a:r>
                        <a:rPr lang="en-US" b="1" dirty="0"/>
                        <a:t>cheap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Default option for projects with tight time and resource constraints.</a:t>
                      </a:r>
                    </a:p>
                    <a:p>
                      <a:endParaRPr lang="en-US" sz="1600" dirty="0"/>
                    </a:p>
                    <a:p>
                      <a:pPr marL="0" marR="0" lvl="0" indent="0" algn="l" defTabSz="5571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Requires less extensive range of (potentially hard to find) specialized skills.</a:t>
                      </a:r>
                    </a:p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Initial development is likely to be time and resource intensive, though over medium to long term time horizons there is the potential for efficiency savings if:</a:t>
                      </a:r>
                    </a:p>
                    <a:p>
                      <a:endParaRPr lang="en-US" sz="1600" dirty="0"/>
                    </a:p>
                    <a:p>
                      <a:pPr marL="400050" indent="-400050">
                        <a:buAutoNum type="romanLcParenBoth"/>
                      </a:pPr>
                      <a:r>
                        <a:rPr lang="en-US" sz="1600" dirty="0"/>
                        <a:t>model development can leverage artefacts (code and data) from pre-existing models; and / or</a:t>
                      </a:r>
                    </a:p>
                    <a:p>
                      <a:pPr marL="400050" indent="-400050">
                        <a:buAutoNum type="romanLcParenBoth"/>
                      </a:pPr>
                      <a:r>
                        <a:rPr lang="en-US" sz="1600" dirty="0"/>
                        <a:t>project requirements include model maintenance and transfer.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894307"/>
                  </a:ext>
                </a:extLst>
              </a:tr>
              <a:tr h="135817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Good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Reduced risk of code implementation errors.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Low fragility of commercial software means users can have high degrees of confidence that model files will open and execute correctly over medium to long-term.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Facilitates more extensive / complex model representations and use in interactive decision aids.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Supports model transparency, reusability and updatability.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6415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099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2A3BD-C5D5-DF41-28BA-EC2BD78BE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327008"/>
            <a:ext cx="4766400" cy="451062"/>
          </a:xfrm>
        </p:spPr>
        <p:txBody>
          <a:bodyPr>
            <a:normAutofit/>
          </a:bodyPr>
          <a:lstStyle/>
          <a:p>
            <a:r>
              <a:rPr lang="en-US" dirty="0"/>
              <a:t>Study 1 Outputs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74BA8-B9DE-413D-9D98-22745D85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DFBE-CA08-4D0D-8B62-AFCC307ADF9A}" type="slidenum">
              <a:rPr lang="en-AU" smtClean="0"/>
              <a:pPr/>
              <a:t>5</a:t>
            </a:fld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1F57535-9CF5-797A-F5FE-5EDDE3C33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612965"/>
              </p:ext>
            </p:extLst>
          </p:nvPr>
        </p:nvGraphicFramePr>
        <p:xfrm>
          <a:off x="397565" y="1037493"/>
          <a:ext cx="7935402" cy="3778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133">
                  <a:extLst>
                    <a:ext uri="{9D8B030D-6E8A-4147-A177-3AD203B41FA5}">
                      <a16:colId xmlns:a16="http://schemas.microsoft.com/office/drawing/2014/main" val="1668044074"/>
                    </a:ext>
                  </a:extLst>
                </a:gridCol>
                <a:gridCol w="6433269">
                  <a:extLst>
                    <a:ext uri="{9D8B030D-6E8A-4147-A177-3AD203B41FA5}">
                      <a16:colId xmlns:a16="http://schemas.microsoft.com/office/drawing/2014/main" val="1804995354"/>
                    </a:ext>
                  </a:extLst>
                </a:gridCol>
              </a:tblGrid>
              <a:tr h="380856">
                <a:tc>
                  <a:txBody>
                    <a:bodyPr/>
                    <a:lstStyle/>
                    <a:p>
                      <a:r>
                        <a:rPr lang="en-US" sz="800" dirty="0"/>
                        <a:t>Type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Output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24599041"/>
                  </a:ext>
                </a:extLst>
              </a:tr>
              <a:tr h="891540">
                <a:tc rowSpan="2"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Model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+mn-lt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Code libraries (4) of model modules for </a:t>
                      </a:r>
                      <a:r>
                        <a:rPr lang="en-US" sz="1400" dirty="0">
                          <a:effectLst/>
                          <a:latin typeface="+mn-lt"/>
                          <a:ea typeface="Cambria" panose="02040503050406030204" pitchFamily="18" charset="0"/>
                          <a:cs typeface="Arial" panose="020B0604020202020204" pitchFamily="34" charset="0"/>
                          <a:hlinkClick r:id="rId2"/>
                        </a:rPr>
                        <a:t>describing and validating youth mental health human record datasets</a:t>
                      </a:r>
                      <a:r>
                        <a:rPr lang="en-US" sz="1400" dirty="0">
                          <a:effectLst/>
                          <a:latin typeface="+mn-lt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400" dirty="0">
                          <a:effectLst/>
                          <a:latin typeface="+mn-lt"/>
                          <a:ea typeface="Cambria" panose="02040503050406030204" pitchFamily="18" charset="0"/>
                          <a:cs typeface="Arial" panose="020B0604020202020204" pitchFamily="34" charset="0"/>
                          <a:hlinkClick r:id="rId3"/>
                        </a:rPr>
                        <a:t>scoring health utility</a:t>
                      </a:r>
                      <a:r>
                        <a:rPr lang="en-US" sz="1400" dirty="0">
                          <a:effectLst/>
                          <a:latin typeface="+mn-lt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400" dirty="0">
                          <a:effectLst/>
                          <a:latin typeface="+mn-lt"/>
                          <a:ea typeface="Cambria" panose="02040503050406030204" pitchFamily="18" charset="0"/>
                          <a:cs typeface="Arial" panose="020B0604020202020204" pitchFamily="34" charset="0"/>
                          <a:hlinkClick r:id="rId4"/>
                        </a:rPr>
                        <a:t>specifying utility mapping models</a:t>
                      </a:r>
                      <a:r>
                        <a:rPr lang="en-US" sz="1400" dirty="0">
                          <a:effectLst/>
                          <a:latin typeface="+mn-lt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n-US" sz="1400" dirty="0">
                          <a:effectLst/>
                          <a:latin typeface="+mn-lt"/>
                          <a:ea typeface="Cambria" panose="02040503050406030204" pitchFamily="18" charset="0"/>
                          <a:cs typeface="Arial" panose="020B0604020202020204" pitchFamily="34" charset="0"/>
                          <a:hlinkClick r:id="rId5"/>
                        </a:rPr>
                        <a:t>implementing reproducible utility mapping studies</a:t>
                      </a:r>
                      <a:r>
                        <a:rPr lang="en-US" sz="1400" dirty="0">
                          <a:effectLst/>
                          <a:latin typeface="+mn-lt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.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22698707"/>
                  </a:ext>
                </a:extLst>
              </a:tr>
              <a:tr h="38085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+mn-lt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 code library of functions for </a:t>
                      </a:r>
                      <a:r>
                        <a:rPr lang="en-US" sz="1400" dirty="0">
                          <a:effectLst/>
                          <a:latin typeface="+mn-lt"/>
                          <a:ea typeface="Cambria" panose="02040503050406030204" pitchFamily="18" charset="0"/>
                          <a:cs typeface="Arial" panose="020B0604020202020204" pitchFamily="34" charset="0"/>
                          <a:hlinkClick r:id="rId6"/>
                        </a:rPr>
                        <a:t>finding and using utility mapping models</a:t>
                      </a:r>
                      <a:r>
                        <a:rPr lang="en-US" sz="1400" dirty="0">
                          <a:effectLst/>
                          <a:latin typeface="+mn-lt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.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60838945"/>
                  </a:ext>
                </a:extLst>
              </a:tr>
              <a:tr h="59476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Data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7429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Online data collections of </a:t>
                      </a:r>
                      <a:r>
                        <a:rPr lang="en-US" sz="1400" dirty="0">
                          <a:effectLst/>
                          <a:latin typeface="+mn-lt"/>
                          <a:ea typeface="Cambria" panose="02040503050406030204" pitchFamily="18" charset="0"/>
                          <a:cs typeface="Arial" panose="020B0604020202020204" pitchFamily="34" charset="0"/>
                          <a:hlinkClick r:id="rId7"/>
                        </a:rPr>
                        <a:t>synthetic populations for testing model modules</a:t>
                      </a:r>
                      <a:r>
                        <a:rPr lang="en-US" sz="1400" dirty="0">
                          <a:effectLst/>
                          <a:latin typeface="+mn-lt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n-US" sz="1400" dirty="0">
                          <a:effectLst/>
                          <a:latin typeface="+mn-lt"/>
                          <a:ea typeface="Cambria" panose="02040503050406030204" pitchFamily="18" charset="0"/>
                          <a:cs typeface="Arial" panose="020B0604020202020204" pitchFamily="34" charset="0"/>
                          <a:hlinkClick r:id="rId8"/>
                        </a:rPr>
                        <a:t>study input and results data</a:t>
                      </a:r>
                      <a:r>
                        <a:rPr lang="en-US" sz="1400" dirty="0">
                          <a:effectLst/>
                          <a:latin typeface="+mn-lt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.</a:t>
                      </a:r>
                      <a:endParaRPr lang="en-AU" sz="1400" dirty="0">
                        <a:effectLst/>
                        <a:latin typeface="+mn-lt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78958099"/>
                  </a:ext>
                </a:extLst>
              </a:tr>
              <a:tr h="845186">
                <a:tc rowSpan="2"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Analysis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+mn-lt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Programs for replicating </a:t>
                      </a:r>
                      <a:r>
                        <a:rPr lang="en-US" sz="1400" dirty="0">
                          <a:effectLst/>
                          <a:latin typeface="+mn-lt"/>
                          <a:ea typeface="Cambria" panose="02040503050406030204" pitchFamily="18" charset="0"/>
                          <a:cs typeface="Arial" panose="020B0604020202020204" pitchFamily="34" charset="0"/>
                          <a:hlinkClick r:id="rId9"/>
                        </a:rPr>
                        <a:t>all steps from data ingest to manuscript reporting</a:t>
                      </a:r>
                      <a:r>
                        <a:rPr lang="en-US" sz="1400" dirty="0">
                          <a:effectLst/>
                          <a:latin typeface="+mn-lt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400" dirty="0">
                          <a:effectLst/>
                          <a:latin typeface="+mn-lt"/>
                          <a:ea typeface="Cambria" panose="02040503050406030204" pitchFamily="18" charset="0"/>
                          <a:cs typeface="Arial" panose="020B0604020202020204" pitchFamily="34" charset="0"/>
                          <a:hlinkClick r:id="rId10"/>
                        </a:rPr>
                        <a:t>applying utility mapping models to new data </a:t>
                      </a:r>
                      <a:r>
                        <a:rPr lang="en-US" sz="1400" dirty="0">
                          <a:effectLst/>
                          <a:latin typeface="+mn-lt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and </a:t>
                      </a:r>
                      <a:r>
                        <a:rPr lang="en-US" sz="1400" dirty="0">
                          <a:effectLst/>
                          <a:latin typeface="+mn-lt"/>
                          <a:ea typeface="Cambria" panose="02040503050406030204" pitchFamily="18" charset="0"/>
                          <a:cs typeface="Arial" panose="020B0604020202020204" pitchFamily="34" charset="0"/>
                          <a:hlinkClick r:id="rId11"/>
                        </a:rPr>
                        <a:t>generating a synthetic representation of the study dataset</a:t>
                      </a:r>
                      <a:r>
                        <a:rPr lang="en-US" sz="1400" dirty="0">
                          <a:effectLst/>
                          <a:latin typeface="+mn-lt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.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50742532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r>
                        <a:rPr lang="en-US" dirty="0"/>
                        <a:t>Analysis (Reporting templates)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+mn-lt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Subroutines for creating </a:t>
                      </a:r>
                      <a:r>
                        <a:rPr lang="en-US" sz="1400" dirty="0">
                          <a:effectLst/>
                          <a:latin typeface="+mn-lt"/>
                          <a:ea typeface="Cambria" panose="02040503050406030204" pitchFamily="18" charset="0"/>
                          <a:cs typeface="Arial" panose="020B0604020202020204" pitchFamily="34" charset="0"/>
                          <a:hlinkClick r:id="rId12"/>
                        </a:rPr>
                        <a:t>a catalogue of utility mapping models</a:t>
                      </a:r>
                      <a:r>
                        <a:rPr lang="en-US" sz="1400" dirty="0">
                          <a:effectLst/>
                          <a:latin typeface="+mn-lt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n-US" sz="1400" dirty="0">
                          <a:effectLst/>
                          <a:latin typeface="+mn-lt"/>
                          <a:ea typeface="Cambria" panose="02040503050406030204" pitchFamily="18" charset="0"/>
                          <a:cs typeface="Arial" panose="020B0604020202020204" pitchFamily="34" charset="0"/>
                          <a:hlinkClick r:id="rId13"/>
                        </a:rPr>
                        <a:t>generating a draft scientific manuscript</a:t>
                      </a:r>
                      <a:r>
                        <a:rPr lang="en-US" sz="1400" dirty="0">
                          <a:effectLst/>
                          <a:latin typeface="+mn-lt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for studies implemented with these modules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84724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360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EC46721-092E-40F3-5EAA-3704C8FC3C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387244"/>
              </p:ext>
            </p:extLst>
          </p:nvPr>
        </p:nvGraphicFramePr>
        <p:xfrm>
          <a:off x="3143597" y="322012"/>
          <a:ext cx="8678486" cy="497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278">
                  <a:extLst>
                    <a:ext uri="{9D8B030D-6E8A-4147-A177-3AD203B41FA5}">
                      <a16:colId xmlns:a16="http://schemas.microsoft.com/office/drawing/2014/main" val="3634352785"/>
                    </a:ext>
                  </a:extLst>
                </a:gridCol>
                <a:gridCol w="4707599">
                  <a:extLst>
                    <a:ext uri="{9D8B030D-6E8A-4147-A177-3AD203B41FA5}">
                      <a16:colId xmlns:a16="http://schemas.microsoft.com/office/drawing/2014/main" val="3946603882"/>
                    </a:ext>
                  </a:extLst>
                </a:gridCol>
                <a:gridCol w="3032609">
                  <a:extLst>
                    <a:ext uri="{9D8B030D-6E8A-4147-A177-3AD203B41FA5}">
                      <a16:colId xmlns:a16="http://schemas.microsoft.com/office/drawing/2014/main" val="3769896757"/>
                    </a:ext>
                  </a:extLst>
                </a:gridCol>
              </a:tblGrid>
              <a:tr h="452904">
                <a:tc>
                  <a:txBody>
                    <a:bodyPr/>
                    <a:lstStyle/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1" dirty="0">
                          <a:solidFill>
                            <a:schemeClr val="accent4"/>
                          </a:solidFill>
                          <a:effectLst/>
                        </a:rPr>
                        <a:t>Library</a:t>
                      </a:r>
                      <a:endParaRPr lang="en-AU" sz="1200" b="1" dirty="0">
                        <a:solidFill>
                          <a:schemeClr val="accent4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AU" sz="1200" b="1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Problem to be solved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b="1" dirty="0">
                          <a:solidFill>
                            <a:schemeClr val="accent4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Solution</a:t>
                      </a:r>
                      <a:endParaRPr lang="en-AU" sz="1200" b="1" dirty="0">
                        <a:solidFill>
                          <a:schemeClr val="accent4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17267585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AU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Models need to be interoperable, transferable and comprehensible.</a:t>
                      </a:r>
                    </a:p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AU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Documentation needs to keep track of changes / additions.</a:t>
                      </a:r>
                    </a:p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AU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Software needs to be respectful of the needs of end-users.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 dirty="0">
                          <a:effectLst/>
                        </a:rPr>
                        <a:t>A </a:t>
                      </a:r>
                      <a:r>
                        <a:rPr lang="en-US" sz="1100" dirty="0">
                          <a:effectLst/>
                          <a:hlinkClick r:id="rId2"/>
                        </a:rPr>
                        <a:t>template</a:t>
                      </a:r>
                      <a:r>
                        <a:rPr lang="en-US" sz="1100" dirty="0">
                          <a:effectLst/>
                        </a:rPr>
                        <a:t> &amp; </a:t>
                      </a:r>
                      <a:r>
                        <a:rPr lang="en-US" sz="1100" dirty="0">
                          <a:effectLst/>
                          <a:hlinkClick r:id="rId3"/>
                        </a:rPr>
                        <a:t>syntax</a:t>
                      </a:r>
                      <a:r>
                        <a:rPr lang="en-US" sz="1100" dirty="0">
                          <a:effectLst/>
                        </a:rPr>
                        <a:t> for model modules.</a:t>
                      </a:r>
                    </a:p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Helper functions.</a:t>
                      </a:r>
                      <a:endParaRPr lang="en-AU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13029919"/>
                  </a:ext>
                </a:extLst>
              </a:tr>
              <a:tr h="648176">
                <a:tc>
                  <a:txBody>
                    <a:bodyPr/>
                    <a:lstStyle/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lvl="0" indent="0" algn="l" defTabSz="742931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 compromise is needed between Agile development and maintaining a minimum level of documentation.</a:t>
                      </a:r>
                    </a:p>
                    <a:p>
                      <a:pPr marL="63500" marR="63500" lvl="0" indent="0" algn="l" defTabSz="742931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Inconsistently written code is harder to follow.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 dirty="0">
                          <a:effectLst/>
                          <a:hlinkClick r:id="rId4"/>
                        </a:rPr>
                        <a:t>Taxonomies and developer tools for authoring and automatically documenting functions to implement model algorithms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  <a:endParaRPr lang="en-AU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63860481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AU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The process for authoring and documenting new model modules needs to be streamlined and standardised.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 dirty="0">
                          <a:effectLst/>
                          <a:hlinkClick r:id="rId5"/>
                        </a:rPr>
                        <a:t>Developer tools for authoring standardized model modules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  <a:endParaRPr lang="en-AU" sz="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0978632"/>
                  </a:ext>
                </a:extLst>
              </a:tr>
              <a:tr h="66294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AU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Each modification to a code library needs to be quality assured and key aspects (e.g. documentation / licensing) need to be consistent across code-libraries.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 dirty="0">
                          <a:effectLst/>
                          <a:hlinkClick r:id="rId6"/>
                        </a:rPr>
                        <a:t>Developer tools for authoring and consistently documenting libraries that are ready to submission to online quality assurance services.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endParaRPr lang="en-AU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1610496"/>
                  </a:ext>
                </a:extLst>
              </a:tr>
              <a:tr h="73533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6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AU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Model algorithms need to flexibly label and </a:t>
                      </a:r>
                      <a:r>
                        <a:rPr lang="en-AU" sz="11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unlabel</a:t>
                      </a:r>
                      <a:r>
                        <a:rPr lang="en-AU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datasets in automated pipelines.</a:t>
                      </a:r>
                    </a:p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AU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Model data needs to be sourced from / written to multiple local and online locations.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AU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Tools for </a:t>
                      </a:r>
                      <a:r>
                        <a:rPr lang="en-AU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  <a:hlinkClick r:id="rId7"/>
                        </a:rPr>
                        <a:t>pairing datasets and data dictionaries</a:t>
                      </a:r>
                      <a:r>
                        <a:rPr lang="en-AU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AU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  <a:hlinkClick r:id="rId8"/>
                        </a:rPr>
                        <a:t>ingesting data from online repositories</a:t>
                      </a:r>
                      <a:r>
                        <a:rPr lang="en-AU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n-AU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  <a:hlinkClick r:id="rId9"/>
                        </a:rPr>
                        <a:t>writing data to online repositories</a:t>
                      </a:r>
                      <a:r>
                        <a:rPr lang="en-AU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8777892"/>
                  </a:ext>
                </a:extLst>
              </a:tr>
              <a:tr h="65151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6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AU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Authoring  programs that make the entire data ingest, analysis and reporting pipeline reproducible can be challenging and time consuming.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AU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  <a:hlinkClick r:id="rId10"/>
                        </a:rPr>
                        <a:t>An extendable template for authoring literate programs</a:t>
                      </a:r>
                      <a:r>
                        <a:rPr lang="en-AU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AU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Helper functions.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9058870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8A01C-C6E1-E408-895C-EB57A98A4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11179" y="4946164"/>
            <a:ext cx="1671638" cy="180000"/>
          </a:xfrm>
        </p:spPr>
        <p:txBody>
          <a:bodyPr/>
          <a:lstStyle/>
          <a:p>
            <a:fld id="{3250DFBE-CA08-4D0D-8B62-AFCC307ADF9A}" type="slidenum">
              <a:rPr lang="en-AU" smtClean="0"/>
              <a:pPr/>
              <a:t>6</a:t>
            </a:fld>
            <a:endParaRPr lang="en-AU"/>
          </a:p>
        </p:txBody>
      </p:sp>
      <p:pic>
        <p:nvPicPr>
          <p:cNvPr id="6" name="Picture 5">
            <a:hlinkClick r:id="rId11"/>
            <a:extLst>
              <a:ext uri="{FF2B5EF4-FFF2-40B4-BE49-F238E27FC236}">
                <a16:creationId xmlns:a16="http://schemas.microsoft.com/office/drawing/2014/main" id="{287A2E8C-3832-D7AF-F3BB-C38E8111F9D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863" y="593466"/>
            <a:ext cx="625249" cy="625249"/>
          </a:xfrm>
          <a:prstGeom prst="rect">
            <a:avLst/>
          </a:prstGeom>
        </p:spPr>
      </p:pic>
      <p:pic>
        <p:nvPicPr>
          <p:cNvPr id="7" name="Picture 6">
            <a:hlinkClick r:id="rId13"/>
            <a:extLst>
              <a:ext uri="{FF2B5EF4-FFF2-40B4-BE49-F238E27FC236}">
                <a16:creationId xmlns:a16="http://schemas.microsoft.com/office/drawing/2014/main" id="{A6EB92CB-2DD5-2BD0-CA44-D9CC6960BAC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863" y="2808032"/>
            <a:ext cx="625248" cy="625248"/>
          </a:xfrm>
          <a:prstGeom prst="rect">
            <a:avLst/>
          </a:prstGeom>
        </p:spPr>
      </p:pic>
      <p:pic>
        <p:nvPicPr>
          <p:cNvPr id="8" name="Picture 7">
            <a:hlinkClick r:id="rId15"/>
            <a:extLst>
              <a:ext uri="{FF2B5EF4-FFF2-40B4-BE49-F238E27FC236}">
                <a16:creationId xmlns:a16="http://schemas.microsoft.com/office/drawing/2014/main" id="{8AF7CD9E-4340-0CE6-8D4C-E0F644A6E81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863" y="1329412"/>
            <a:ext cx="625249" cy="62524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hlinkClick r:id="rId17"/>
            <a:extLst>
              <a:ext uri="{FF2B5EF4-FFF2-40B4-BE49-F238E27FC236}">
                <a16:creationId xmlns:a16="http://schemas.microsoft.com/office/drawing/2014/main" id="{3D34AEE0-EA99-1997-D6F6-A3E1FF33A44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64" y="2058631"/>
            <a:ext cx="625248" cy="625248"/>
          </a:xfrm>
          <a:prstGeom prst="rect">
            <a:avLst/>
          </a:prstGeom>
        </p:spPr>
      </p:pic>
      <p:pic>
        <p:nvPicPr>
          <p:cNvPr id="10" name="Picture 9">
            <a:hlinkClick r:id="rId19"/>
            <a:extLst>
              <a:ext uri="{FF2B5EF4-FFF2-40B4-BE49-F238E27FC236}">
                <a16:creationId xmlns:a16="http://schemas.microsoft.com/office/drawing/2014/main" id="{12528443-CD9A-2DB6-8965-E69C4E8DF746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478" y="3579849"/>
            <a:ext cx="625249" cy="625249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hlinkClick r:id="rId21"/>
            <a:extLst>
              <a:ext uri="{FF2B5EF4-FFF2-40B4-BE49-F238E27FC236}">
                <a16:creationId xmlns:a16="http://schemas.microsoft.com/office/drawing/2014/main" id="{62CAB265-4798-AC40-2C85-7923353AE083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04" y="4389486"/>
            <a:ext cx="625923" cy="62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68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418D372-B586-2A0E-6396-62A7909CFF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719703"/>
              </p:ext>
            </p:extLst>
          </p:nvPr>
        </p:nvGraphicFramePr>
        <p:xfrm>
          <a:off x="181442" y="246491"/>
          <a:ext cx="8487687" cy="4412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5190">
                  <a:extLst>
                    <a:ext uri="{9D8B030D-6E8A-4147-A177-3AD203B41FA5}">
                      <a16:colId xmlns:a16="http://schemas.microsoft.com/office/drawing/2014/main" val="1360438927"/>
                    </a:ext>
                  </a:extLst>
                </a:gridCol>
                <a:gridCol w="454496">
                  <a:extLst>
                    <a:ext uri="{9D8B030D-6E8A-4147-A177-3AD203B41FA5}">
                      <a16:colId xmlns:a16="http://schemas.microsoft.com/office/drawing/2014/main" val="404566019"/>
                    </a:ext>
                  </a:extLst>
                </a:gridCol>
                <a:gridCol w="6648001">
                  <a:extLst>
                    <a:ext uri="{9D8B030D-6E8A-4147-A177-3AD203B41FA5}">
                      <a16:colId xmlns:a16="http://schemas.microsoft.com/office/drawing/2014/main" val="2443928996"/>
                    </a:ext>
                  </a:extLst>
                </a:gridCol>
              </a:tblGrid>
              <a:tr h="248867"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050">
                          <a:effectLst/>
                        </a:rPr>
                        <a:t>Criteria</a:t>
                      </a:r>
                      <a:endParaRPr lang="en-AU" sz="10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492" marR="2649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050">
                          <a:effectLst/>
                        </a:rPr>
                        <a:t>Met?</a:t>
                      </a:r>
                      <a:endParaRPr lang="en-AU" sz="10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492" marR="2649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050" dirty="0">
                          <a:effectLst/>
                        </a:rPr>
                        <a:t>Detail</a:t>
                      </a:r>
                      <a:endParaRPr lang="en-AU" sz="105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492" marR="26492" marT="0" marB="0"/>
                </a:tc>
                <a:extLst>
                  <a:ext uri="{0D108BD9-81ED-4DB2-BD59-A6C34878D82A}">
                    <a16:rowId xmlns:a16="http://schemas.microsoft.com/office/drawing/2014/main" val="3831946553"/>
                  </a:ext>
                </a:extLst>
              </a:tr>
              <a:tr h="506507"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050">
                          <a:effectLst/>
                        </a:rPr>
                        <a:t>T1 Open access</a:t>
                      </a:r>
                      <a:endParaRPr lang="en-AU" sz="10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492" marR="2649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050">
                          <a:effectLst/>
                        </a:rPr>
                        <a:t>Yes</a:t>
                      </a:r>
                      <a:endParaRPr lang="en-AU" sz="10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492" marR="2649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050" dirty="0">
                          <a:effectLst/>
                        </a:rPr>
                        <a:t>All source code and testing procedures are available in public </a:t>
                      </a:r>
                      <a:r>
                        <a:rPr lang="en-US" sz="1050" dirty="0">
                          <a:effectLst/>
                          <a:hlinkClick r:id="rId2"/>
                        </a:rPr>
                        <a:t>GitHub repositories</a:t>
                      </a:r>
                      <a:r>
                        <a:rPr lang="en-US" sz="1050" dirty="0">
                          <a:effectLst/>
                        </a:rPr>
                        <a:t>, with each code release persistently available on </a:t>
                      </a:r>
                      <a:r>
                        <a:rPr lang="en-US" sz="1050" dirty="0">
                          <a:effectLst/>
                          <a:hlinkClick r:id="rId3"/>
                        </a:rPr>
                        <a:t>Zenodo</a:t>
                      </a:r>
                      <a:r>
                        <a:rPr lang="en-US" sz="1050" dirty="0">
                          <a:effectLst/>
                        </a:rPr>
                        <a:t>. Study dataset is not publicly available as it contains confidential patient health data. A synthetic representation of the study dataset and the data files to apply models to out of sample data are persistently available on the Harvard </a:t>
                      </a:r>
                      <a:r>
                        <a:rPr lang="en-US" sz="1050" dirty="0" err="1">
                          <a:effectLst/>
                        </a:rPr>
                        <a:t>Dataverse</a:t>
                      </a:r>
                      <a:r>
                        <a:rPr lang="en-US" sz="1050" dirty="0">
                          <a:effectLst/>
                        </a:rPr>
                        <a:t>.</a:t>
                      </a:r>
                      <a:endParaRPr lang="en-AU" sz="105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492" marR="26492" marT="0" marB="0"/>
                </a:tc>
                <a:extLst>
                  <a:ext uri="{0D108BD9-81ED-4DB2-BD59-A6C34878D82A}">
                    <a16:rowId xmlns:a16="http://schemas.microsoft.com/office/drawing/2014/main" val="2491381090"/>
                  </a:ext>
                </a:extLst>
              </a:tr>
              <a:tr h="795130"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050" dirty="0">
                          <a:effectLst/>
                        </a:rPr>
                        <a:t>T2 Authors &amp; beliefs</a:t>
                      </a:r>
                      <a:endParaRPr lang="en-AU" sz="105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492" marR="2649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050">
                          <a:effectLst/>
                        </a:rPr>
                        <a:t>Yes</a:t>
                      </a:r>
                      <a:endParaRPr lang="en-AU" sz="10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492" marR="2649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050" dirty="0">
                          <a:effectLst/>
                        </a:rPr>
                        <a:t>All code libraries, programs, sub-routines and datasets are distributed with tools for appropriate citation. Code development on GitHub means author contributions over time are visible.</a:t>
                      </a:r>
                      <a:r>
                        <a:rPr lang="en-AU" sz="1050" dirty="0">
                          <a:effectLst/>
                        </a:rPr>
                        <a:t> </a:t>
                      </a:r>
                      <a:r>
                        <a:rPr lang="en-US" sz="1050" dirty="0">
                          <a:effectLst/>
                          <a:hlinkClick r:id="rId4"/>
                        </a:rPr>
                        <a:t>Model catalogues are persistently available </a:t>
                      </a:r>
                      <a:r>
                        <a:rPr lang="en-US" sz="1050" dirty="0">
                          <a:effectLst/>
                        </a:rPr>
                        <a:t>on the Harvard </a:t>
                      </a:r>
                      <a:r>
                        <a:rPr lang="en-US" sz="1050" dirty="0" err="1">
                          <a:effectLst/>
                        </a:rPr>
                        <a:t>Dataverse</a:t>
                      </a:r>
                      <a:r>
                        <a:rPr lang="en-US" sz="1050" dirty="0">
                          <a:effectLst/>
                        </a:rPr>
                        <a:t> describe how predictive performance of models varies under multiple usage regimes.</a:t>
                      </a:r>
                      <a:r>
                        <a:rPr lang="en-AU" sz="1050" dirty="0">
                          <a:effectLst/>
                        </a:rPr>
                        <a:t> </a:t>
                      </a:r>
                      <a:r>
                        <a:rPr lang="en-US" sz="1050" dirty="0">
                          <a:effectLst/>
                        </a:rPr>
                        <a:t>Each code library is documented with worked examples of how to apply modules.  Analysis and reporting programs are self-documenting. </a:t>
                      </a:r>
                      <a:r>
                        <a:rPr lang="en-AU" sz="1050" dirty="0">
                          <a:effectLst/>
                        </a:rPr>
                        <a:t> </a:t>
                      </a:r>
                      <a:r>
                        <a:rPr lang="en-US" sz="1050" dirty="0">
                          <a:effectLst/>
                        </a:rPr>
                        <a:t>Sub-routines for generating reports are documented with README files.</a:t>
                      </a:r>
                      <a:endParaRPr lang="en-AU" sz="105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492" marR="26492" marT="0" marB="0"/>
                </a:tc>
                <a:extLst>
                  <a:ext uri="{0D108BD9-81ED-4DB2-BD59-A6C34878D82A}">
                    <a16:rowId xmlns:a16="http://schemas.microsoft.com/office/drawing/2014/main" val="2783309580"/>
                  </a:ext>
                </a:extLst>
              </a:tr>
              <a:tr h="803082"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050" dirty="0">
                          <a:effectLst/>
                        </a:rPr>
                        <a:t>R1 Generalisability &amp; transferability</a:t>
                      </a:r>
                      <a:endParaRPr lang="en-AU" sz="105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492" marR="2649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050">
                          <a:effectLst/>
                        </a:rPr>
                        <a:t>Partial</a:t>
                      </a:r>
                      <a:endParaRPr lang="en-AU" sz="10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492" marR="2649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050" dirty="0">
                          <a:effectLst/>
                        </a:rPr>
                        <a:t>Model code is written using both functional and object-oriented paradigms.</a:t>
                      </a:r>
                      <a:r>
                        <a:rPr lang="en-AU" sz="1050" dirty="0">
                          <a:effectLst/>
                        </a:rPr>
                        <a:t> </a:t>
                      </a:r>
                      <a:r>
                        <a:rPr lang="en-US" sz="1050" dirty="0">
                          <a:effectLst/>
                        </a:rPr>
                        <a:t>Code library websites include hypothetical examples that </a:t>
                      </a:r>
                      <a:r>
                        <a:rPr lang="en-US" sz="1050" dirty="0">
                          <a:effectLst/>
                          <a:hlinkClick r:id="rId5"/>
                        </a:rPr>
                        <a:t>apply modules for a replication study (same predictors and outcomes, but with different variable names)</a:t>
                      </a:r>
                      <a:r>
                        <a:rPr lang="en-US" sz="1050" dirty="0">
                          <a:effectLst/>
                        </a:rPr>
                        <a:t> and </a:t>
                      </a:r>
                      <a:r>
                        <a:rPr lang="en-US" sz="1050" dirty="0">
                          <a:effectLst/>
                          <a:hlinkClick r:id="rId6"/>
                        </a:rPr>
                        <a:t>generalization to cases where models use both different predictors and outcomes measured with a different utility instrument</a:t>
                      </a:r>
                      <a:r>
                        <a:rPr lang="en-US" sz="1050" dirty="0">
                          <a:effectLst/>
                        </a:rPr>
                        <a:t>. The models in the latter case perform poorly and a combination of better synthetic data for the generalized examples and additional development to facilitate generalized applications of study algorithms is probably required.</a:t>
                      </a:r>
                      <a:endParaRPr lang="en-AU" sz="105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492" marR="26492" marT="0" marB="0"/>
                </a:tc>
                <a:extLst>
                  <a:ext uri="{0D108BD9-81ED-4DB2-BD59-A6C34878D82A}">
                    <a16:rowId xmlns:a16="http://schemas.microsoft.com/office/drawing/2014/main" val="1798873427"/>
                  </a:ext>
                </a:extLst>
              </a:tr>
              <a:tr h="341906"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050">
                          <a:effectLst/>
                        </a:rPr>
                        <a:t>R2 Terms</a:t>
                      </a:r>
                      <a:endParaRPr lang="en-AU" sz="10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492" marR="2649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050">
                          <a:effectLst/>
                        </a:rPr>
                        <a:t>Yes</a:t>
                      </a:r>
                      <a:endParaRPr lang="en-AU" sz="10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492" marR="2649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050" dirty="0">
                          <a:effectLst/>
                        </a:rPr>
                        <a:t>All code is distributed using </a:t>
                      </a:r>
                      <a:r>
                        <a:rPr lang="en-US" sz="1050" dirty="0">
                          <a:effectLst/>
                          <a:hlinkClick r:id="rId7"/>
                        </a:rPr>
                        <a:t>GPL-3 licenses</a:t>
                      </a:r>
                      <a:r>
                        <a:rPr lang="en-US" sz="1050" dirty="0">
                          <a:effectLst/>
                        </a:rPr>
                        <a:t>.</a:t>
                      </a:r>
                      <a:r>
                        <a:rPr lang="en-AU" sz="1050" dirty="0">
                          <a:effectLst/>
                        </a:rPr>
                        <a:t> </a:t>
                      </a:r>
                      <a:r>
                        <a:rPr lang="en-US" sz="1050" dirty="0">
                          <a:effectLst/>
                        </a:rPr>
                        <a:t>Datasets use amended version of template provided by Harvard </a:t>
                      </a:r>
                      <a:r>
                        <a:rPr lang="en-US" sz="1050" dirty="0" err="1">
                          <a:effectLst/>
                        </a:rPr>
                        <a:t>Dataverse</a:t>
                      </a:r>
                      <a:r>
                        <a:rPr lang="en-US" sz="1050" dirty="0">
                          <a:effectLst/>
                        </a:rPr>
                        <a:t>, allowing reuse of data subject to some ethical restrictions (e.g., use in efforts to reidentify study participants is prohibited).</a:t>
                      </a:r>
                      <a:endParaRPr lang="en-AU" sz="105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492" marR="26492" marT="0" marB="0"/>
                </a:tc>
                <a:extLst>
                  <a:ext uri="{0D108BD9-81ED-4DB2-BD59-A6C34878D82A}">
                    <a16:rowId xmlns:a16="http://schemas.microsoft.com/office/drawing/2014/main" val="71557347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050">
                          <a:effectLst/>
                        </a:rPr>
                        <a:t>U1 Infrastructure</a:t>
                      </a:r>
                      <a:endParaRPr lang="en-AU" sz="10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492" marR="2649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050" dirty="0">
                          <a:effectLst/>
                        </a:rPr>
                        <a:t>Partial </a:t>
                      </a:r>
                      <a:endParaRPr lang="en-AU" sz="105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492" marR="2649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050" dirty="0">
                          <a:effectLst/>
                        </a:rPr>
                        <a:t>All code is version controlled using git and GitHub, with semantic versioning. Each code library has a specified maintainer and </a:t>
                      </a:r>
                      <a:r>
                        <a:rPr lang="en-US" sz="1050" dirty="0">
                          <a:effectLst/>
                          <a:hlinkClick r:id="rId8"/>
                        </a:rPr>
                        <a:t>guidance for potential code contributors is available on the project website</a:t>
                      </a:r>
                      <a:r>
                        <a:rPr lang="en-US" sz="1050" dirty="0">
                          <a:effectLst/>
                        </a:rPr>
                        <a:t>. Limited resources are available to support ongoing maintenance.</a:t>
                      </a:r>
                      <a:endParaRPr lang="en-AU" sz="105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492" marR="26492" marT="0" marB="0"/>
                </a:tc>
                <a:extLst>
                  <a:ext uri="{0D108BD9-81ED-4DB2-BD59-A6C34878D82A}">
                    <a16:rowId xmlns:a16="http://schemas.microsoft.com/office/drawing/2014/main" val="3859011469"/>
                  </a:ext>
                </a:extLst>
              </a:tr>
              <a:tr h="642906"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050">
                          <a:effectLst/>
                        </a:rPr>
                        <a:t>U2 Retesting &amp; Deprecation</a:t>
                      </a:r>
                      <a:endParaRPr lang="en-AU" sz="10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492" marR="2649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050" dirty="0">
                          <a:effectLst/>
                        </a:rPr>
                        <a:t>Partial </a:t>
                      </a:r>
                      <a:endParaRPr lang="en-AU" sz="105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492" marR="2649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050" dirty="0">
                          <a:effectLst/>
                          <a:hlinkClick r:id="rId9"/>
                        </a:rPr>
                        <a:t>Continuous integration</a:t>
                      </a:r>
                      <a:r>
                        <a:rPr lang="en-US" sz="1050" dirty="0">
                          <a:effectLst/>
                        </a:rPr>
                        <a:t> used for all code libraries, primarily for acceptance testing. Only limited use is made of unit testing. Retired library code is deprecated using tools from the lifecycle R library. Library documentation articles and datasets are also deprecated.</a:t>
                      </a:r>
                      <a:endParaRPr lang="en-AU" sz="105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492" marR="26492" marT="0" marB="0"/>
                </a:tc>
                <a:extLst>
                  <a:ext uri="{0D108BD9-81ED-4DB2-BD59-A6C34878D82A}">
                    <a16:rowId xmlns:a16="http://schemas.microsoft.com/office/drawing/2014/main" val="374014149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4D7FC-16AE-1312-472E-706692342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DFBE-CA08-4D0D-8B62-AFCC307ADF9A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0661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A5003EE-AEFB-7BCC-1EAF-A41466F9E064}"/>
              </a:ext>
            </a:extLst>
          </p:cNvPr>
          <p:cNvSpPr/>
          <p:nvPr/>
        </p:nvSpPr>
        <p:spPr>
          <a:xfrm>
            <a:off x="603646" y="3249373"/>
            <a:ext cx="5726207" cy="13264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158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8C04F3C-216F-2B5C-F03D-0CC565547975}"/>
              </a:ext>
            </a:extLst>
          </p:cNvPr>
          <p:cNvSpPr/>
          <p:nvPr/>
        </p:nvSpPr>
        <p:spPr>
          <a:xfrm>
            <a:off x="120575" y="138650"/>
            <a:ext cx="7023538" cy="304548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36" name="Rounded Rectangle 5">
            <a:extLst>
              <a:ext uri="{FF2B5EF4-FFF2-40B4-BE49-F238E27FC236}">
                <a16:creationId xmlns:a16="http://schemas.microsoft.com/office/drawing/2014/main" id="{2734979F-438E-4D22-8E0B-17A56A0CECF3}"/>
              </a:ext>
            </a:extLst>
          </p:cNvPr>
          <p:cNvSpPr/>
          <p:nvPr/>
        </p:nvSpPr>
        <p:spPr>
          <a:xfrm>
            <a:off x="7298789" y="1034917"/>
            <a:ext cx="1740683" cy="298528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158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D917C8-063D-49B4-9376-27BE2F04CFC3}"/>
              </a:ext>
            </a:extLst>
          </p:cNvPr>
          <p:cNvSpPr/>
          <p:nvPr/>
        </p:nvSpPr>
        <p:spPr>
          <a:xfrm>
            <a:off x="2922958" y="4234563"/>
            <a:ext cx="1276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</a:rPr>
              <a:t>Datasets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24119E-5607-44D7-8012-4BA3F6100775}"/>
              </a:ext>
            </a:extLst>
          </p:cNvPr>
          <p:cNvSpPr txBox="1"/>
          <p:nvPr/>
        </p:nvSpPr>
        <p:spPr>
          <a:xfrm>
            <a:off x="2873989" y="2695406"/>
            <a:ext cx="1698011" cy="34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CHEM Modules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C2908E-8DDB-4A61-8C10-B3CBC5099ABD}"/>
              </a:ext>
            </a:extLst>
          </p:cNvPr>
          <p:cNvSpPr txBox="1"/>
          <p:nvPr/>
        </p:nvSpPr>
        <p:spPr>
          <a:xfrm>
            <a:off x="7419195" y="3356936"/>
            <a:ext cx="1458309" cy="590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Analyses programs</a:t>
            </a:r>
          </a:p>
        </p:txBody>
      </p:sp>
      <p:sp>
        <p:nvSpPr>
          <p:cNvPr id="45" name="Curved Right Arrow 59">
            <a:extLst>
              <a:ext uri="{FF2B5EF4-FFF2-40B4-BE49-F238E27FC236}">
                <a16:creationId xmlns:a16="http://schemas.microsoft.com/office/drawing/2014/main" id="{E5ACA084-E127-4F84-BBFA-2825CF2C5ECF}"/>
              </a:ext>
            </a:extLst>
          </p:cNvPr>
          <p:cNvSpPr/>
          <p:nvPr/>
        </p:nvSpPr>
        <p:spPr>
          <a:xfrm rot="17907172" flipH="1">
            <a:off x="7351962" y="210289"/>
            <a:ext cx="502615" cy="935863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4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75B026-3074-4CEB-A755-A146AAA564FC}"/>
              </a:ext>
            </a:extLst>
          </p:cNvPr>
          <p:cNvSpPr/>
          <p:nvPr/>
        </p:nvSpPr>
        <p:spPr>
          <a:xfrm>
            <a:off x="279253" y="4769069"/>
            <a:ext cx="324394" cy="262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3C75744-FF4B-4135-8439-26AAD4E3D5D0}"/>
              </a:ext>
            </a:extLst>
          </p:cNvPr>
          <p:cNvSpPr/>
          <p:nvPr/>
        </p:nvSpPr>
        <p:spPr>
          <a:xfrm>
            <a:off x="4900100" y="4769338"/>
            <a:ext cx="324394" cy="2622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14DBAB-D3E2-4ADC-B161-F4130146C334}"/>
              </a:ext>
            </a:extLst>
          </p:cNvPr>
          <p:cNvSpPr txBox="1"/>
          <p:nvPr/>
        </p:nvSpPr>
        <p:spPr>
          <a:xfrm>
            <a:off x="5236482" y="4746772"/>
            <a:ext cx="4288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Role in project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F11DD396-53D2-DA12-49CE-E8A69A73BB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26129" y="1265293"/>
            <a:ext cx="615052" cy="2788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F9B5A6F6-DAFB-91AA-44DE-D9A99EFC527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5555" y="1271805"/>
            <a:ext cx="615052" cy="27887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92B3C733-5387-7461-C69C-B113CDFB7C1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1911418" y="700203"/>
            <a:ext cx="900025" cy="63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B3AC91E-3DFE-1CFF-2E69-407E2507B520}"/>
              </a:ext>
            </a:extLst>
          </p:cNvPr>
          <p:cNvSpPr/>
          <p:nvPr/>
        </p:nvSpPr>
        <p:spPr>
          <a:xfrm>
            <a:off x="279252" y="342913"/>
            <a:ext cx="1534866" cy="7272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Determinants</a:t>
            </a:r>
            <a:r>
              <a:rPr lang="en-US" sz="1200" dirty="0"/>
              <a:t> of health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55420F3-B3B7-77C4-2E68-9234D0BE0AFC}"/>
              </a:ext>
            </a:extLst>
          </p:cNvPr>
          <p:cNvSpPr/>
          <p:nvPr/>
        </p:nvSpPr>
        <p:spPr>
          <a:xfrm>
            <a:off x="2811443" y="342913"/>
            <a:ext cx="1534866" cy="7272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Demand</a:t>
            </a:r>
            <a:r>
              <a:rPr lang="en-US" sz="1200" dirty="0"/>
              <a:t> for healthcare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2226672-5803-F334-6AF0-CCA96F0C5607}"/>
              </a:ext>
            </a:extLst>
          </p:cNvPr>
          <p:cNvSpPr/>
          <p:nvPr/>
        </p:nvSpPr>
        <p:spPr>
          <a:xfrm>
            <a:off x="5384834" y="342913"/>
            <a:ext cx="1534866" cy="7272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Supply</a:t>
            </a:r>
            <a:r>
              <a:rPr lang="en-US" sz="1200" dirty="0"/>
              <a:t> of healthcare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E2916280-66C5-8184-825A-02B565712502}"/>
              </a:ext>
            </a:extLst>
          </p:cNvPr>
          <p:cNvCxnSpPr>
            <a:cxnSpLocks/>
          </p:cNvCxnSpPr>
          <p:nvPr/>
        </p:nvCxnSpPr>
        <p:spPr>
          <a:xfrm flipV="1">
            <a:off x="4435462" y="827099"/>
            <a:ext cx="899937" cy="1852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8BD40D55-6965-4D4E-76F4-E479E95B15A5}"/>
              </a:ext>
            </a:extLst>
          </p:cNvPr>
          <p:cNvCxnSpPr>
            <a:cxnSpLocks/>
          </p:cNvCxnSpPr>
          <p:nvPr/>
        </p:nvCxnSpPr>
        <p:spPr>
          <a:xfrm rot="10800000">
            <a:off x="4427318" y="496687"/>
            <a:ext cx="932798" cy="1822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8D5161B-B1BC-8822-CB15-6A77364299D5}"/>
              </a:ext>
            </a:extLst>
          </p:cNvPr>
          <p:cNvSpPr/>
          <p:nvPr/>
        </p:nvSpPr>
        <p:spPr>
          <a:xfrm>
            <a:off x="279252" y="1733247"/>
            <a:ext cx="1534866" cy="7272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Public health</a:t>
            </a:r>
            <a:r>
              <a:rPr lang="en-US" sz="1200" dirty="0"/>
              <a:t> / policy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3FDFF0E-523D-3B73-30F9-F7B28A13367E}"/>
              </a:ext>
            </a:extLst>
          </p:cNvPr>
          <p:cNvSpPr/>
          <p:nvPr/>
        </p:nvSpPr>
        <p:spPr>
          <a:xfrm>
            <a:off x="2793642" y="1736971"/>
            <a:ext cx="1534866" cy="7272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Value</a:t>
            </a:r>
            <a:r>
              <a:rPr lang="en-US" sz="1200" dirty="0"/>
              <a:t> of health &amp; healthcare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4C4D68C5-6DC3-28C7-4E2E-1733C29BD296}"/>
              </a:ext>
            </a:extLst>
          </p:cNvPr>
          <p:cNvSpPr/>
          <p:nvPr/>
        </p:nvSpPr>
        <p:spPr>
          <a:xfrm>
            <a:off x="5442440" y="1729818"/>
            <a:ext cx="1534866" cy="7272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Human</a:t>
            </a:r>
            <a:r>
              <a:rPr lang="en-US" sz="1200" dirty="0"/>
              <a:t> resources</a:t>
            </a:r>
          </a:p>
        </p:txBody>
      </p: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46AAF664-82F9-B638-205B-9A2ECF991DCB}"/>
              </a:ext>
            </a:extLst>
          </p:cNvPr>
          <p:cNvCxnSpPr>
            <a:cxnSpLocks/>
          </p:cNvCxnSpPr>
          <p:nvPr/>
        </p:nvCxnSpPr>
        <p:spPr>
          <a:xfrm>
            <a:off x="1883510" y="2226152"/>
            <a:ext cx="900025" cy="63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D11AED19-425A-E32E-2C42-DE7F205D9B7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48801" y="1370003"/>
            <a:ext cx="512544" cy="70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318285A6-1465-E9C3-F3D9-1B3451C107D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03019" y="1393502"/>
            <a:ext cx="512544" cy="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D05311A3-4333-36E9-A749-EABB1ECE137D}"/>
              </a:ext>
            </a:extLst>
          </p:cNvPr>
          <p:cNvCxnSpPr>
            <a:cxnSpLocks/>
          </p:cNvCxnSpPr>
          <p:nvPr/>
        </p:nvCxnSpPr>
        <p:spPr>
          <a:xfrm>
            <a:off x="4435462" y="2246493"/>
            <a:ext cx="900025" cy="63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A8129A4-00E5-FFD8-1782-DEE701A4F5AE}"/>
              </a:ext>
            </a:extLst>
          </p:cNvPr>
          <p:cNvSpPr/>
          <p:nvPr/>
        </p:nvSpPr>
        <p:spPr>
          <a:xfrm>
            <a:off x="7380915" y="1401059"/>
            <a:ext cx="1534866" cy="7272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Economic </a:t>
            </a:r>
            <a:r>
              <a:rPr lang="en-US" sz="1200" b="1" dirty="0"/>
              <a:t>evaluation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B77F928B-19A5-5C64-381F-F6A037358AF9}"/>
              </a:ext>
            </a:extLst>
          </p:cNvPr>
          <p:cNvSpPr/>
          <p:nvPr/>
        </p:nvSpPr>
        <p:spPr>
          <a:xfrm>
            <a:off x="7380917" y="2397009"/>
            <a:ext cx="1534866" cy="7272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Equity</a:t>
            </a:r>
            <a:r>
              <a:rPr lang="en-US" sz="1200" dirty="0"/>
              <a:t> and </a:t>
            </a:r>
            <a:r>
              <a:rPr lang="en-US" sz="1200" b="1" dirty="0"/>
              <a:t>efficiency</a:t>
            </a:r>
          </a:p>
        </p:txBody>
      </p:sp>
      <p:sp>
        <p:nvSpPr>
          <p:cNvPr id="40" name="Rounded Rectangle 55">
            <a:extLst>
              <a:ext uri="{FF2B5EF4-FFF2-40B4-BE49-F238E27FC236}">
                <a16:creationId xmlns:a16="http://schemas.microsoft.com/office/drawing/2014/main" id="{98390E7A-2F0C-4F7D-A5F1-B86ED563A354}"/>
              </a:ext>
            </a:extLst>
          </p:cNvPr>
          <p:cNvSpPr/>
          <p:nvPr/>
        </p:nvSpPr>
        <p:spPr>
          <a:xfrm>
            <a:off x="926297" y="3456531"/>
            <a:ext cx="1534867" cy="727280"/>
          </a:xfrm>
          <a:prstGeom prst="roundRect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Input</a:t>
            </a:r>
          </a:p>
        </p:txBody>
      </p:sp>
      <p:sp>
        <p:nvSpPr>
          <p:cNvPr id="39" name="Rounded Rectangle 55">
            <a:extLst>
              <a:ext uri="{FF2B5EF4-FFF2-40B4-BE49-F238E27FC236}">
                <a16:creationId xmlns:a16="http://schemas.microsoft.com/office/drawing/2014/main" id="{F0F9F7AF-5BF3-41E2-AA50-B5D41E8FCCBE}"/>
              </a:ext>
            </a:extLst>
          </p:cNvPr>
          <p:cNvSpPr/>
          <p:nvPr/>
        </p:nvSpPr>
        <p:spPr>
          <a:xfrm>
            <a:off x="4675006" y="3456531"/>
            <a:ext cx="1534867" cy="727280"/>
          </a:xfrm>
          <a:prstGeom prst="roundRect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Results</a:t>
            </a:r>
          </a:p>
        </p:txBody>
      </p:sp>
      <p:sp>
        <p:nvSpPr>
          <p:cNvPr id="50" name="Rounded Rectangle 55">
            <a:extLst>
              <a:ext uri="{FF2B5EF4-FFF2-40B4-BE49-F238E27FC236}">
                <a16:creationId xmlns:a16="http://schemas.microsoft.com/office/drawing/2014/main" id="{44A574B4-4689-420B-A2B5-D3CF87932E83}"/>
              </a:ext>
            </a:extLst>
          </p:cNvPr>
          <p:cNvSpPr/>
          <p:nvPr/>
        </p:nvSpPr>
        <p:spPr>
          <a:xfrm>
            <a:off x="2813127" y="3456531"/>
            <a:ext cx="1534867" cy="727280"/>
          </a:xfrm>
          <a:prstGeom prst="roundRect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Demonstration</a:t>
            </a:r>
          </a:p>
        </p:txBody>
      </p:sp>
      <p:sp>
        <p:nvSpPr>
          <p:cNvPr id="60" name="Curved Right Arrow 59">
            <a:extLst>
              <a:ext uri="{FF2B5EF4-FFF2-40B4-BE49-F238E27FC236}">
                <a16:creationId xmlns:a16="http://schemas.microsoft.com/office/drawing/2014/main" id="{848582E4-9620-ACF4-3D92-D54192D53C58}"/>
              </a:ext>
            </a:extLst>
          </p:cNvPr>
          <p:cNvSpPr/>
          <p:nvPr/>
        </p:nvSpPr>
        <p:spPr>
          <a:xfrm rot="9214953" flipH="1">
            <a:off x="381444" y="2834863"/>
            <a:ext cx="470063" cy="1033537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4" dirty="0">
              <a:solidFill>
                <a:schemeClr val="tx1"/>
              </a:solidFill>
            </a:endParaRPr>
          </a:p>
        </p:txBody>
      </p:sp>
      <p:sp>
        <p:nvSpPr>
          <p:cNvPr id="46" name="Curved Right Arrow 59">
            <a:extLst>
              <a:ext uri="{FF2B5EF4-FFF2-40B4-BE49-F238E27FC236}">
                <a16:creationId xmlns:a16="http://schemas.microsoft.com/office/drawing/2014/main" id="{312AF27A-60DC-4696-987A-1E92DADB3867}"/>
              </a:ext>
            </a:extLst>
          </p:cNvPr>
          <p:cNvSpPr/>
          <p:nvPr/>
        </p:nvSpPr>
        <p:spPr>
          <a:xfrm rot="5400000" flipH="1">
            <a:off x="6667338" y="2984169"/>
            <a:ext cx="619937" cy="2504181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4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8B0E5F-15EA-494A-AFB3-5D40CE3C95BA}"/>
              </a:ext>
            </a:extLst>
          </p:cNvPr>
          <p:cNvSpPr txBox="1"/>
          <p:nvPr/>
        </p:nvSpPr>
        <p:spPr>
          <a:xfrm>
            <a:off x="596564" y="4730331"/>
            <a:ext cx="4288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Domains of health economics (Wagstaff &amp; </a:t>
            </a:r>
            <a:r>
              <a:rPr lang="en-AU" sz="1400" dirty="0" err="1"/>
              <a:t>Culyer</a:t>
            </a:r>
            <a:r>
              <a:rPr lang="en-AU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88021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17"/>
</p:tagLst>
</file>

<file path=ppt/theme/theme1.xml><?xml version="1.0" encoding="utf-8"?>
<a:theme xmlns:a="http://schemas.openxmlformats.org/drawingml/2006/main" name="2_Office Theme">
  <a:themeElements>
    <a:clrScheme name="Orygen">
      <a:dk1>
        <a:srgbClr val="000000"/>
      </a:dk1>
      <a:lt1>
        <a:srgbClr val="FFFFFF"/>
      </a:lt1>
      <a:dk2>
        <a:srgbClr val="1E3510"/>
      </a:dk2>
      <a:lt2>
        <a:srgbClr val="E9EBE7"/>
      </a:lt2>
      <a:accent1>
        <a:srgbClr val="FA532C"/>
      </a:accent1>
      <a:accent2>
        <a:srgbClr val="FCA08B"/>
      </a:accent2>
      <a:accent3>
        <a:srgbClr val="FED4CA"/>
      </a:accent3>
      <a:accent4>
        <a:srgbClr val="1E3510"/>
      </a:accent4>
      <a:accent5>
        <a:srgbClr val="83907C"/>
      </a:accent5>
      <a:accent6>
        <a:srgbClr val="BBC2B7"/>
      </a:accent6>
      <a:hlink>
        <a:srgbClr val="FA532C"/>
      </a:hlink>
      <a:folHlink>
        <a:srgbClr val="6600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ygen_ppt_template_16x9" id="{1C3EF199-195A-0549-9E49-2D6348B994F5}" vid="{3E8F2D3F-9E21-A641-8D7A-31CB30DFA0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DB2B4285061047A82B278F75EFB6AC" ma:contentTypeVersion="12" ma:contentTypeDescription="Create a new document." ma:contentTypeScope="" ma:versionID="8586775b3ba77d16f61122d1c4fa41aa">
  <xsd:schema xmlns:xsd="http://www.w3.org/2001/XMLSchema" xmlns:xs="http://www.w3.org/2001/XMLSchema" xmlns:p="http://schemas.microsoft.com/office/2006/metadata/properties" xmlns:ns3="f7f3860d-0d6f-4c7a-8485-5e6e27e7767e" xmlns:ns4="c2ee7ecd-289c-457b-a16e-1307d41712cb" targetNamespace="http://schemas.microsoft.com/office/2006/metadata/properties" ma:root="true" ma:fieldsID="0260201f4cfa0cfd0f69079252327cf3" ns3:_="" ns4:_="">
    <xsd:import namespace="f7f3860d-0d6f-4c7a-8485-5e6e27e7767e"/>
    <xsd:import namespace="c2ee7ecd-289c-457b-a16e-1307d41712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f3860d-0d6f-4c7a-8485-5e6e27e776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e7ecd-289c-457b-a16e-1307d41712cb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7f3860d-0d6f-4c7a-8485-5e6e27e7767e" xsi:nil="true"/>
  </documentManagement>
</p:properties>
</file>

<file path=customXml/itemProps1.xml><?xml version="1.0" encoding="utf-8"?>
<ds:datastoreItem xmlns:ds="http://schemas.openxmlformats.org/officeDocument/2006/customXml" ds:itemID="{E1A19B56-E7B0-46E1-9BB1-EA721CFD8B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E6A690-D93C-40F3-BA80-B6A5375CA3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f3860d-0d6f-4c7a-8485-5e6e27e7767e"/>
    <ds:schemaRef ds:uri="c2ee7ecd-289c-457b-a16e-1307d41712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DE8E31-475E-4966-A1F0-BA1B686F701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2ee7ecd-289c-457b-a16e-1307d41712cb"/>
    <ds:schemaRef ds:uri="f7f3860d-0d6f-4c7a-8485-5e6e27e7767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12763</TotalTime>
  <Words>1259</Words>
  <Application>Microsoft Office PowerPoint</Application>
  <PresentationFormat>On-screen Show (16:9)</PresentationFormat>
  <Paragraphs>144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</vt:lpstr>
      <vt:lpstr>Rockwell</vt:lpstr>
      <vt:lpstr>Tahoma</vt:lpstr>
      <vt:lpstr>Times New Roman</vt:lpstr>
      <vt:lpstr>2_Office Theme</vt:lpstr>
      <vt:lpstr>Two Broad GOALS, Six Economic Domains</vt:lpstr>
      <vt:lpstr>Placing an economic value on outcomes for headspace clients</vt:lpstr>
      <vt:lpstr>Software Framework GOAL: support Transparent, Reusable and Updatable (TRU) MODELS</vt:lpstr>
      <vt:lpstr>PowerPoint Presentation</vt:lpstr>
      <vt:lpstr>Study 1 Outputs</vt:lpstr>
      <vt:lpstr>PowerPoint Presentation</vt:lpstr>
      <vt:lpstr>PowerPoint Presentation</vt:lpstr>
      <vt:lpstr>PowerPoint Presentation</vt:lpstr>
    </vt:vector>
  </TitlesOfParts>
  <Manager>Simon Errington</Manager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</dc:title>
  <dc:subject/>
  <dc:creator>Simon Errington</dc:creator>
  <cp:keywords/>
  <dc:description/>
  <cp:lastModifiedBy>Matthew Hamilton</cp:lastModifiedBy>
  <cp:revision>348</cp:revision>
  <cp:lastPrinted>2022-06-21T23:22:27Z</cp:lastPrinted>
  <dcterms:created xsi:type="dcterms:W3CDTF">2015-08-21T01:16:40Z</dcterms:created>
  <dcterms:modified xsi:type="dcterms:W3CDTF">2023-08-17T20:23:48Z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0x010100B5DB2B4285061047A82B278F75EFB6AC</vt:lpwstr>
  </property>
  <property fmtid="{D5CDD505-2E9C-101B-9397-08002B2CF9AE}" pid="3" name="MSIP_Label_43e64453-338c-4f93-8a4d-0039a0a41f2a_Application">
    <vt:lpwstr>Microsoft Azure Information Protection</vt:lpwstr>
  </property>
  <property fmtid="{D5CDD505-2E9C-101B-9397-08002B2CF9AE}" pid="4" name="MSIP_Label_43e64453-338c-4f93-8a4d-0039a0a41f2a_Enabled">
    <vt:lpwstr>True</vt:lpwstr>
  </property>
  <property fmtid="{D5CDD505-2E9C-101B-9397-08002B2CF9AE}" pid="5" name="Sensitivity">
    <vt:lpwstr>OFFICIAL</vt:lpwstr>
  </property>
  <property fmtid="{D5CDD505-2E9C-101B-9397-08002B2CF9AE}" pid="6" name="MSIP_Label_43e64453-338c-4f93-8a4d-0039a0a41f2a_Extended_MSFT_Method">
    <vt:lpwstr>Manual</vt:lpwstr>
  </property>
  <property fmtid="{D5CDD505-2E9C-101B-9397-08002B2CF9AE}" pid="7" name="MSIP_Label_43e64453-338c-4f93-8a4d-0039a0a41f2a_ActionId">
    <vt:lpwstr>c6807c52-d6bc-4e97-84ee-5a6a7224aad5</vt:lpwstr>
  </property>
  <property fmtid="{D5CDD505-2E9C-101B-9397-08002B2CF9AE}" pid="8" name="MSIP_Label_43e64453-338c-4f93-8a4d-0039a0a41f2a_Owner">
    <vt:lpwstr>Hilary.Sawer@dhhs.vic.gov.au</vt:lpwstr>
  </property>
  <property fmtid="{D5CDD505-2E9C-101B-9397-08002B2CF9AE}" pid="9" name="MSIP_Label_43e64453-338c-4f93-8a4d-0039a0a41f2a_SiteId">
    <vt:lpwstr>c0e0601f-0fac-449c-9c88-a104c4eb9f28</vt:lpwstr>
  </property>
  <property fmtid="{D5CDD505-2E9C-101B-9397-08002B2CF9AE}" pid="10" name="MSIP_Label_43e64453-338c-4f93-8a4d-0039a0a41f2a_Name">
    <vt:lpwstr>OFFICIAL</vt:lpwstr>
  </property>
  <property fmtid="{D5CDD505-2E9C-101B-9397-08002B2CF9AE}" pid="11" name="MSIP_Label_43e64453-338c-4f93-8a4d-0039a0a41f2a_SetDate">
    <vt:lpwstr>2020-09-07T03:40:26.4647513Z</vt:lpwstr>
  </property>
</Properties>
</file>