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gGjvAHu7dxpIito7QDSd9aIGe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2.xml"/><Relationship Id="rId19" Type="http://schemas.openxmlformats.org/officeDocument/2006/relationships/font" Target="fonts/IBMPlexSans-italic.fntdata"/><Relationship Id="rId1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AF1CA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3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</p:grpSpPr>
        <p:sp>
          <p:nvSpPr>
            <p:cNvPr id="20" name="Google Shape;20;p13"/>
            <p:cNvSpPr/>
            <p:nvPr/>
          </p:nvSpPr>
          <p:spPr>
            <a:xfrm>
              <a:off x="6627813" y="19545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>
            <p:ph type="ctrTitle"/>
          </p:nvPr>
        </p:nvSpPr>
        <p:spPr>
          <a:xfrm>
            <a:off x="982355" y="446102"/>
            <a:ext cx="10336674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Credit Card Fraud Detection -  Machine Learning Approach</a:t>
            </a:r>
            <a:endParaRPr/>
          </a:p>
        </p:txBody>
      </p: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1673332" y="3317004"/>
            <a:ext cx="2178096" cy="51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Presented To: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1077722" y="3830730"/>
            <a:ext cx="4934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Abdul Muntakim</a:t>
            </a:r>
            <a:endParaRPr sz="24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Lecturer</a:t>
            </a:r>
            <a:endParaRPr b="0" i="0" sz="2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Dept. of CSE</a:t>
            </a:r>
            <a:endParaRPr sz="24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Daffodil International University</a:t>
            </a:r>
            <a:endParaRPr sz="24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6762625" y="3827475"/>
            <a:ext cx="5286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Name: </a:t>
            </a:r>
            <a:r>
              <a:rPr lang="en-US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Muid Hasan Maruf</a:t>
            </a:r>
            <a:endParaRPr sz="24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ID: 0242220005101</a:t>
            </a:r>
            <a:r>
              <a:rPr lang="en-US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237</a:t>
            </a:r>
            <a:endParaRPr sz="24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Section: 63_A2</a:t>
            </a:r>
            <a:endParaRPr sz="24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Dept. of CSE</a:t>
            </a:r>
            <a:endParaRPr sz="2400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Daffodil International University</a:t>
            </a:r>
            <a:endParaRPr sz="24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275026" y="3317009"/>
            <a:ext cx="2178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950555" y="95258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Performance Comparison</a:t>
            </a:r>
            <a:endParaRPr/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Highest accuracy achieved by XGBoost (94.33%).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Accuracy for Logistic Regression: 88.96%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Accuracy for Decision Tree: 92.02%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Accuracy for K-Nearest Neighbors: 92.14%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Accuracy for Naive Bayes: 85.02%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Accuracy for Random Forest: 94.22%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title"/>
          </p:nvPr>
        </p:nvSpPr>
        <p:spPr>
          <a:xfrm>
            <a:off x="755247" y="70053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Confusion Matrices</a:t>
            </a:r>
            <a:endParaRPr/>
          </a:p>
        </p:txBody>
      </p:sp>
      <p:sp>
        <p:nvSpPr>
          <p:cNvPr id="236" name="Google Shape;236;p11"/>
          <p:cNvSpPr txBox="1"/>
          <p:nvPr>
            <p:ph idx="1" type="body"/>
          </p:nvPr>
        </p:nvSpPr>
        <p:spPr>
          <a:xfrm>
            <a:off x="1905631" y="1522747"/>
            <a:ext cx="5622633" cy="45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Observations: XGBoost showed best results.</a:t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515" y="1994517"/>
            <a:ext cx="8495977" cy="427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1305662" y="73952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Future Improvements</a:t>
            </a:r>
            <a:endParaRPr/>
          </a:p>
        </p:txBody>
      </p:sp>
      <p:sp>
        <p:nvSpPr>
          <p:cNvPr id="243" name="Google Shape;243;p12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Explore deep learning models.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Deploy for real-time use.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Fine-tune hyperparameters.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1086035" y="113901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Project Introduction</a:t>
            </a:r>
            <a:endParaRPr/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932264" y="2161260"/>
            <a:ext cx="9173701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Overview: </a:t>
            </a:r>
            <a:r>
              <a:rPr lang="en-US"/>
              <a:t>Detect fraudulent credit card transactions using machine learning.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Importance: </a:t>
            </a:r>
            <a:r>
              <a:rPr lang="en-US"/>
              <a:t>Enhances financial security, protecting users and institutions.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Challenges: </a:t>
            </a:r>
            <a:r>
              <a:rPr lang="en-US"/>
              <a:t>Class imbalance, data complexity, real-time detection.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1243519" y="116342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Dataset Overview</a:t>
            </a:r>
            <a:endParaRPr/>
          </a:p>
        </p:txBody>
      </p:sp>
      <p:sp>
        <p:nvSpPr>
          <p:cNvPr id="186" name="Google Shape;186;p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Source: </a:t>
            </a:r>
            <a:r>
              <a:rPr lang="en-US"/>
              <a:t>Kaggle's credit card transaction dataset.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Features: </a:t>
            </a:r>
            <a:r>
              <a:rPr lang="en-US"/>
              <a:t>Time, Amount, and 28 anonymized features.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Total transactions: </a:t>
            </a:r>
            <a:r>
              <a:rPr lang="en-US"/>
              <a:t>284,807; fraud cases: 0.17%.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Class imbalance: </a:t>
            </a:r>
            <a:r>
              <a:rPr lang="en-US"/>
              <a:t>Fraud vs. normal transactions.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1412194" y="121891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Objectives</a:t>
            </a:r>
            <a:endParaRPr/>
          </a:p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2589212" y="2133600"/>
            <a:ext cx="7318268" cy="138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Train and evaluate multiple machine learning models.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Optimize accuracy and minimize false negatives.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1429950" y="113901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Data Cleaning</a:t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2651355" y="2219046"/>
            <a:ext cx="5631510" cy="2419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Preprocessing Steps: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No missing values found.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Standardized 'Amount' feature.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Dropped irrelevant columns (e.g., 'Time').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1181375" y="8527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Feature Engineering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2589212" y="2133600"/>
            <a:ext cx="7584598" cy="182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Techniques: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Extracted hour from transaction 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Selected top features using mutual information.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Features used for model training: V4, V11, Amount,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533304" y="56196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Visualizations</a:t>
            </a:r>
            <a:endParaRPr/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1120067" y="1299100"/>
            <a:ext cx="4015774" cy="82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B0F0"/>
                </a:solidFill>
              </a:rPr>
              <a:t>Class distribution: </a:t>
            </a:r>
            <a:r>
              <a:rPr lang="en-US"/>
              <a:t>Visualize fraud and normal transactions.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6931872" y="2767428"/>
            <a:ext cx="4688997" cy="189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Transaction amounts: </a:t>
            </a:r>
            <a:r>
              <a:rPr b="0" i="0" lang="en-US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Histograms for each class.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observations: </a:t>
            </a:r>
            <a:r>
              <a:rPr b="0" i="0" lang="en-US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Highlight class imbalance.</a:t>
            </a:r>
            <a:endParaRPr/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640" y="2219416"/>
            <a:ext cx="5049360" cy="393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767301" y="108574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Machine Learning Models</a:t>
            </a:r>
            <a:endParaRPr/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Models Evaluated: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Logistic Regression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Decision Tree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KNN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Naive Bayes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Random Forest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XGBoost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1483216" y="111238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B0F0"/>
                </a:solidFill>
              </a:rPr>
              <a:t>Training Process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Split data into 70% training and 30% testing.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Used SMOTE to balance classes.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2024-12-01T14:16:22Z</dcterms:created>
  <dc:creator>Moin Ahammed</dc:creator>
</cp:coreProperties>
</file>