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2" r:id="rId3"/>
    <p:sldId id="260" r:id="rId4"/>
    <p:sldId id="261" r:id="rId5"/>
    <p:sldId id="256" r:id="rId6"/>
    <p:sldId id="258" r:id="rId7"/>
    <p:sldId id="257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3DB45-B668-4FCA-B1D7-374F8516AB2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9790E-801B-4EA7-90BA-8A0C4F41D9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2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15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0EB-6A71-4915-9AD3-A837085CF1A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6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0EB-6A71-4915-9AD3-A837085CF1A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0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0EB-6A71-4915-9AD3-A837085CF1A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27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610336" y="2475387"/>
            <a:ext cx="11054283" cy="1041661"/>
          </a:xfrm>
          <a:prstGeom prst="roundRect">
            <a:avLst/>
          </a:prstGeom>
          <a:gradFill flip="none" rotWithShape="1">
            <a:gsLst>
              <a:gs pos="0">
                <a:srgbClr val="9B1D41">
                  <a:shade val="30000"/>
                  <a:satMod val="115000"/>
                </a:srgbClr>
              </a:gs>
              <a:gs pos="50000">
                <a:srgbClr val="9B1D41">
                  <a:shade val="67500"/>
                  <a:satMod val="115000"/>
                </a:srgbClr>
              </a:gs>
              <a:gs pos="100000">
                <a:srgbClr val="9B1D41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prstClr val="white"/>
              </a:solidFill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632827" y="238243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36" y="836712"/>
            <a:ext cx="10753195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2999701" y="5589241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dirty="0" smtClean="0">
                <a:solidFill>
                  <a:prstClr val="black"/>
                </a:solidFill>
              </a:rPr>
              <a:t>Departamento de Señales, Sistemas y Radiocomunicaciones</a:t>
            </a:r>
          </a:p>
          <a:p>
            <a:pPr algn="ctr"/>
            <a:r>
              <a:rPr lang="es-ES_tradnl" sz="2000" dirty="0" err="1" smtClean="0">
                <a:solidFill>
                  <a:prstClr val="black"/>
                </a:solidFill>
              </a:rPr>
              <a:t>E.T.S</a:t>
            </a:r>
            <a:r>
              <a:rPr lang="es-ES_tradnl" sz="2000" dirty="0" smtClean="0">
                <a:solidFill>
                  <a:prstClr val="black"/>
                </a:solidFill>
              </a:rPr>
              <a:t>. Ingenieros de Telecomunicación</a:t>
            </a:r>
          </a:p>
          <a:p>
            <a:pPr algn="ctr"/>
            <a:r>
              <a:rPr lang="es-ES_tradnl" sz="2000" dirty="0" smtClean="0">
                <a:solidFill>
                  <a:prstClr val="black"/>
                </a:solidFill>
              </a:rPr>
              <a:t>Universidad Politécnica de Madrid</a:t>
            </a:r>
          </a:p>
        </p:txBody>
      </p:sp>
    </p:spTree>
    <p:extLst>
      <p:ext uri="{BB962C8B-B14F-4D97-AF65-F5344CB8AC3E}">
        <p14:creationId xmlns:p14="http://schemas.microsoft.com/office/powerpoint/2010/main" val="114249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8720"/>
          </a:xfrm>
          <a:solidFill>
            <a:srgbClr val="9B1D41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755009" y="6448252"/>
            <a:ext cx="2844800" cy="365125"/>
          </a:xfrm>
        </p:spPr>
        <p:txBody>
          <a:bodyPr/>
          <a:lstStyle/>
          <a:p>
            <a:fld id="{348ECE8D-65F6-4B01-BAA8-9F200C3C1CA9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31852"/>
            <a:ext cx="3860800" cy="365125"/>
          </a:xfrm>
        </p:spPr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" y="6477594"/>
            <a:ext cx="1208635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 userDrawn="1"/>
        </p:nvSpPr>
        <p:spPr>
          <a:xfrm>
            <a:off x="11184565" y="6566441"/>
            <a:ext cx="100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prstClr val="white">
                    <a:lumMod val="50000"/>
                  </a:prstClr>
                </a:solidFill>
              </a:rPr>
              <a:pPr/>
              <a:t>‹Nº›</a:t>
            </a:fld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</a:rPr>
              <a:t> / 6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86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70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35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71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8720"/>
          </a:xfrm>
          <a:solidFill>
            <a:srgbClr val="9B1D4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66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36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23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0EB-6A71-4915-9AD3-A837085CF1A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9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8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668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9804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17721" y="1636489"/>
            <a:ext cx="5176076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800"/>
            </a:lvl1pPr>
            <a:lvl2pPr marL="458788" indent="-169863">
              <a:buFont typeface="Lucida Grande"/>
              <a:buChar char="–"/>
              <a:defRPr sz="2400"/>
            </a:lvl2pPr>
            <a:lvl3pPr marL="744538" indent="-115888">
              <a:buFont typeface="Arial"/>
              <a:buChar char="•"/>
              <a:defRPr sz="1800"/>
            </a:lvl3pPr>
            <a:lvl4pPr marL="973138" indent="-112713">
              <a:buFont typeface="Lucida Grande"/>
              <a:buChar char="–"/>
              <a:defRPr sz="1600"/>
            </a:lvl4pPr>
            <a:lvl5pPr marL="1198563" indent="-115888"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617721" y="275167"/>
            <a:ext cx="11135897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281833" y="6381752"/>
            <a:ext cx="745067" cy="364067"/>
          </a:xfrm>
        </p:spPr>
        <p:txBody>
          <a:bodyPr/>
          <a:lstStyle/>
          <a:p>
            <a:pPr>
              <a:defRPr/>
            </a:pPr>
            <a:fld id="{0E3D2C8F-1C34-3F4C-9785-AD9AA213DF44}" type="slidenum">
              <a:rPr lang="en-U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6" name="Picture 4" descr="databricks_logoTM_rev_800p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71" y="6449907"/>
            <a:ext cx="1534584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3"/>
          <p:cNvSpPr>
            <a:spLocks noGrp="1"/>
          </p:cNvSpPr>
          <p:nvPr>
            <p:ph sz="half" idx="11"/>
          </p:nvPr>
        </p:nvSpPr>
        <p:spPr>
          <a:xfrm>
            <a:off x="6197601" y="1636489"/>
            <a:ext cx="5176985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800"/>
            </a:lvl1pPr>
            <a:lvl2pPr marL="458788" indent="-169863">
              <a:buFont typeface="Lucida Grande"/>
              <a:buChar char="–"/>
              <a:defRPr sz="2400"/>
            </a:lvl2pPr>
            <a:lvl3pPr marL="744538" indent="-115888">
              <a:buFont typeface="Arial"/>
              <a:buChar char="•"/>
              <a:defRPr sz="1800"/>
            </a:lvl3pPr>
            <a:lvl4pPr marL="973138" indent="-112713">
              <a:buFont typeface="Lucida Grande"/>
              <a:buChar char="–"/>
              <a:defRPr sz="1600"/>
            </a:lvl4pPr>
            <a:lvl5pPr marL="1198563" indent="-115888"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32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7719" y="1531191"/>
            <a:ext cx="5176076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 i="0" baseline="0">
                <a:solidFill>
                  <a:schemeClr val="bg1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Source Sans Pro Regular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65687" y="1531191"/>
            <a:ext cx="549646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Source Sans Pro Regular</a:t>
            </a: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auto">
          <a:xfrm>
            <a:off x="617721" y="275167"/>
            <a:ext cx="11135897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6165687" y="2273820"/>
            <a:ext cx="5180827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400"/>
            </a:lvl1pPr>
            <a:lvl2pPr marL="458788" indent="-169863">
              <a:buFont typeface="Lucida Grande"/>
              <a:buChar char="–"/>
              <a:defRPr sz="2000"/>
            </a:lvl2pPr>
            <a:lvl3pPr marL="744538" indent="-115888">
              <a:buFont typeface="Arial"/>
              <a:buChar char="•"/>
              <a:defRPr sz="1600"/>
            </a:lvl3pPr>
            <a:lvl4pPr marL="973138" indent="-112713">
              <a:buFont typeface="Lucida Grande"/>
              <a:buChar char="–"/>
              <a:defRPr sz="1400"/>
            </a:lvl4pPr>
            <a:lvl5pPr marL="1198563" indent="-115888">
              <a:buFont typeface="Arial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7"/>
          </p:nvPr>
        </p:nvSpPr>
        <p:spPr>
          <a:xfrm>
            <a:off x="617718" y="2279278"/>
            <a:ext cx="5176076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400"/>
            </a:lvl1pPr>
            <a:lvl2pPr marL="458788" indent="-169863">
              <a:buFont typeface="Lucida Grande"/>
              <a:buChar char="–"/>
              <a:defRPr sz="2000"/>
            </a:lvl2pPr>
            <a:lvl3pPr marL="744538" indent="-115888">
              <a:buFont typeface="Arial"/>
              <a:buChar char="•"/>
              <a:defRPr sz="1600"/>
            </a:lvl3pPr>
            <a:lvl4pPr marL="973138" indent="-112713">
              <a:buFont typeface="Lucida Grande"/>
              <a:buChar char="–"/>
              <a:defRPr sz="1400"/>
            </a:lvl4pPr>
            <a:lvl5pPr marL="1198563" indent="-115888">
              <a:buFont typeface="Arial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281833" y="6381752"/>
            <a:ext cx="745067" cy="364067"/>
          </a:xfrm>
        </p:spPr>
        <p:txBody>
          <a:bodyPr/>
          <a:lstStyle/>
          <a:p>
            <a:pPr>
              <a:defRPr/>
            </a:pPr>
            <a:fld id="{0E3D2C8F-1C34-3F4C-9785-AD9AA213DF44}" type="slidenum">
              <a:rPr lang="en-U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2" name="Picture 4" descr="databricks_logoTM_rev_800p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71" y="6449907"/>
            <a:ext cx="1534584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69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7722" y="2619235"/>
            <a:ext cx="10969871" cy="1470207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8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09681" y="3953388"/>
            <a:ext cx="9135935" cy="184089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281833" y="6381752"/>
            <a:ext cx="745067" cy="364067"/>
          </a:xfrm>
        </p:spPr>
        <p:txBody>
          <a:bodyPr/>
          <a:lstStyle/>
          <a:p>
            <a:pPr>
              <a:defRPr/>
            </a:pPr>
            <a:fld id="{0E3D2C8F-1C34-3F4C-9785-AD9AA213DF44}" type="slidenum">
              <a:rPr lang="en-US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4" descr="databricks_logoTM_rev_800p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71" y="6449907"/>
            <a:ext cx="1534584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13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0EB-6A71-4915-9AD3-A837085CF1A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1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0EB-6A71-4915-9AD3-A837085CF1A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0EB-6A71-4915-9AD3-A837085CF1A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9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0EB-6A71-4915-9AD3-A837085CF1A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6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0EB-6A71-4915-9AD3-A837085CF1A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0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0EB-6A71-4915-9AD3-A837085CF1A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8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0EB-6A71-4915-9AD3-A837085CF1A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1F0EB-6A71-4915-9AD3-A837085CF1A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5C15-DE7F-4EC6-92B4-91C7FB638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30/01/2019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isalfoso.hernandez@upm.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secure.force.com/GCPEDU?cid=N6dL1Y0nqcStP2euMjDzRmane6oc%2FtUBGZ9YP3AiJflY08LiAtjc02ECvc3DEqr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luisalfonso.hernandez@upm.es" TargetMode="External"/><Relationship Id="rId2" Type="http://schemas.openxmlformats.org/officeDocument/2006/relationships/hyperlink" Target="https://google.secure.force.com/GCPEDU?vid=a4bf2000000YLx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luisalfonso.hernandez@upm.es" TargetMode="External"/><Relationship Id="rId2" Type="http://schemas.openxmlformats.org/officeDocument/2006/relationships/hyperlink" Target="https://console.cloud.google.com/education?code=2VQ4-GFL8-L818-TDY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education?code=2VQ4-GFL8-L818-TDYQ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Google Cloud</a:t>
            </a:r>
            <a:br>
              <a:rPr lang="es-ES" b="1" dirty="0" smtClean="0"/>
            </a:br>
            <a:r>
              <a:rPr lang="en-US" b="1" dirty="0" smtClean="0"/>
              <a:t>request </a:t>
            </a:r>
            <a:r>
              <a:rPr lang="en-US" b="1" dirty="0"/>
              <a:t>a Google Cloud Platform </a:t>
            </a:r>
            <a:r>
              <a:rPr lang="en-US" b="1" dirty="0" smtClean="0"/>
              <a:t>coupon</a:t>
            </a:r>
            <a:endParaRPr lang="en-US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4609601" y="4371214"/>
            <a:ext cx="3034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prstClr val="black"/>
                </a:solidFill>
              </a:rPr>
              <a:t>Prof</a:t>
            </a:r>
            <a:r>
              <a:rPr lang="es-ES" dirty="0">
                <a:solidFill>
                  <a:prstClr val="black"/>
                </a:solidFill>
              </a:rPr>
              <a:t>. Luis A. Hernández Gómez</a:t>
            </a:r>
          </a:p>
          <a:p>
            <a:r>
              <a:rPr lang="es-ES" dirty="0">
                <a:solidFill>
                  <a:prstClr val="black"/>
                </a:solidFill>
                <a:hlinkClick r:id="rId3"/>
              </a:rPr>
              <a:t>luisalfoso.hernandez@upm.es</a:t>
            </a:r>
            <a:r>
              <a:rPr lang="es-ES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2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1194" y="113439"/>
            <a:ext cx="9840035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Dear Students,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Here is the URL you will need to access in order to request a Google Cloud Platform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coupon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algn="ctr"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You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will be </a:t>
            </a:r>
            <a:r>
              <a:rPr lang="en-US" sz="1600" u="sng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asked to provide your school email address and name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 An email will be sent to you to confirm these details before a coupon is sent to you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algn="ctr">
              <a:spcAft>
                <a:spcPts val="0"/>
              </a:spcAft>
            </a:pPr>
            <a:endParaRPr lang="es-ES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1600" dirty="0"/>
              <a:t>Dear Students,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Here is the URL you will need to access in order to request a Google Cloud Platform coupon. You will be asked to provide your school email address and name. An email will be sent to you to confirm these details before a coupon is sent to you.</a:t>
            </a:r>
          </a:p>
          <a:p>
            <a:r>
              <a:rPr lang="en-US" sz="1600" dirty="0"/>
              <a:t> </a:t>
            </a:r>
          </a:p>
          <a:p>
            <a:r>
              <a:rPr lang="en-US" sz="1600" u="sng" dirty="0">
                <a:hlinkClick r:id="rId2"/>
              </a:rPr>
              <a:t>Student Coupon Retrieval Link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pPr lvl="0" fontAlgn="base"/>
            <a:r>
              <a:rPr lang="en-US" sz="1600" dirty="0"/>
              <a:t>You will be asked for a name and email address, which needs to match the domain. A confirmation email will be sent to you with a coupon code.</a:t>
            </a:r>
          </a:p>
          <a:p>
            <a:pPr lvl="0" fontAlgn="base"/>
            <a:r>
              <a:rPr lang="en-US" sz="1600" dirty="0"/>
              <a:t>You can request a coupon from the URL and redeem it until: </a:t>
            </a:r>
            <a:r>
              <a:rPr lang="en-US" sz="1600" dirty="0">
                <a:solidFill>
                  <a:srgbClr val="FF0000"/>
                </a:solidFill>
              </a:rPr>
              <a:t>6/11/2019</a:t>
            </a:r>
          </a:p>
          <a:p>
            <a:pPr lvl="0" fontAlgn="base"/>
            <a:r>
              <a:rPr lang="en-US" sz="1600" dirty="0"/>
              <a:t>Coupon valid through: </a:t>
            </a:r>
            <a:r>
              <a:rPr lang="en-US" sz="1600" dirty="0">
                <a:solidFill>
                  <a:srgbClr val="FF0000"/>
                </a:solidFill>
              </a:rPr>
              <a:t>2/11/2020</a:t>
            </a:r>
          </a:p>
          <a:p>
            <a:pPr lvl="0" fontAlgn="base"/>
            <a:r>
              <a:rPr lang="en-US" sz="1600" dirty="0"/>
              <a:t>You can only request ONE code per unique email address.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Please contact me if you have any questions or issues.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Thanks,</a:t>
            </a:r>
          </a:p>
          <a:p>
            <a:r>
              <a:rPr lang="en-US" sz="1600" dirty="0"/>
              <a:t>Prof. Luis </a:t>
            </a:r>
            <a:r>
              <a:rPr lang="en-US" sz="1600" dirty="0" smtClean="0"/>
              <a:t>Hernandez-Gomez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2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" y="1078174"/>
            <a:ext cx="11413685" cy="498714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351965" y="183698"/>
            <a:ext cx="7119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…by following the link you should be redirected to this page where you must give your name and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alumnos.upm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email address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32763" y="0"/>
            <a:ext cx="8952932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i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… then you should receive an email:</a:t>
            </a:r>
          </a:p>
          <a:p>
            <a:pPr>
              <a:spcAft>
                <a:spcPts val="0"/>
              </a:spcAft>
            </a:pPr>
            <a:endParaRPr lang="es-ES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Dear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dirty="0" smtClean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dirty="0" err="1" smtClean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your</a:t>
            </a:r>
            <a:r>
              <a:rPr lang="es-ES" dirty="0" smtClean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NAME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</a:t>
            </a:r>
            <a:endParaRPr lang="es-E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2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s-ES" sz="3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24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Thank</a:t>
            </a:r>
            <a:r>
              <a:rPr lang="es-E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4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you</a:t>
            </a:r>
            <a:r>
              <a:rPr lang="es-E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4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</a:t>
            </a:r>
            <a:r>
              <a:rPr lang="es-E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4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your</a:t>
            </a:r>
            <a:r>
              <a:rPr lang="es-E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4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interest</a:t>
            </a:r>
            <a:r>
              <a:rPr lang="es-E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in </a:t>
            </a:r>
            <a:r>
              <a:rPr lang="es-ES" sz="24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downloading</a:t>
            </a:r>
            <a:r>
              <a:rPr lang="es-E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Google Cloud </a:t>
            </a:r>
            <a:r>
              <a:rPr lang="es-ES" sz="24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Platform</a:t>
            </a:r>
            <a:r>
              <a:rPr lang="es-E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4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Coupon</a:t>
            </a:r>
            <a:r>
              <a:rPr lang="es-E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4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Code</a:t>
            </a:r>
            <a:r>
              <a:rPr lang="es-E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 </a:t>
            </a:r>
            <a:r>
              <a:rPr lang="es-ES" sz="24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Please</a:t>
            </a:r>
            <a:r>
              <a:rPr lang="es-E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4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click</a:t>
            </a:r>
            <a:r>
              <a:rPr lang="es-E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4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</a:t>
            </a:r>
            <a:r>
              <a:rPr lang="es-E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4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</a:t>
            </a:r>
            <a:r>
              <a:rPr lang="es-E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400" u="sng" dirty="0" smtClean="0">
                <a:solidFill>
                  <a:srgbClr val="FF66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link</a:t>
            </a:r>
            <a:r>
              <a:rPr lang="es-E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to </a:t>
            </a:r>
            <a:r>
              <a:rPr lang="es-ES" sz="24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verify</a:t>
            </a:r>
            <a:r>
              <a:rPr lang="es-E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4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your</a:t>
            </a:r>
            <a:r>
              <a:rPr lang="es-E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email </a:t>
            </a:r>
            <a:r>
              <a:rPr lang="es-ES" sz="24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address</a:t>
            </a:r>
            <a:r>
              <a:rPr lang="es-E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and a </a:t>
            </a:r>
            <a:r>
              <a:rPr lang="es-ES" sz="24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code</a:t>
            </a:r>
            <a:r>
              <a:rPr lang="es-E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sz="24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will</a:t>
            </a:r>
            <a:r>
              <a:rPr lang="es-E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be </a:t>
            </a:r>
            <a:r>
              <a:rPr lang="es-ES" sz="24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sent</a:t>
            </a:r>
            <a:r>
              <a:rPr lang="es-E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to </a:t>
            </a:r>
            <a:r>
              <a:rPr lang="es-ES" sz="24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your</a:t>
            </a:r>
            <a:r>
              <a:rPr lang="es-E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email </a:t>
            </a:r>
            <a:r>
              <a:rPr lang="es-ES" sz="24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account</a:t>
            </a:r>
            <a:r>
              <a:rPr lang="es-E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s-E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s-E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Instructor </a:t>
            </a: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Name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r>
              <a:rPr lang="es-ES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Luis </a:t>
            </a:r>
            <a:r>
              <a:rPr lang="es-ES" dirty="0" err="1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Hernandez-Gomez</a:t>
            </a:r>
            <a:endParaRPr lang="es-ES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Email </a:t>
            </a: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Address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es-ES" u="sng" dirty="0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luisalfonso.hernandez@upm.es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School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: </a:t>
            </a:r>
            <a:r>
              <a:rPr lang="es-ES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ETSI </a:t>
            </a:r>
            <a:r>
              <a:rPr lang="es-ES" u="sng" dirty="0" err="1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Telecommunications</a:t>
            </a:r>
            <a:r>
              <a:rPr lang="es-ES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Universidad </a:t>
            </a:r>
            <a:r>
              <a:rPr lang="es-ES" u="sng" dirty="0" err="1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Politecnica</a:t>
            </a:r>
            <a:r>
              <a:rPr lang="es-ES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de Madrid</a:t>
            </a:r>
            <a:endParaRPr lang="es-ES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pPr>
              <a:spcAft>
                <a:spcPts val="0"/>
              </a:spcAft>
            </a:pP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Course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/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project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:</a:t>
            </a:r>
            <a:r>
              <a:rPr lang="es-ES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Machine </a:t>
            </a:r>
            <a:r>
              <a:rPr lang="es-ES" u="sng" dirty="0" err="1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Learning</a:t>
            </a:r>
            <a:r>
              <a:rPr lang="es-ES" u="sng" dirty="0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Lab</a:t>
            </a:r>
            <a:endParaRPr lang="es-ES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pPr>
              <a:spcAft>
                <a:spcPts val="0"/>
              </a:spcAft>
            </a:pPr>
            <a:r>
              <a:rPr lang="es-ES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/>
            </a:r>
            <a:br>
              <a:rPr lang="es-ES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</a:br>
            <a:endParaRPr lang="es-ES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pPr>
              <a:spcAft>
                <a:spcPts val="0"/>
              </a:spcAft>
            </a:pPr>
            <a:r>
              <a:rPr lang="es-ES" sz="24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If</a:t>
            </a:r>
            <a:r>
              <a:rPr lang="es-ES" sz="24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4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you</a:t>
            </a:r>
            <a:r>
              <a:rPr lang="es-ES" sz="24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4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have</a:t>
            </a:r>
            <a:r>
              <a:rPr lang="es-ES" sz="24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4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any</a:t>
            </a:r>
            <a:r>
              <a:rPr lang="es-ES" sz="24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4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questions</a:t>
            </a:r>
            <a:r>
              <a:rPr lang="es-ES" sz="24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, </a:t>
            </a:r>
            <a:r>
              <a:rPr lang="es-ES" sz="24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please</a:t>
            </a:r>
            <a:r>
              <a:rPr lang="es-ES" sz="24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4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contact</a:t>
            </a:r>
            <a:r>
              <a:rPr lang="es-ES" sz="24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4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your</a:t>
            </a:r>
            <a:r>
              <a:rPr lang="es-ES" sz="24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4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course</a:t>
            </a:r>
            <a:r>
              <a:rPr lang="es-ES" sz="24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instructor as </a:t>
            </a:r>
            <a:r>
              <a:rPr lang="es-ES" sz="24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listed</a:t>
            </a:r>
            <a:r>
              <a:rPr lang="es-ES" sz="24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4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above</a:t>
            </a:r>
            <a:r>
              <a:rPr lang="es-ES" sz="24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.</a:t>
            </a:r>
            <a:endParaRPr lang="es-ES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pPr>
              <a:spcAft>
                <a:spcPts val="0"/>
              </a:spcAft>
            </a:pP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 </a:t>
            </a:r>
            <a:endParaRPr lang="es-ES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pPr>
              <a:spcAft>
                <a:spcPts val="0"/>
              </a:spcAft>
            </a:pPr>
            <a:r>
              <a:rPr lang="es-ES" sz="24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Thanks</a:t>
            </a:r>
            <a:r>
              <a:rPr lang="es-ES" sz="24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,</a:t>
            </a:r>
            <a:endParaRPr lang="es-ES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r>
              <a:rPr lang="es-ES" sz="24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Google Cloud </a:t>
            </a:r>
            <a:r>
              <a:rPr lang="es-ES" sz="24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Platform</a:t>
            </a:r>
            <a:r>
              <a:rPr lang="es-ES" sz="24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4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Education</a:t>
            </a:r>
            <a:r>
              <a:rPr lang="es-ES" sz="24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4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Grants</a:t>
            </a:r>
            <a:r>
              <a:rPr lang="es-ES" sz="240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sz="2400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Team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55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827182"/>
            <a:ext cx="121253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91821" y="335846"/>
            <a:ext cx="97445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Dear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dirty="0" err="1" smtClean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your</a:t>
            </a:r>
            <a:r>
              <a:rPr lang="es-ES" dirty="0" smtClean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NAME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</a:t>
            </a:r>
            <a:endParaRPr lang="es-E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Here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is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your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Google Cloud </a:t>
            </a: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Platform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Coupon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Code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es-ES" dirty="0" smtClean="0">
                <a:solidFill>
                  <a:srgbClr val="FF99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2VQ4-GFL8-L818-TDYQ</a:t>
            </a:r>
            <a:endParaRPr lang="es-E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s-E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Click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ES" dirty="0" smtClean="0">
                <a:solidFill>
                  <a:srgbClr val="FF99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[</a:t>
            </a:r>
            <a:r>
              <a:rPr lang="es-ES" u="sng" dirty="0" err="1" smtClean="0">
                <a:solidFill>
                  <a:srgbClr val="FF99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here</a:t>
            </a:r>
            <a:r>
              <a:rPr lang="es-ES" dirty="0" smtClean="0">
                <a:solidFill>
                  <a:srgbClr val="FF99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]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to </a:t>
            </a: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redeem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s-E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s-E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b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Course</a:t>
            </a:r>
            <a:r>
              <a:rPr lang="es-ES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/Project </a:t>
            </a:r>
            <a:r>
              <a:rPr lang="es-ES" b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Information</a:t>
            </a:r>
            <a:r>
              <a:rPr lang="es-E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Instructor </a:t>
            </a: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Name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r>
              <a:rPr lang="es-ES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Luis </a:t>
            </a:r>
            <a:r>
              <a:rPr lang="es-ES" dirty="0" err="1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Heranandez-Gomez</a:t>
            </a:r>
            <a:endParaRPr lang="es-E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Email </a:t>
            </a:r>
            <a:r>
              <a:rPr lang="es-ES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Address</a:t>
            </a: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es-ES" u="sng" dirty="0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luisalfonso.hernandez@upm.es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School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: </a:t>
            </a:r>
            <a:r>
              <a:rPr lang="es-ES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ETSI </a:t>
            </a:r>
            <a:r>
              <a:rPr lang="es-ES" u="sng" dirty="0" err="1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Telecommunications</a:t>
            </a:r>
            <a:r>
              <a:rPr lang="es-ES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Universidad </a:t>
            </a:r>
            <a:r>
              <a:rPr lang="es-ES" u="sng" dirty="0" err="1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Politecnica</a:t>
            </a:r>
            <a:r>
              <a:rPr lang="es-ES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de Madrid</a:t>
            </a:r>
            <a:endParaRPr lang="es-ES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pPr>
              <a:spcAft>
                <a:spcPts val="0"/>
              </a:spcAft>
            </a:pP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Course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/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project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:</a:t>
            </a:r>
            <a:r>
              <a:rPr lang="es-ES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Machine </a:t>
            </a:r>
            <a:r>
              <a:rPr lang="es-ES" u="sng" dirty="0" err="1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Learning</a:t>
            </a:r>
            <a:r>
              <a:rPr lang="es-ES" u="sng" dirty="0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Lab</a:t>
            </a:r>
            <a:endParaRPr lang="es-ES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pPr>
              <a:spcAft>
                <a:spcPts val="0"/>
              </a:spcAft>
            </a:pP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Activation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Date:</a:t>
            </a:r>
            <a:r>
              <a:rPr lang="es-ES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5/09/2018</a:t>
            </a:r>
          </a:p>
          <a:p>
            <a:pPr>
              <a:spcAft>
                <a:spcPts val="0"/>
              </a:spcAft>
            </a:pP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Redeem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By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: </a:t>
            </a:r>
            <a:r>
              <a:rPr lang="es-ES" u="sng" dirty="0" smtClean="0">
                <a:solidFill>
                  <a:srgbClr val="3333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5/01/2019</a:t>
            </a:r>
          </a:p>
          <a:p>
            <a:pPr>
              <a:spcAft>
                <a:spcPts val="0"/>
              </a:spcAft>
            </a:pP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Coupon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Valid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Through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: </a:t>
            </a:r>
            <a:r>
              <a:rPr lang="es-ES" u="sng" dirty="0" smtClean="0">
                <a:solidFill>
                  <a:srgbClr val="FF99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5/09/2019</a:t>
            </a:r>
            <a:endParaRPr lang="es-ES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pPr>
              <a:spcAft>
                <a:spcPts val="0"/>
              </a:spcAft>
            </a:pP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 </a:t>
            </a:r>
            <a:endParaRPr lang="es-ES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pPr>
              <a:spcAft>
                <a:spcPts val="0"/>
              </a:spcAft>
            </a:pP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If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you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have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any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questions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,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please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contact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your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course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instructor as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listed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above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.</a:t>
            </a:r>
            <a:endParaRPr lang="es-ES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pPr>
              <a:spcAft>
                <a:spcPts val="0"/>
              </a:spcAft>
            </a:pP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 </a:t>
            </a:r>
            <a:endParaRPr lang="es-ES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pPr>
              <a:spcAft>
                <a:spcPts val="0"/>
              </a:spcAft>
            </a:pP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Thanks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,</a:t>
            </a:r>
            <a:endParaRPr lang="es-ES" u="sng" dirty="0" smtClean="0">
              <a:solidFill>
                <a:srgbClr val="3333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hlinkClick r:id="rId3"/>
            </a:endParaRPr>
          </a:p>
          <a:p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Google Cloud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Platform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Education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Grants</a:t>
            </a:r>
            <a:r>
              <a:rPr lang="es-ES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 </a:t>
            </a:r>
            <a:r>
              <a:rPr lang="es-ES" u="sng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800"/>
            <a:ext cx="12192000" cy="49784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776059" y="214532"/>
            <a:ext cx="7930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After clicking in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Click </a:t>
            </a:r>
            <a:r>
              <a:rPr lang="en-US" dirty="0" smtClean="0">
                <a:solidFill>
                  <a:srgbClr val="FF99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[</a:t>
            </a:r>
            <a:r>
              <a:rPr lang="en-US" u="sng" dirty="0" smtClean="0">
                <a:solidFill>
                  <a:srgbClr val="FF9900"/>
                </a:solidFill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here</a:t>
            </a:r>
            <a:r>
              <a:rPr lang="en-US" dirty="0" smtClean="0">
                <a:solidFill>
                  <a:srgbClr val="FF99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]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to redeem.       You can redeem your coupon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…</a:t>
            </a:r>
            <a:endParaRPr lang="es-E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447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69</Words>
  <Application>Microsoft Office PowerPoint</Application>
  <PresentationFormat>Panorámica</PresentationFormat>
  <Paragraphs>57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Lucida Grande</vt:lpstr>
      <vt:lpstr>Newslab Light</vt:lpstr>
      <vt:lpstr>Newslab Thin</vt:lpstr>
      <vt:lpstr>Source Sans Pro</vt:lpstr>
      <vt:lpstr>Times New Roman</vt:lpstr>
      <vt:lpstr>Tema de Office</vt:lpstr>
      <vt:lpstr>1_Tema de Office</vt:lpstr>
      <vt:lpstr>Google Cloud request a Google Cloud Platform coupon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6</cp:revision>
  <dcterms:created xsi:type="dcterms:W3CDTF">2018-12-11T20:42:29Z</dcterms:created>
  <dcterms:modified xsi:type="dcterms:W3CDTF">2019-01-30T11:12:33Z</dcterms:modified>
</cp:coreProperties>
</file>