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d evening…"/>
          <p:cNvSpPr txBox="1"/>
          <p:nvPr>
            <p:ph type="ctrTitle"/>
          </p:nvPr>
        </p:nvSpPr>
        <p:spPr>
          <a:xfrm>
            <a:off x="1270000" y="2095500"/>
            <a:ext cx="10464801" cy="3302000"/>
          </a:xfrm>
          <a:prstGeom prst="rect">
            <a:avLst/>
          </a:prstGeom>
        </p:spPr>
        <p:txBody>
          <a:bodyPr/>
          <a:lstStyle/>
          <a:p>
            <a:pPr/>
            <a:r>
              <a:t>Good evening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Developers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et the latest News Feed"/>
          <p:cNvSpPr txBox="1"/>
          <p:nvPr>
            <p:ph type="ctrTitle"/>
          </p:nvPr>
        </p:nvSpPr>
        <p:spPr>
          <a:xfrm>
            <a:off x="1269999" y="791501"/>
            <a:ext cx="10464801" cy="1033066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Get the latest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News Feed</a:t>
            </a:r>
          </a:p>
        </p:txBody>
      </p:sp>
      <p:sp>
        <p:nvSpPr>
          <p:cNvPr id="161" name="Happenings from around the world on issues cover Earth and Climate…"/>
          <p:cNvSpPr txBox="1"/>
          <p:nvPr>
            <p:ph type="subTitle" sz="half" idx="1"/>
          </p:nvPr>
        </p:nvSpPr>
        <p:spPr>
          <a:xfrm>
            <a:off x="6620999" y="3394108"/>
            <a:ext cx="5942675" cy="4413184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Happenings from around the world on issues cover Earth and Climate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Cards of latest News</a:t>
            </a:r>
          </a:p>
          <a:p>
            <a:pPr>
              <a:defRPr sz="3500"/>
            </a:pPr>
          </a:p>
          <a:p>
            <a:pPr>
              <a:defRPr sz="3500"/>
            </a:pPr>
          </a:p>
        </p:txBody>
      </p:sp>
      <p:pic>
        <p:nvPicPr>
          <p:cNvPr id="162" name="EnviroReport-logo2-HIres.jpg" descr="EnviroReport-logo2-HIr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8538" y="2843249"/>
            <a:ext cx="5122008" cy="4507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flutterlogo.png" descr="flutter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077" y="3871739"/>
            <a:ext cx="2969856" cy="160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Flutter SDK"/>
          <p:cNvSpPr txBox="1"/>
          <p:nvPr/>
        </p:nvSpPr>
        <p:spPr>
          <a:xfrm>
            <a:off x="4958799" y="4165599"/>
            <a:ext cx="39677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Flutter SDK</a:t>
            </a:r>
          </a:p>
        </p:txBody>
      </p:sp>
      <p:sp>
        <p:nvSpPr>
          <p:cNvPr id="166" name="Made with"/>
          <p:cNvSpPr txBox="1"/>
          <p:nvPr/>
        </p:nvSpPr>
        <p:spPr>
          <a:xfrm>
            <a:off x="3591432" y="3124199"/>
            <a:ext cx="21643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Made with</a:t>
            </a:r>
          </a:p>
        </p:txBody>
      </p:sp>
      <p:pic>
        <p:nvPicPr>
          <p:cNvPr id="167" name="github.png" descr="githu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917" y="7095236"/>
            <a:ext cx="3122966" cy="1083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t’s all folks !"/>
          <p:cNvSpPr txBox="1"/>
          <p:nvPr/>
        </p:nvSpPr>
        <p:spPr>
          <a:xfrm>
            <a:off x="4800307" y="3246966"/>
            <a:ext cx="34041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That’s all folks !</a:t>
            </a:r>
          </a:p>
        </p:txBody>
      </p:sp>
      <p:sp>
        <p:nvSpPr>
          <p:cNvPr id="170" name="Save your Environment…"/>
          <p:cNvSpPr txBox="1"/>
          <p:nvPr/>
        </p:nvSpPr>
        <p:spPr>
          <a:xfrm>
            <a:off x="3901706" y="4567766"/>
            <a:ext cx="5201388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Save your Environment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Download OrBis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/>
            <a:r>
              <a:t>Mr Start is busy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e are Team CK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are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Team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CKT</a:t>
            </a:r>
          </a:p>
        </p:txBody>
      </p:sp>
      <p:sp>
        <p:nvSpPr>
          <p:cNvPr id="122" name="And our topic is “Global Warming”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our topic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“Global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Warming”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 Quick Look at the Imminent Problem"/>
          <p:cNvSpPr txBox="1"/>
          <p:nvPr>
            <p:ph type="ctrTitle"/>
          </p:nvPr>
        </p:nvSpPr>
        <p:spPr>
          <a:xfrm>
            <a:off x="1269999" y="7704517"/>
            <a:ext cx="10464801" cy="1325068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 Quick Look at the Imminent Problem</a:t>
            </a:r>
          </a:p>
        </p:txBody>
      </p:sp>
      <p:pic>
        <p:nvPicPr>
          <p:cNvPr id="125" name="melting-ice-caps-647_112017055504.jpg" descr="melting-ice-caps-647_11201705550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949" y="2216075"/>
            <a:ext cx="8216901" cy="513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What is Global Warming ?"/>
          <p:cNvSpPr txBox="1"/>
          <p:nvPr/>
        </p:nvSpPr>
        <p:spPr>
          <a:xfrm>
            <a:off x="3464582" y="1172633"/>
            <a:ext cx="607563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is Global Warming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“Our actions have consequences”"/>
          <p:cNvSpPr txBox="1"/>
          <p:nvPr>
            <p:ph type="ctrTitle"/>
          </p:nvPr>
        </p:nvSpPr>
        <p:spPr>
          <a:xfrm>
            <a:off x="1270000" y="4463132"/>
            <a:ext cx="10464800" cy="827336"/>
          </a:xfrm>
          <a:prstGeom prst="rect">
            <a:avLst/>
          </a:prstGeom>
        </p:spPr>
        <p:txBody>
          <a:bodyPr/>
          <a:lstStyle>
            <a:lvl1pPr>
              <a:defRPr b="1" sz="4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“Our actions have consequences”</a:t>
            </a:r>
          </a:p>
        </p:txBody>
      </p:sp>
      <p:pic>
        <p:nvPicPr>
          <p:cNvPr id="129" name="raipur-petrol.jpg" descr="raipur-petro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543" y="1680960"/>
            <a:ext cx="3961623" cy="27011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review.jpg" descr="preview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602" y="5490066"/>
            <a:ext cx="6593093" cy="3710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Bad-Effects-of-Smoke-from-Vehicles.jpg" descr="Bad-Effects-of-Smoke-from-Vehicles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1522" y="669809"/>
            <a:ext cx="6378809" cy="3712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_b9344324-804a-11e8-9920-75f90a7836bc.jpg.jp2" descr="_b9344324-804a-11e8-9920-75f90a7836bc.jpg.jp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16330" y="5490066"/>
            <a:ext cx="4515386" cy="2539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world-2.png" descr="world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4539" y="3251199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What can you do about it ?"/>
          <p:cNvSpPr txBox="1"/>
          <p:nvPr>
            <p:ph type="ctrTitle"/>
          </p:nvPr>
        </p:nvSpPr>
        <p:spPr>
          <a:xfrm>
            <a:off x="1642864" y="1064815"/>
            <a:ext cx="9719072" cy="1118329"/>
          </a:xfrm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pPr/>
            <a:r>
              <a:t>What can you do about it ?</a:t>
            </a:r>
          </a:p>
        </p:txBody>
      </p:sp>
      <p:sp>
        <p:nvSpPr>
          <p:cNvPr id="136" name="A very simple Idea"/>
          <p:cNvSpPr txBox="1"/>
          <p:nvPr/>
        </p:nvSpPr>
        <p:spPr>
          <a:xfrm>
            <a:off x="793307" y="3691466"/>
            <a:ext cx="677845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 very simple Idea</a:t>
            </a:r>
          </a:p>
        </p:txBody>
      </p:sp>
      <p:sp>
        <p:nvSpPr>
          <p:cNvPr id="137" name="Orbis"/>
          <p:cNvSpPr txBox="1"/>
          <p:nvPr/>
        </p:nvSpPr>
        <p:spPr>
          <a:xfrm>
            <a:off x="9267887" y="6536266"/>
            <a:ext cx="21045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Orbis</a:t>
            </a:r>
          </a:p>
        </p:txBody>
      </p:sp>
      <p:sp>
        <p:nvSpPr>
          <p:cNvPr id="138" name="A Revolutionary Environment App"/>
          <p:cNvSpPr txBox="1"/>
          <p:nvPr/>
        </p:nvSpPr>
        <p:spPr>
          <a:xfrm>
            <a:off x="504676" y="4698999"/>
            <a:ext cx="73557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Revolutionary Environment App</a:t>
            </a:r>
          </a:p>
        </p:txBody>
      </p:sp>
      <p:pic>
        <p:nvPicPr>
          <p:cNvPr id="139" name="5a902db97f96951c82922874.png" descr="5a902db97f96951c829228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388" y="6215790"/>
            <a:ext cx="3334894" cy="1118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play.png" descr="googlepla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8099" y="6215790"/>
            <a:ext cx="3618921" cy="1077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ne App to Help Earth"/>
          <p:cNvSpPr txBox="1"/>
          <p:nvPr>
            <p:ph type="ctrTitle"/>
          </p:nvPr>
        </p:nvSpPr>
        <p:spPr>
          <a:xfrm>
            <a:off x="2314343" y="1210667"/>
            <a:ext cx="6818247" cy="901767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One App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Help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Earth</a:t>
            </a:r>
          </a:p>
        </p:txBody>
      </p:sp>
      <p:sp>
        <p:nvSpPr>
          <p:cNvPr id="143" name="Get Insights into Environment Conservation"/>
          <p:cNvSpPr txBox="1"/>
          <p:nvPr/>
        </p:nvSpPr>
        <p:spPr>
          <a:xfrm>
            <a:off x="758567" y="2946396"/>
            <a:ext cx="9929799" cy="68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 Insights into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Environment Conservation</a:t>
            </a:r>
          </a:p>
        </p:txBody>
      </p:sp>
      <p:sp>
        <p:nvSpPr>
          <p:cNvPr id="144" name="Tips and Stories about Environment…"/>
          <p:cNvSpPr txBox="1"/>
          <p:nvPr/>
        </p:nvSpPr>
        <p:spPr>
          <a:xfrm>
            <a:off x="584008" y="3873481"/>
            <a:ext cx="11836784" cy="3022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>
              <a:buSzPct val="75000"/>
              <a:buChar char="•"/>
            </a:pPr>
            <a:r>
              <a:t>Tips and Stories about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Environment</a:t>
            </a:r>
          </a:p>
          <a:p>
            <a:pPr marL="457200" indent="-457200" algn="l">
              <a:buSzPct val="75000"/>
              <a:buChar char="•"/>
            </a:pPr>
            <a:r>
              <a:t>Facts, Truths &amp; Myths about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Global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Warming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457200" algn="l">
              <a:buSzPct val="75000"/>
              <a:buChar char="•"/>
            </a:pPr>
            <a:r>
              <a:t>Instant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Carbon Footprint </a:t>
            </a:r>
            <a:r>
              <a:t>Calculator</a:t>
            </a:r>
          </a:p>
          <a:p>
            <a:pPr marL="457200" indent="-457200" algn="l">
              <a:buSzPct val="75000"/>
              <a:buChar char="•"/>
            </a:pPr>
            <a:r>
              <a:t>News from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Around the Globe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457200" algn="l">
              <a:buSzPct val="75000"/>
              <a:buChar char="•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Environment friendly practices</a:t>
            </a:r>
            <a:r>
              <a:t> that you can adopt</a:t>
            </a:r>
          </a:p>
        </p:txBody>
      </p:sp>
      <p:pic>
        <p:nvPicPr>
          <p:cNvPr id="145" name="homecare.png" descr="homec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1787" y="744190"/>
            <a:ext cx="1834721" cy="1834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earn from the leaders in Environment Conservation"/>
          <p:cNvSpPr txBox="1"/>
          <p:nvPr>
            <p:ph type="ctrTitle"/>
          </p:nvPr>
        </p:nvSpPr>
        <p:spPr>
          <a:xfrm>
            <a:off x="1456266" y="1151466"/>
            <a:ext cx="10464801" cy="1130301"/>
          </a:xfrm>
          <a:prstGeom prst="rect">
            <a:avLst/>
          </a:prstGeom>
        </p:spPr>
        <p:txBody>
          <a:bodyPr/>
          <a:lstStyle/>
          <a:p>
            <a:pPr defTabSz="327152">
              <a:defRPr sz="3359"/>
            </a:pPr>
            <a:r>
              <a:t>Learn from the leaders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Environment Conservation </a:t>
            </a:r>
          </a:p>
        </p:txBody>
      </p:sp>
      <p:pic>
        <p:nvPicPr>
          <p:cNvPr id="148" name="earth-day-earth-in-hands.jpg" descr="earth-day-earth-in-hand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999" y="2984301"/>
            <a:ext cx="4965205" cy="4965205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Read about the…"/>
          <p:cNvSpPr txBox="1"/>
          <p:nvPr/>
        </p:nvSpPr>
        <p:spPr>
          <a:xfrm>
            <a:off x="6774324" y="3079299"/>
            <a:ext cx="5586019" cy="4775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Read </a:t>
            </a:r>
            <a:r>
              <a:t>about the</a:t>
            </a:r>
          </a:p>
          <a:p>
            <a:pPr/>
            <a:r>
              <a:t> success stories </a:t>
            </a:r>
          </a:p>
          <a:p>
            <a:pPr/>
            <a:r>
              <a:t>of the most Influential 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Environmentalists </a:t>
            </a:r>
          </a:p>
          <a:p>
            <a:pPr/>
            <a:r>
              <a:t>to ever walk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This Green Earth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/>
            <a:r>
              <a:t>Get Tips on Conservation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ust ‘em myths, get informed"/>
          <p:cNvSpPr txBox="1"/>
          <p:nvPr>
            <p:ph type="ctrTitle"/>
          </p:nvPr>
        </p:nvSpPr>
        <p:spPr>
          <a:xfrm>
            <a:off x="1269999" y="1235868"/>
            <a:ext cx="10464801" cy="876566"/>
          </a:xfrm>
          <a:prstGeom prst="rect">
            <a:avLst/>
          </a:prstGeom>
        </p:spPr>
        <p:txBody>
          <a:bodyPr/>
          <a:lstStyle/>
          <a:p>
            <a:pPr>
              <a:defRPr b="1" sz="5000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Bust ‘em myths, </a:t>
            </a:r>
            <a:r>
              <a:t>get informed</a:t>
            </a:r>
          </a:p>
        </p:txBody>
      </p:sp>
      <p:sp>
        <p:nvSpPr>
          <p:cNvPr id="152" name="Convince the skeptics…"/>
          <p:cNvSpPr txBox="1"/>
          <p:nvPr/>
        </p:nvSpPr>
        <p:spPr>
          <a:xfrm>
            <a:off x="6835245" y="3365496"/>
            <a:ext cx="5362576" cy="302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Convince the skeptics </a:t>
            </a:r>
          </a:p>
          <a:p>
            <a:pPr/>
            <a:r>
              <a:t>with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Science</a:t>
            </a:r>
            <a:r>
              <a:t> </a:t>
            </a:r>
          </a:p>
          <a:p>
            <a:pPr/>
            <a:r>
              <a:t>behind the Environment</a:t>
            </a:r>
          </a:p>
          <a:p>
            <a:p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Know the facts </a:t>
            </a:r>
          </a:p>
        </p:txBody>
      </p:sp>
      <p:pic>
        <p:nvPicPr>
          <p:cNvPr id="153" name="environmental-issues-environmentalist-environmental-activists-green_politics-carbon_footprint-efin547_low.jpg" descr="environmental-issues-environmentalist-environmental-activists-green_politics-carbon_footprint-efin547_lo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147" y="2887331"/>
            <a:ext cx="5690725" cy="4353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now your Carbon Footprint"/>
          <p:cNvSpPr txBox="1"/>
          <p:nvPr>
            <p:ph type="ctrTitle"/>
          </p:nvPr>
        </p:nvSpPr>
        <p:spPr>
          <a:xfrm>
            <a:off x="1388533" y="846666"/>
            <a:ext cx="10464801" cy="1130301"/>
          </a:xfrm>
          <a:prstGeom prst="rect">
            <a:avLst/>
          </a:prstGeom>
        </p:spPr>
        <p:txBody>
          <a:bodyPr/>
          <a:lstStyle/>
          <a:p>
            <a:pPr>
              <a:defRPr sz="6000"/>
            </a:pPr>
            <a:r>
              <a:t>Know your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Carbon Footprint</a:t>
            </a:r>
          </a:p>
        </p:txBody>
      </p:sp>
      <p:sp>
        <p:nvSpPr>
          <p:cNvPr id="156" name="And how you can reduce it !"/>
          <p:cNvSpPr txBox="1"/>
          <p:nvPr>
            <p:ph type="subTitle" sz="quarter" idx="1"/>
          </p:nvPr>
        </p:nvSpPr>
        <p:spPr>
          <a:xfrm>
            <a:off x="1270000" y="1947333"/>
            <a:ext cx="10464800" cy="737262"/>
          </a:xfrm>
          <a:prstGeom prst="rect">
            <a:avLst/>
          </a:prstGeom>
        </p:spPr>
        <p:txBody>
          <a:bodyPr/>
          <a:lstStyle/>
          <a:p>
            <a:pPr/>
            <a:r>
              <a:t>And how you can reduce it !</a:t>
            </a:r>
          </a:p>
        </p:txBody>
      </p:sp>
      <p:pic>
        <p:nvPicPr>
          <p:cNvPr id="157" name="Screenshot 2019-03-15 at 9.24.47 PM.png" descr="Screenshot 2019-03-15 at 9.24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998" y="3494758"/>
            <a:ext cx="4480728" cy="421188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No, it isn’t your shoe size…"/>
          <p:cNvSpPr txBox="1"/>
          <p:nvPr/>
        </p:nvSpPr>
        <p:spPr>
          <a:xfrm>
            <a:off x="6383866" y="3722060"/>
            <a:ext cx="5902227" cy="2783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No, it isn’t your shoe size</a:t>
            </a:r>
          </a:p>
          <a:p>
            <a:pPr algn="l" defTabSz="457200">
              <a:defRPr sz="4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Carbon Footprint is the amount </a:t>
            </a:r>
          </a:p>
          <a:p>
            <a:pPr defTabSz="457200"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of carbon dioxide released </a:t>
            </a:r>
          </a:p>
          <a:p>
            <a:pPr defTabSz="457200"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into the atmosphere as a </a:t>
            </a:r>
          </a:p>
          <a:p>
            <a:pPr defTabSz="457200"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result of your day to day activities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