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FFBEED-EB9B-4874-93BB-C6A33843890A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  <p14:sldId id="263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ulam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250437445319334"/>
          <c:y val="2.8819262175561387E-2"/>
          <c:w val="0.81714851268591426"/>
          <c:h val="0.844522090988626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2F-41DA-B640-391CF83C7C3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2F-41DA-B640-391CF83C7C3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2F-41DA-B640-391CF83C7C3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2F-41DA-B640-391CF83C7C33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2F-41DA-B640-391CF83C7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6101888"/>
        <c:axId val="336098528"/>
      </c:barChart>
      <c:catAx>
        <c:axId val="33610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98528"/>
        <c:crosses val="autoZero"/>
        <c:auto val="1"/>
        <c:lblAlgn val="ctr"/>
        <c:lblOffset val="100"/>
        <c:noMultiLvlLbl val="0"/>
      </c:catAx>
      <c:valAx>
        <c:axId val="33609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01888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87C0-5862-449E-A139-CFDAF782A0F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430C-7177-4F97-84BC-3CD20A6B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6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8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8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75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4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91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0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2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2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0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7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B665-1570-4A54-B414-88CEBCC6939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89A5E9-8FFE-40D9-9DCD-EF1ED789E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7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B42A-ABE8-D208-66E9-F9C727DC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11480"/>
            <a:ext cx="7481485" cy="83210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Employee Data Analysis using Excel 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719D0-4456-AF21-D2CA-F6C9C139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698" y="3017520"/>
            <a:ext cx="6530510" cy="208483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STUDENT NAME:MUJIBURAHMAN A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REGISTER NO:122200467,22CCS001@mscartsanscience-edu-in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DEPARTMENT:BCOM CORPORATE AND SECRETARYSHIP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COLLEGE:MOHAMMED SATHAK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421123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E785-8D75-06E5-EECD-829A2C6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8" y="509016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RESULT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7D3A63-B7E8-C412-AD5C-1C8FDC781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633676"/>
              </p:ext>
            </p:extLst>
          </p:nvPr>
        </p:nvGraphicFramePr>
        <p:xfrm>
          <a:off x="2438400" y="27612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766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B4AA-C2C5-690B-8875-3F07A49B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84049"/>
            <a:ext cx="8596668" cy="175564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A991-5591-4BDD-3791-D6AADB6A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39696"/>
            <a:ext cx="8596668" cy="4489704"/>
          </a:xfrm>
        </p:spPr>
        <p:txBody>
          <a:bodyPr/>
          <a:lstStyle/>
          <a:p>
            <a:r>
              <a:rPr lang="en-IN" dirty="0"/>
              <a:t>THE EMPLOYEE DATA BASE ANALYSIS HAS PROVIDED VALUEABLE INSIGHTS INTO THE COMPANY WORKSPACE</a:t>
            </a:r>
          </a:p>
          <a:p>
            <a:r>
              <a:rPr lang="en-IN" dirty="0"/>
              <a:t>1.RECOMMADATIONS: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IMPLEMENTING TARGETS RETENTION STRATAGIES FOR HIGH-TURNOVER DEPARTMENTS AND JOBROLES</a:t>
            </a:r>
          </a:p>
          <a:p>
            <a:r>
              <a:rPr lang="en-IN" dirty="0"/>
              <a:t>2.FUTURE DECISION: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FUTURE ANALYSIS COULD EXPLORE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IMPACT OF DIVERSITY AND INCLUSION INTIATIVES ON EMPLOYEEOUTCOMES</a:t>
            </a:r>
          </a:p>
        </p:txBody>
      </p:sp>
    </p:spTree>
    <p:extLst>
      <p:ext uri="{BB962C8B-B14F-4D97-AF65-F5344CB8AC3E}">
        <p14:creationId xmlns:p14="http://schemas.microsoft.com/office/powerpoint/2010/main" val="31369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91AE-0B9C-ADFC-8DF6-AECC5097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279D-476D-CE43-23C2-1142345C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EMPLOYEE ATTENDENCE ANALYSIS </a:t>
            </a:r>
          </a:p>
          <a:p>
            <a:pPr marL="0" indent="0">
              <a:buNone/>
            </a:pPr>
            <a:r>
              <a:rPr lang="en-IN" sz="2400" dirty="0"/>
              <a:t>USING EXCEL</a:t>
            </a:r>
          </a:p>
        </p:txBody>
      </p:sp>
    </p:spTree>
    <p:extLst>
      <p:ext uri="{BB962C8B-B14F-4D97-AF65-F5344CB8AC3E}">
        <p14:creationId xmlns:p14="http://schemas.microsoft.com/office/powerpoint/2010/main" val="263637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77F6-32E2-D608-6A06-E848D03D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3B32-7C1C-8147-B41A-BE52231A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>
              <a:buFont typeface="+mj-lt"/>
              <a:buAutoNum type="arabicPeriod"/>
            </a:pPr>
            <a:r>
              <a:rPr lang="en-IN" dirty="0"/>
              <a:t>End users</a:t>
            </a:r>
          </a:p>
          <a:p>
            <a:pPr>
              <a:buFont typeface="+mj-lt"/>
              <a:buAutoNum type="arabicPeriod"/>
            </a:pPr>
            <a:r>
              <a:rPr lang="en-IN" dirty="0"/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IN" dirty="0"/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34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B95F-A7AE-34DB-30ED-7EAE17E8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0307-6368-79B2-4C64-2896C3ED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313"/>
            <a:ext cx="9536514" cy="5879592"/>
          </a:xfrm>
        </p:spPr>
        <p:txBody>
          <a:bodyPr>
            <a:normAutofit/>
          </a:bodyPr>
          <a:lstStyle/>
          <a:p>
            <a:r>
              <a:rPr lang="en-IN" sz="1200" dirty="0"/>
              <a:t>DATA COLLECTION</a:t>
            </a:r>
          </a:p>
          <a:p>
            <a:r>
              <a:rPr lang="en-IN" sz="1200" dirty="0"/>
              <a:t>DATA CLEANING</a:t>
            </a:r>
          </a:p>
          <a:p>
            <a:r>
              <a:rPr lang="en-IN" sz="1200" dirty="0"/>
              <a:t>TECHNIQUES</a:t>
            </a:r>
          </a:p>
          <a:p>
            <a:r>
              <a:rPr lang="en-IN" sz="1200" dirty="0"/>
              <a:t>RESULTS</a:t>
            </a:r>
          </a:p>
          <a:p>
            <a:r>
              <a:rPr lang="en-IN" sz="1200" dirty="0"/>
              <a:t>PIVORT TABLE</a:t>
            </a:r>
          </a:p>
          <a:p>
            <a:r>
              <a:rPr lang="en-IN" sz="1200" dirty="0"/>
              <a:t>CHART GRAPHICS</a:t>
            </a:r>
          </a:p>
          <a:p>
            <a:pPr marL="0" indent="0">
              <a:buNone/>
            </a:pPr>
            <a:r>
              <a:rPr lang="en-IN" sz="1200" dirty="0"/>
              <a:t>1.DATA COLLECTION</a:t>
            </a:r>
          </a:p>
          <a:p>
            <a:pPr marL="0" indent="0">
              <a:buNone/>
            </a:pPr>
            <a:r>
              <a:rPr lang="en-IN" sz="1200" dirty="0"/>
              <a:t>MANUAL ENTRY: ENTER DATA  DIRECTLY INTO CELLS USING THE KEYBOARD.</a:t>
            </a:r>
          </a:p>
          <a:p>
            <a:pPr marL="0" indent="0">
              <a:buNone/>
            </a:pPr>
            <a:r>
              <a:rPr lang="en-IN" sz="1200" dirty="0"/>
              <a:t>2.DATA CLEANING</a:t>
            </a:r>
          </a:p>
          <a:p>
            <a:pPr marL="0" indent="0">
              <a:buNone/>
            </a:pPr>
            <a:r>
              <a:rPr lang="en-IN" sz="1200" dirty="0"/>
              <a:t>REMOVE DUPLICATES: USE THE “REMOVE DUPLICATES”FEATURES TO ELEMINTE DUPLICATE ROWS.</a:t>
            </a:r>
          </a:p>
          <a:p>
            <a:pPr marL="0" indent="0">
              <a:buNone/>
            </a:pPr>
            <a:r>
              <a:rPr lang="en-IN" sz="1200" dirty="0"/>
              <a:t>3.TECHNIQUES</a:t>
            </a:r>
          </a:p>
          <a:p>
            <a:pPr marL="0" indent="0">
              <a:buNone/>
            </a:pPr>
            <a:r>
              <a:rPr lang="en-IN" sz="1200" dirty="0"/>
              <a:t>ERROR HANDLING: USE TECHNIQUE LIKE IFERROR,IFBLANK,AND ERRORTRAPPING TO HANDLE ERRORS.</a:t>
            </a:r>
          </a:p>
          <a:p>
            <a:pPr marL="0" indent="0">
              <a:buNone/>
            </a:pPr>
            <a:r>
              <a:rPr lang="en-IN" sz="1200" dirty="0"/>
              <a:t>4.RESULTS</a:t>
            </a:r>
          </a:p>
          <a:p>
            <a:pPr marL="0" indent="0">
              <a:buNone/>
            </a:pPr>
            <a:r>
              <a:rPr lang="en-IN" sz="1200" dirty="0"/>
              <a:t>REPORTS: GENERATE REPORTS USING EXCEL REPORTING FEATURES OR ADD-INS LIKE EXCEL REPORTER.</a:t>
            </a:r>
          </a:p>
          <a:p>
            <a:pPr marL="0" indent="0">
              <a:buNone/>
            </a:pPr>
            <a:r>
              <a:rPr lang="en-IN" sz="1200" dirty="0"/>
              <a:t>5.PIVORT TABLE</a:t>
            </a:r>
          </a:p>
          <a:p>
            <a:pPr marL="0" indent="0">
              <a:buNone/>
            </a:pPr>
            <a:r>
              <a:rPr lang="en-IN" sz="1200" dirty="0"/>
              <a:t>PIVORT TABLE: SUMMARIZES LARGE DATASETS.</a:t>
            </a:r>
          </a:p>
          <a:p>
            <a:pPr marL="0" indent="0">
              <a:buNone/>
            </a:pPr>
            <a:r>
              <a:rPr lang="en-IN" sz="1200" dirty="0"/>
              <a:t>6.CHART GRAPHIC</a:t>
            </a:r>
          </a:p>
          <a:p>
            <a:pPr marL="0" indent="0">
              <a:buNone/>
            </a:pPr>
            <a:r>
              <a:rPr lang="en-IN" sz="1200" dirty="0"/>
              <a:t>THIS IS USED TO VISUALIZE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7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962C-5FA1-53A9-51D4-C52688F2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7B62-CE50-ED1E-B4DB-265ACF7C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IDENTIFY ATTENDANCE RATES</a:t>
            </a:r>
          </a:p>
          <a:p>
            <a:pPr>
              <a:buFont typeface="+mj-lt"/>
              <a:buAutoNum type="arabicPeriod"/>
            </a:pPr>
            <a:r>
              <a:rPr lang="en-IN" dirty="0"/>
              <a:t>ABSENTEEISM RATES</a:t>
            </a:r>
          </a:p>
          <a:p>
            <a:pPr>
              <a:buFont typeface="+mj-lt"/>
              <a:buAutoNum type="arabicPeriod"/>
            </a:pPr>
            <a:r>
              <a:rPr lang="en-IN" dirty="0"/>
              <a:t>TRADLINES RATES</a:t>
            </a:r>
          </a:p>
          <a:p>
            <a:pPr>
              <a:buFont typeface="+mj-lt"/>
              <a:buAutoNum type="arabicPeriod"/>
            </a:pPr>
            <a:r>
              <a:rPr lang="en-IN" dirty="0"/>
              <a:t>LEAVE USAGE(SICK LEAVE, VACATION,ETC)</a:t>
            </a:r>
          </a:p>
        </p:txBody>
      </p:sp>
    </p:spTree>
    <p:extLst>
      <p:ext uri="{BB962C8B-B14F-4D97-AF65-F5344CB8AC3E}">
        <p14:creationId xmlns:p14="http://schemas.microsoft.com/office/powerpoint/2010/main" val="408372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5183-BB3D-E470-4915-1A3CD095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PROJECT 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FFC0-0C70-5211-3384-E4657688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472"/>
            <a:ext cx="10167450" cy="5367529"/>
          </a:xfrm>
        </p:spPr>
        <p:txBody>
          <a:bodyPr>
            <a:normAutofit/>
          </a:bodyPr>
          <a:lstStyle/>
          <a:p>
            <a:r>
              <a:rPr lang="en-IN" dirty="0"/>
              <a:t>EMPLOYEE DATABASE ANALYSIS OVERVIEW:</a:t>
            </a:r>
          </a:p>
          <a:p>
            <a:endParaRPr lang="en-IN" dirty="0"/>
          </a:p>
          <a:p>
            <a:r>
              <a:rPr lang="en-IN" dirty="0"/>
              <a:t>PURPOSE:</a:t>
            </a:r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dirty="0"/>
              <a:t>                TO ANALYSIS AND INTERPRET EMPLOYEE DATA TO INFORM HR STRATEGIES AND</a:t>
            </a:r>
          </a:p>
          <a:p>
            <a:pPr marL="1714500" lvl="4" indent="0">
              <a:buNone/>
            </a:pPr>
            <a:r>
              <a:rPr lang="en-IN" sz="1800" dirty="0"/>
              <a:t>BUSINESS DECISION</a:t>
            </a:r>
          </a:p>
          <a:p>
            <a:pPr marL="285750"/>
            <a:r>
              <a:rPr lang="en-IN" sz="2000" dirty="0"/>
              <a:t>BENEFITS:</a:t>
            </a:r>
          </a:p>
          <a:p>
            <a:pPr marL="1714500" lvl="4" indent="0">
              <a:buNone/>
            </a:pPr>
            <a:r>
              <a:rPr lang="en-IN" sz="1800" dirty="0"/>
              <a:t>DATA-DRIVEN DECISION MAKING </a:t>
            </a:r>
          </a:p>
          <a:p>
            <a:pPr marL="285750"/>
            <a:r>
              <a:rPr lang="en-IN" sz="2000" dirty="0"/>
              <a:t>TIMELINE:</a:t>
            </a:r>
          </a:p>
          <a:p>
            <a:pPr marL="1714500" lvl="4" indent="0">
              <a:buNone/>
            </a:pPr>
            <a:r>
              <a:rPr lang="en-IN" sz="1800" dirty="0"/>
              <a:t>DATA COLLECTION AND INTEGRATION</a:t>
            </a:r>
          </a:p>
          <a:p>
            <a:pPr marL="285750"/>
            <a:r>
              <a:rPr lang="en-IN" dirty="0"/>
              <a:t>RESOURCES:</a:t>
            </a:r>
          </a:p>
          <a:p>
            <a:pPr marL="1714500" lvl="4" indent="0">
              <a:buNone/>
            </a:pPr>
            <a:r>
              <a:rPr lang="en-IN" sz="1800" dirty="0"/>
              <a:t>HRIS AND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986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E242-4BA3-7F36-69D1-12AC1AB5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3368-A434-51D1-E5F9-FDE47623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HR DEPARTMENT: TO IDENTIFY TRENDS,PATTERNS,AND ISSUES RELATED TO EMPLOYEE ATTENDENCE, AND TO DEVELOP STRATEGIES TO IMPROVE ATTENDENCE AND REDUCE ABSENTEEISM</a:t>
            </a:r>
          </a:p>
          <a:p>
            <a:pPr>
              <a:buFont typeface="+mj-lt"/>
              <a:buAutoNum type="arabicPeriod"/>
            </a:pPr>
            <a:r>
              <a:rPr lang="en-IN" dirty="0"/>
              <a:t>COMPLIANCE AND RISK MANAGEMENT TEAMS: TO ENSURE COMPLIANCE WITH LABOR LAWS,REGULATIONS,AND COMPANY POLICIES RELATED TO ATTENDENCE AND ABSENTEEISM</a:t>
            </a:r>
          </a:p>
          <a:p>
            <a:r>
              <a:rPr lang="en-IN" dirty="0"/>
              <a:t>THE END USERS CAN USE EMPLOYEE ATTENDENCE DATA ALAYSIS TO DRIVE BUSINESS OUTCOMES,IMPROVE EMPLOYEE ENGAGEMENT,OPTIMIZE WORKFORCE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405269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C936-946E-B47D-EAFB-874D295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0D10-D34C-0003-F793-DF62FA49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FILTRING-MISSING VALUES</a:t>
            </a:r>
          </a:p>
          <a:p>
            <a:pPr>
              <a:buFont typeface="+mj-lt"/>
              <a:buAutoNum type="arabicPeriod"/>
            </a:pPr>
            <a:r>
              <a:rPr lang="en-IN" dirty="0"/>
              <a:t>CONDITION FORMATING-BLANK VALUES</a:t>
            </a:r>
          </a:p>
          <a:p>
            <a:pPr>
              <a:buFont typeface="+mj-lt"/>
              <a:buAutoNum type="arabicPeriod"/>
            </a:pPr>
            <a:r>
              <a:rPr lang="en-IN" dirty="0"/>
              <a:t>PIVORT TABLE</a:t>
            </a:r>
          </a:p>
          <a:p>
            <a:pPr>
              <a:buFont typeface="+mj-lt"/>
              <a:buAutoNum type="arabicPeriod"/>
            </a:pPr>
            <a:r>
              <a:rPr lang="en-IN" dirty="0"/>
              <a:t>CHART</a:t>
            </a:r>
          </a:p>
          <a:p>
            <a:pPr marL="0" indent="0" algn="ctr">
              <a:buNone/>
            </a:pPr>
            <a:r>
              <a:rPr lang="en-IN" dirty="0"/>
              <a:t>1.FILTRING –MISSING VALUES</a:t>
            </a:r>
          </a:p>
          <a:p>
            <a:pPr algn="ctr"/>
            <a:r>
              <a:rPr lang="en-IN" dirty="0"/>
              <a:t>YOU CAN FILLING THE MISSING LETTERS.</a:t>
            </a:r>
          </a:p>
          <a:p>
            <a:pPr marL="0" indent="0" algn="ctr">
              <a:buNone/>
            </a:pPr>
            <a:r>
              <a:rPr lang="en-IN" dirty="0"/>
              <a:t>2.CONDITION FORMATING-BLANK VALUES</a:t>
            </a:r>
          </a:p>
          <a:p>
            <a:pPr algn="ctr"/>
            <a:r>
              <a:rPr lang="en-IN" dirty="0"/>
              <a:t>YOU CAN USE CONDITION FORMATING TO HIGHLIGHT BLANK VALUES.</a:t>
            </a:r>
          </a:p>
          <a:p>
            <a:pPr marL="0" indent="0" algn="ctr">
              <a:buNone/>
            </a:pPr>
            <a:r>
              <a:rPr lang="en-IN" dirty="0"/>
              <a:t>3.PIVORT TABLE</a:t>
            </a:r>
          </a:p>
          <a:p>
            <a:pPr algn="ctr"/>
            <a:r>
              <a:rPr lang="en-IN" dirty="0"/>
              <a:t>SUMMERIZE LARGE DATASETS.</a:t>
            </a:r>
          </a:p>
          <a:p>
            <a:pPr marL="0" indent="0" algn="ctr">
              <a:buNone/>
            </a:pPr>
            <a:r>
              <a:rPr lang="en-IN" dirty="0"/>
              <a:t>4.CHART</a:t>
            </a:r>
          </a:p>
          <a:p>
            <a:pPr algn="ctr"/>
            <a:r>
              <a:rPr lang="en-IN" dirty="0"/>
              <a:t>A CHART IS VISUAL REPRESENTATION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27441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22AA-714D-7F49-C4DF-2A727899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4" y="527304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DATASET DESCREPTION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9E36-9532-B5CF-BEAC-7C5527C9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EMPLOYEE DATA SET-KAGGLE</a:t>
            </a:r>
          </a:p>
          <a:p>
            <a:r>
              <a:rPr lang="en-IN" dirty="0"/>
              <a:t>26 FEATURES</a:t>
            </a:r>
          </a:p>
          <a:p>
            <a:r>
              <a:rPr lang="en-IN" dirty="0"/>
              <a:t>FEATURES-9 FEATURES</a:t>
            </a:r>
          </a:p>
          <a:p>
            <a:r>
              <a:rPr lang="en-IN" dirty="0"/>
              <a:t>EMP ID</a:t>
            </a:r>
          </a:p>
          <a:p>
            <a:r>
              <a:rPr lang="en-IN" dirty="0"/>
              <a:t>GENDER- MALE, FEMALE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BUSINESS UNIT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RATING-NUMERICAL</a:t>
            </a:r>
          </a:p>
        </p:txBody>
      </p:sp>
    </p:spTree>
    <p:extLst>
      <p:ext uri="{BB962C8B-B14F-4D97-AF65-F5344CB8AC3E}">
        <p14:creationId xmlns:p14="http://schemas.microsoft.com/office/powerpoint/2010/main" val="1510158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428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Employee Data Analysis using Excel </vt:lpstr>
      <vt:lpstr>PROJECT TITLE</vt:lpstr>
      <vt:lpstr>AGENDA</vt:lpstr>
      <vt:lpstr>MODELLING</vt:lpstr>
      <vt:lpstr>Problem statement</vt:lpstr>
      <vt:lpstr>PROJECT OVER VIEW</vt:lpstr>
      <vt:lpstr>WHO ARE THE END USERS?</vt:lpstr>
      <vt:lpstr>OUR SOLUTION AND ITS VALUE PROPOSITION</vt:lpstr>
      <vt:lpstr>DATASET DESCREPTION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Wahab Suboori</dc:creator>
  <cp:lastModifiedBy>Wahab Suboori</cp:lastModifiedBy>
  <cp:revision>1</cp:revision>
  <dcterms:created xsi:type="dcterms:W3CDTF">2024-09-08T08:00:39Z</dcterms:created>
  <dcterms:modified xsi:type="dcterms:W3CDTF">2024-09-08T10:56:15Z</dcterms:modified>
</cp:coreProperties>
</file>