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2"/>
  </p:sldMasterIdLst>
  <p:notesMasterIdLst>
    <p:notesMasterId r:id="rId12"/>
  </p:notesMasterIdLst>
  <p:sldIdLst>
    <p:sldId id="268" r:id="rId3"/>
    <p:sldId id="269" r:id="rId4"/>
    <p:sldId id="270" r:id="rId5"/>
    <p:sldId id="271" r:id="rId6"/>
    <p:sldId id="272" r:id="rId7"/>
    <p:sldId id="273" r:id="rId8"/>
    <p:sldId id="274"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4"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5"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6"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97" name="Date Placeholder 7"/>
          <p:cNvSpPr>
            <a:spLocks noGrp="1"/>
          </p:cNvSpPr>
          <p:nvPr>
            <p:ph type="dt" sz="half" idx="10"/>
          </p:nvPr>
        </p:nvSpPr>
        <p:spPr/>
        <p:txBody>
          <a:bodyPr/>
          <a:lstStyle/>
          <a:p>
            <a:fld id="{ED291B17-9318-49DB-B28B-6E5994AE9581}" type="datetime1">
              <a:rPr lang="en-US" smtClean="0"/>
              <a:t>7/15/2024</a:t>
            </a:fld>
            <a:endParaRPr lang="en-US"/>
          </a:p>
        </p:txBody>
      </p:sp>
      <p:sp>
        <p:nvSpPr>
          <p:cNvPr id="1048598"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99"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7/15/2024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lstStyle/>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7/15/2024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7/15/2024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0"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1"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1048602" name="Subtitle 2"/>
          <p:cNvSpPr>
            <a:spLocks noGrp="1"/>
          </p:cNvSpPr>
          <p:nvPr>
            <p:ph type="subTitle" idx="1"/>
          </p:nvPr>
        </p:nvSpPr>
        <p:spPr>
          <a:xfrm>
            <a:off x="581191" y="1268361"/>
            <a:ext cx="10993546" cy="2330246"/>
          </a:xfrm>
        </p:spPr>
        <p:txBody>
          <a:bodyPr>
            <a:normAutofit/>
          </a:bodyPr>
          <a:lstStyle/>
          <a:p>
            <a:pPr>
              <a:lnSpc>
                <a:spcPct val="100000"/>
              </a:lnSpc>
            </a:pPr>
            <a:r>
              <a:rPr lang="en-GB" sz="2000" b="1" dirty="0">
                <a:solidFill>
                  <a:srgbClr val="002060"/>
                </a:solidFill>
              </a:rPr>
              <a:t>name:</a:t>
            </a:r>
            <a:r>
              <a:rPr lang="en-GB" sz="2000" dirty="0">
                <a:solidFill>
                  <a:srgbClr val="002060"/>
                </a:solidFill>
              </a:rPr>
              <a:t> </a:t>
            </a:r>
            <a:r>
              <a:rPr lang="en-US" sz="2000" dirty="0">
                <a:solidFill>
                  <a:srgbClr val="002060"/>
                </a:solidFill>
              </a:rPr>
              <a:t>    </a:t>
            </a:r>
            <a:r>
              <a:rPr lang="en-US" sz="2000" dirty="0" err="1">
                <a:solidFill>
                  <a:srgbClr val="002060"/>
                </a:solidFill>
              </a:rPr>
              <a:t>sk.mujikkir</a:t>
            </a:r>
            <a:endParaRPr sz="1800" dirty="0"/>
          </a:p>
          <a:p>
            <a:pPr>
              <a:lnSpc>
                <a:spcPct val="100000"/>
              </a:lnSpc>
            </a:pPr>
            <a:r>
              <a:rPr lang="en-GB" sz="2000" b="1" dirty="0">
                <a:solidFill>
                  <a:srgbClr val="002060"/>
                </a:solidFill>
              </a:rPr>
              <a:t>Roll </a:t>
            </a:r>
            <a:r>
              <a:rPr lang="en-US" sz="2000" b="1" dirty="0">
                <a:solidFill>
                  <a:srgbClr val="002060"/>
                </a:solidFill>
              </a:rPr>
              <a:t>no:2</a:t>
            </a:r>
            <a:r>
              <a:rPr lang="en-GB" sz="2000" b="1" dirty="0">
                <a:solidFill>
                  <a:srgbClr val="002060"/>
                </a:solidFill>
              </a:rPr>
              <a:t>2ME1A4953</a:t>
            </a:r>
            <a:endParaRPr lang="zh-CN" altLang="en-US" dirty="0"/>
          </a:p>
          <a:p>
            <a:pPr>
              <a:lnSpc>
                <a:spcPct val="100000"/>
              </a:lnSpc>
            </a:pPr>
            <a:r>
              <a:rPr lang="en-US" sz="2000" b="1" dirty="0">
                <a:solidFill>
                  <a:srgbClr val="002060"/>
                </a:solidFill>
              </a:rPr>
              <a:t>E-mail</a:t>
            </a:r>
            <a:r>
              <a:rPr lang="en-US" sz="2000" b="1">
                <a:solidFill>
                  <a:srgbClr val="002060"/>
                </a:solidFill>
              </a:rPr>
              <a:t>:    mujikkirshaik@gmail.com</a:t>
            </a:r>
            <a:endParaRPr lang="zh-CN" altLang="en-US" dirty="0"/>
          </a:p>
          <a:p>
            <a:pPr>
              <a:lnSpc>
                <a:spcPct val="100000"/>
              </a:lnSpc>
            </a:pPr>
            <a:r>
              <a:rPr lang="en-GB" sz="2000" b="1" dirty="0">
                <a:solidFill>
                  <a:srgbClr val="002060"/>
                </a:solidFill>
              </a:rPr>
              <a:t>BRANCH</a:t>
            </a:r>
            <a:r>
              <a:rPr lang="en-GB" sz="2000" dirty="0">
                <a:solidFill>
                  <a:srgbClr val="002060"/>
                </a:solidFill>
              </a:rPr>
              <a:t>: </a:t>
            </a:r>
            <a:r>
              <a:rPr lang="en-US" sz="2000" dirty="0">
                <a:solidFill>
                  <a:srgbClr val="002060"/>
                </a:solidFill>
              </a:rPr>
              <a:t>cse(iot) </a:t>
            </a:r>
            <a:endParaRPr sz="1800" dirty="0"/>
          </a:p>
          <a:p>
            <a:pPr>
              <a:lnSpc>
                <a:spcPct val="100000"/>
              </a:lnSpc>
            </a:pPr>
            <a:r>
              <a:rPr lang="en-US" sz="2000" dirty="0">
                <a:solidFill>
                  <a:srgbClr val="002060"/>
                </a:solidFill>
              </a:rPr>
              <a:t>College:,</a:t>
            </a:r>
            <a:r>
              <a:rPr lang="en-GB" sz="2000" dirty="0">
                <a:solidFill>
                  <a:srgbClr val="002060"/>
                </a:solidFill>
              </a:rPr>
              <a:t>Ramachandra college of engineering</a:t>
            </a:r>
            <a:endParaRPr lang="en-GB" sz="1800" dirty="0">
              <a:solidFill>
                <a:srgbClr val="002060"/>
              </a:solidFill>
            </a:endParaRPr>
          </a:p>
          <a:p>
            <a:pPr>
              <a:lnSpc>
                <a:spcPct val="100000"/>
              </a:lnSpc>
            </a:pPr>
            <a:endParaRPr lang="en-GB" sz="2400" dirty="0">
              <a:solidFill>
                <a:srgbClr val="002060"/>
              </a:solidFill>
            </a:endParaRPr>
          </a:p>
        </p:txBody>
      </p:sp>
      <p:sp>
        <p:nvSpPr>
          <p:cNvPr id="1048603"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48733" y="3428999"/>
            <a:ext cx="11260667" cy="29633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p>
            <a:r>
              <a:rPr lang="en-IN" dirty="0"/>
              <a:t>STEGANOGRAPHY</a:t>
            </a:r>
            <a:endParaRPr lang="en-US" dirty="0"/>
          </a:p>
        </p:txBody>
      </p:sp>
      <p:sp>
        <p:nvSpPr>
          <p:cNvPr id="1048607"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chor="ctr"/>
          <a:lstStyle/>
          <a:p>
            <a:r>
              <a:rPr lang="en-IN" dirty="0"/>
              <a:t>STEGANOGRAPHY AGENDA	</a:t>
            </a:r>
            <a:endParaRPr lang="en-US" dirty="0"/>
          </a:p>
        </p:txBody>
      </p:sp>
      <p:sp>
        <p:nvSpPr>
          <p:cNvPr id="1048609"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chor="ctr"/>
          <a:lstStyle/>
          <a:p>
            <a:r>
              <a:rPr lang="en-US"/>
              <a:t>PROJECT  OVERVIEW</a:t>
            </a:r>
          </a:p>
        </p:txBody>
      </p:sp>
      <p:sp>
        <p:nvSpPr>
          <p:cNvPr id="1048611"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chor="ctr"/>
          <a:lstStyle/>
          <a:p>
            <a:r>
              <a:rPr lang="en-US" sz="2800"/>
              <a:t>WHO ARE THE END USERS of this project?</a:t>
            </a:r>
            <a:endParaRPr lang="en-US"/>
          </a:p>
        </p:txBody>
      </p:sp>
      <p:sp>
        <p:nvSpPr>
          <p:cNvPr id="1048613" name="Content Placeholder 2"/>
          <p:cNvSpPr>
            <a:spLocks noGrp="1"/>
          </p:cNvSpPr>
          <p:nvPr>
            <p:ph idx="1"/>
          </p:nvPr>
        </p:nvSpPr>
        <p:spPr/>
        <p:txBody>
          <a:bodyPr>
            <a:normAutofit fontScale="94118"/>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15"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1048593" name="Content Placeholder 2"/>
          <p:cNvSpPr>
            <a:spLocks noGrp="1"/>
          </p:cNvSpPr>
          <p:nvPr>
            <p:ph idx="1"/>
          </p:nvPr>
        </p:nvSpPr>
        <p:spPr>
          <a:xfrm>
            <a:off x="581191" y="2074646"/>
            <a:ext cx="11029615" cy="3634486"/>
          </a:xfrm>
        </p:spPr>
        <p:txBody>
          <a:bodyPr>
            <a:normAutofit fontScale="64706"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59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1048589" name="Content Placeholder 2"/>
          <p:cNvSpPr>
            <a:spLocks noGrp="1"/>
          </p:cNvSpPr>
          <p:nvPr>
            <p:ph idx="1"/>
          </p:nvPr>
        </p:nvSpPr>
        <p:spPr>
          <a:xfrm>
            <a:off x="581191" y="2074646"/>
            <a:ext cx="11029615" cy="3634486"/>
          </a:xfrm>
        </p:spPr>
        <p:txBody>
          <a:bodyPr>
            <a:normAutofit/>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915258-4E5C-454B-9463-77181224B8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1342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ANDE BHARATHI</cp:lastModifiedBy>
  <cp:revision>2</cp:revision>
  <dcterms:created xsi:type="dcterms:W3CDTF">2024-07-12T18:38:00Z</dcterms:created>
  <dcterms:modified xsi:type="dcterms:W3CDTF">2024-07-15T14:45:24Z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d937bd2f60dc40e99428a7108a1e3153</vt:lpwstr>
  </property>
  <property fmtid="{D5CDD505-2E9C-101B-9397-08002B2CF9AE}" pid="4" name="KSOProductBuildVer">
    <vt:lpwstr>2057-12.2.0.17153</vt:lpwstr>
  </property>
</Properties>
</file>