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82927" units="1/cm"/>
          <inkml:channelProperty channel="T" name="resolution" value="1" units="1/dev"/>
        </inkml:channelProperties>
      </inkml:inkSource>
      <inkml:timestamp xml:id="ts0" timeString="2022-11-09T03:22:34.81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7665 0 0,'24'0'187,"51"0"-171,49 0 0,50 0-1,-26 0 1,26 0-1,49 0-15,149 0 16,149 0 0,-74 0-1,470 0 17,-644 0-32,-74 0 31,24 0-31,25 0 31,99 0-31,249 0 31,-348 0-15,49 0 0,199 0-1,-198 0 1,-50 0-1,0 0 1,174 0 0,272 0 15,-520 0-31,49 0 31,-148 0-15,-51 0-1,125 0 314,124 0-314,0 0 1,124 0-1,421 0-15,447 0 16,-173 0 0,-398 0-1,-297 0 1,99 0 0,-24 0-1,-150 0-15,-49 0 31,0 0-15,471 0 0,-496 0-1,-50 0 1,-74 0 0,-24 0-1,-26 0 1,125 0-1,49 0 1,-75 0 0,-98 0-1,-26 0 17,1 0-32,-25 0 31,24 0-16,-24 0 1,124 0 218,25 0-202,-1 0-32,-49 0 15,-49 0 1,-1 0 0,0 0-1,1 0 1,-26 0-1,1 0 1,0 0 0,-26 0-1,1 0 17,-25 99 249,0 50-266,0-50 1,0 0 0,0 1-1,0 73 1,0 51 0,-25 148-16,25-100 15,0 1 1,0 75-1,-24-51 1,24-73 15,0 73-31,-25 199 32,25-148-32,0-125 15,-25-25 1,-49 50-1,24 50 1,25-124 0,0-100-1,25-24 235,0 74-234,0 49 0,0 26-1,0-75 1,0 74-1,0 75 1,0 124 0,0-99-1,0 24 1,0 75 0,25-100-1,-25-48 1,124 792-1,-99-743 1,0 0 0,-25-1-1,25 51 1,-25-26 0,0-99-1,0 298 1,0-223-1,0-50 1,0-25 15,124 397-15,-75-421 0,-49-125 249,0 25-265,25 174 16,0 0-1,0 124 1,0-75 0,-25-49-1,24 25 1,26 322 0,-25-322-1,24 247 1,-24-197 15,-25-51-15,0-98-1,25-1-15,-25-24 16,0 148 0,0-74-1,0-74 1,0-100-16,0-49 15,0 25 17,0-25 15,0 24 15,-25 1-46,0-1-1,25-24 1,0 25 0,0-25 280,-24-25-296,24 24 16,0 1 0,-25-25 15,0 0 0,0 0 297,0 0-78,1 0 78,-1 0-281,0 0-15,0 0-17,0 0 1,-24 0-1,24 0 1,0 0 0,-25 0-1,1 0 17,-1 0-32,1 0 31,-1 0-31,-124 0 31,100 0-31,0 0 31,-1 0-15,-98 0 0,-26 0-1,25 0 1,50 0-1,-24 0 1,48 0 0,1 0 15,74 0-31,25-25 31,-24 25 172,-51 0-171,-123 0-17,-26 0-15,-148 25 16,-322-25-1,-125 0 1,1 0 0,396 0-1,75 0 1,24 0 0,-322 0-1,273 0 1,149 0-1,-323 0 1,224 0 0,99 0 15,24 0-31,100 0 31,49 0-31,-24 0 219,-100 0-203,-49 0-1,-75 0-15,-322 0 16,-49-49-1,-820-1 1,547 50 0,322-25-1,-199 25 1,348 0 0,173 0-1,-74 0 1,74 0-1,100 0 1,74 0-16,74 0 31,26 0 172,-26 0-187,0 0-16,-74 25 16,-198 0-1,99 0 1,24-25 0,50 24-1,-123-24 1,-51 25-1,149-25 1,26 0 0,98 0-1,25 0 1,0 0 0,-24 0-1,24 0 32,-25 0 0,-24 0-31,24 0-16,1 0 15,-1 0 1,25 0-1,0 0 17,1 0-17,-1 0 17,-25 0-17,25 0 1,1 0-1,24-25 189,0-24-204,0-174 15,0-100 1,0 25-1,0-297 1,0 49 0,0 50-1,0-99 1,0-75 0,0 323-1,0 149 1,0 98 249,0-98-265,-25-1 16,0 1 0,0-224-1,-74-471 1,25-74 0,-50 198-1,49 248 1,-49-74-1,99 173 1,1 125 0,24-1-1,24 124 1,-24 149 203,25-24-219,25-150 15,-1-24 1,-24-25 0,74-372-1,-74 74 1,25 125-1,-1 73 1,-24-98 0,0 74-1,0 0 1,-25-124 0,0 372-1,25 99 1,-25-25 187,0-24-187,0-50-16,0-25 15,74-422 1,-24 199-1,-26 99 1,1 1 0,-25 24-1,0 24 1,0 51 0,0 24-1,0 99 1,0 25-1,0-24 48,0-1-47,0 25-16,0-24 15,0-1 1,0-49 15,0 0-15,0 24-1,0-98 1,0 49 15,0 49-31,0-24 31,0-25-31,0 0 32,0 50-32,0 24 31</inkml:trace>
  <inkml:trace contextRef="#ctx0" brushRef="#br0" timeOffset="6609.989">26491 5879 0,'0'-25'62,"0"-25"-46,50-24-1,0-25 1,74-100 0,0-148-1,74 24 1,621-272 15,-422 347-31,-174 75 31,-50 24-31,-24 49 32,-25 51-32,0-1 31,-49 1-31,-26 24 31,-49 50 16</inkml:trace>
  <inkml:trace contextRef="#ctx0" brushRef="#br0" timeOffset="7789.791">29344 2654 0,'-25'0'78,"0"75"-78,1-1 16,-1 149 0,25-24-1,0-51 1,0-24 0,0 50-1,0-50 1,0 0-1,0-99 1,25-25 0,-1 0 31,-24-25-32,25-124 1,50 25-1,-26-25 1,1 75 0,-25 24-1,49-24 1,-49 74 0,24 25-1,-24 24 1,0 1-1,-25 0 1,-25 24 15,0 0-31,-49 51 32,24-76-32,-49 50 31,25-49-31,-199 0 31,198-50-15,51 0-1,-1 0 1</inkml:trace>
  <inkml:trace contextRef="#ctx0" brushRef="#br0" timeOffset="8970.474">29939 3423 0,'0'0'16,"-25"-25"-16,25 0 15,-24 25 1,-1 0 0,25 75 77,-25 24-77,25-25 0,0 1-1,0-25 1,0-1-1,0-24 1,0 0 0,25-25 15,74-50-15,-49 25-1,-1-74 1,1 49-1,-50 1 1,0-26 0,0 51 15,-25-1-15,-25-25-1,26 25 1,-51 25-1,50 0 1,1 0 0,-26 0-1,0 0 1</inkml:trace>
  <inkml:trace contextRef="#ctx0" brushRef="#br0" timeOffset="10612.284">30287 3349 0,'0'24'156,"-25"51"-156,-25-1 16,25 1-1,0-1 1,1-24 0,24-1-1,0-24 1,0 0 0,0 0-1,24 0 16,1-25-31,25 0 16,-25 0 0,0-25-1,-1 0 1,1-25 0,-25 1-1,0-348 16,0 174-15,0-1 0,0 51-1,0-175 1,0 299 0,0-1-1,0 25 1,-25 25-1,25 25 32,0 74-31,-24 25 0,24 149-1,0 50 1,0-50-16,0-75 31,0-99-31,0 25 31,24-74-15,1 0 15,0-26-31,0 26 31,0-25-31,-1-25 32,1 0-32,-25 25 31</inkml:trace>
  <inkml:trace contextRef="#ctx0" brushRef="#br0" timeOffset="11976.432">30460 3646 0,'25'25'110,"0"0"-95,-25 25 1,25-26 0,-1 1-1,26-25 1,-25 0-1,0 0 1,-1 0 0,1-25 15,0-24-31,-25 24 31,25-25-31,-25 1 31,0 24-31,0-25 32,0 25-32,0-24 31,0 74 125,0 24-140,0 50-1,0 50 1,0 0-16,49 0 16,-24-99-1,0 24 1,-25-49 15,-25 49 0,-24 50-15,-26-25 0,1-74-1,-1 25 1,26-50-16,-26 49 31,1 1-31,-75-25 31,124-25-15,0 25 0,1-25-1</inkml:trace>
  <inkml:trace contextRef="#ctx0" brushRef="#br0" timeOffset="27208.616">10170 2257 0,'0'25'484,"0"25"-468,0-26 0,0 26-1,0 74 1,0-25-1,0 1 1,0-1 0,0 99-1,0 273 17,0-173-32,-50 25 31,50-51-16,-24-48 1,24-26-16,-75 769 31,25-619-15,1-51 0,24-24-16,0 0 31,-24-99-16,24-100 1,25-49 0,0 99 265,0 124-265,0-99-16,0 24 31,25 100-16,-1-74 1,1-26 0,25 348-1,-25-248 1,-1-74 0,1-26-1,-25 26 1,0-50-1,0-1 1,0 224 0,0-248-1,0 0 1,0 0 15,0 0-15,0 125-1,0-76 1,0-24 0,0 0-1,0 74 1,0-49 0,0 322-1,0-199 1,0-98-1,0-25 1,0-150 0,0 125 249,0 74-249,0-49 0,0 0-1,0-26 1,0 26-1,-25 0 1,25 49 0,-24-74-16,24-50 15,0-25 1,-25 1 0,25-1-1,0-24 1,0 49-1,0-24 1,0-26-16,0 26 31,0-26-15,0-24 0,0 49-1,0-49 1,0 25 15,-25-1-15,25-24-1,0 0 1,0 0 0,0 0 15,0 24-16,0-24-15,0 25 16,0-1 15,0 1-15,0-1 0,0-24 15,0 25-16,0-25 17,0 24 436,0 1-452,0 0 0,25-26-1,-25 1-15,0 25 16,0-25 15,0-1 32,25-24 155,24 0-171,26 0-31,24 0-16,25 0 16,-50 0-1,1 0 1,-26 0-1,26 0 1,-26 0 0,1 0-16,24 0 31,100 0-31,24 0 31,-98 0-15,-26 0-1,1 0 1,272 0 0,-149 0-1,-49 0 17,-25 0-32,0 0 31,25 0-31,273 0 31,-323 0-15,50-24 265,24-26-265,-24 25-1,50 0 1,123 1-1,50-1 1,-124 25 0,174 0-1,49 0-15,-173 0 32,-100 0-32,-74 0 31,-49 0-31,-1 0 31,25 0-31,149 0 31,0 0-15,-74 25 0,-50-25-1,50 0 1,-75 24-1,273 1 1,-74 0 0,-1 0 15,-73 0-31,-76 24 31,-24-24-31,75 25 31,-125-50-15,25 49 0,-99 1-16,50-50 265,-25 0-249,49 0 0,298-99-1,75 49 1,-100 25-1,149-24 1,447 49 0,-323 0-1,-74 0 1,-150 0 0,-98 0-16,-75 0 15,-74 24 1,-50 1-1,25-25 1,-49 25 0,-1-25-1,-49 0 1,0 0 0,-25-25 265,0-124-266,0 50 1,0-50-16,0-49 31,0-199-15,0 149 0,0 0-1,0 0-15,0-50 31,0 25-31,49-496 32,-49 447-17,50 49 1,-50 75 0,25-174-1,-25 99 1,25-50-1,-1 150 1,26 49 0,-50 99 218,0-223-218,0-199-1,0-49 1,0-843 0,0 471-1,0 49 1,0 224-1,0 173 1,0-49 0,0-75-1,0 75-15,0 198 16,0 149 0,0 49 202,0-24-202,0 0 0,0 0-1,0 0 1,-25-174-1,0 0 1,-49 25 0,24 124-1,-24-25 1,24 50 15,26 49-31,-1 1 16,0-1-1,25 25 1,0-25 0,0 1-1,0-1 1,0 25 0,0 1-1,0-26 48,0 25-48,0 0 17,0 1-17,-25 24-15,25-25 31,0 0-15,0-25 93,0 26-93,0-1 0,-25 25 234,-24 0-235,-50 0 1,-75 0 0,0 25-1,-49-25 1,25 0-1,-75 0 1,0 0 0,50-25-1,49 0-15,-74-25 16,25-24 0,-50 74-1,50-25 1,49 25-1,-49-25 1,74 25 0,-25 0 15,-24-24-15,-323 24-1,347 0 1,-24-25-1,99 25 1,-149 0 0,124 0-1,0 0 1,24 0 0,-24 0-1,0 0 220,-198 0-235,-1 0 15,-73 0 16,-721-75-31,522 75 32,124 0-17,-25 0 1,173 0 0,100 0-1,-149 0-15,25 0 16,49 0-1,75 0 1,49 0 0,0 0-1,125 0 1,-26 0 0,-346 75 30,297-50-46,-25-1 16,74 1 15,26-25-15,-26 25 0,26 0-1,24-25 1,-25 49-1,26-49 1,-26 25 0,-173 25-1,-25-1 1,173-24 0,26-25-1,-1 0 1,-49 0 15,24 25-15,-24-25-1,25 0-15,-50 0 16,49 0 0,1 0-1,49 0 1,0 0-1,-49 0 1,49 0 15,0 0-15,-24 0 15,-1 0 63,25 0-47,1 0 218,-1 0-249,0 0 0,-25 0-1,26 0 79,48 0-16</inkml:trace>
  <inkml:trace contextRef="#ctx0" brushRef="#br0" timeOffset="38028.847">19174 2332 0,'0'49'469,"0"-24"-469,-25 25 16,25-1-1,0 50 1,0-49 0,0 25-1,0-26 1,-25 50 0,25 149-1,0-49 1,0-100-1,0 0 1,0 25 0,0-24-1,0 321 1,0-322 0,0-24-1,0 24 1,0 0-1,-24 75 1,-1 297 0,25-396-1,0-26 17,0 1-17,0-25 1,0 24 281,0-24-282,0 25 1,0-1 0,0 50-16,0 1 15,0 49 1,0-25-1,0 24 1,0 1 15,0 25-31,0 49 32,0-74-32,0-25 15,0 25 1,0 0-1,0 24 1,0-74 0,0 75-1,0 149 1,-25-75 0,25-50-1,0-24 1,0 24-1,0-49 1,0 223 15,0-198-15,0-50 0,0-75-1,0 26 1,-25-26-1,25 75 267,0 75-282,0-26 15,0-49 1,0 0 0,0 0-1,0 25 1,0 50-1,0-26 1,0 51 0,0-26-1,0 0 1,0 50 0,0-99-1,0 99 1,0-24-1,0-26 1,0 50 0,0-25-1,0-49 1,0-75-16,0 0 16,0 1-1,0-51 16,0-24 1,0 0 140,0 49-126,0 1-14,0 222-32,25-98 15,-25-75 1,0 49 0,25-24-1,-25 0 16,25 74-31,-1-24 32,-24-125-32,0 1 31,0-1-31,0 124 31,0-123-15,0 24-1,0-49 1,0 49 0,0-25-1,0 50 1,0-74 0,0 24 15,0 1-31,-24 49 31,24-99-15,0-1-1</inkml:trace>
  <inkml:trace contextRef="#ctx0" brushRef="#br0" timeOffset="56377.159">19372 10517 0,'25'0'32,"0"0"61,25 0-61,-26 0-17,1 0 1,0 0-1,0 0 17,0 0-17,0 0 1,-1 0 15,51 0-15,-50 0-1,-1 0 1,1 0 0,25 0-16,-25 0 31,24 0-15,-24 0 15,0 0 0,0 0-15,-1 0-1,1 0 17</inkml:trace>
  <inkml:trace contextRef="#ctx0" brushRef="#br0" timeOffset="59529.044">23887 8781 0,'0'49'141,"0"1"-126,25 24-15,24-24 16,1 0-1,24 24 1,26 25 0,98 149-1,0 0 1,-24 0 0,49-49-1,100 24 1,74 0-1,620 745 1,-496-671 0,-75-148-1,-99 0 1,-123-50 15,-76-24-31,-24-50 31</inkml:trace>
  <inkml:trace contextRef="#ctx0" brushRef="#br0" timeOffset="60762.177">29146 12129 0,'-75'0'31,"1"0"-15,-1 0-1,1 25 1,24 25 0,-24 49-1,49-49 1,25-25 0,-25-1 15,25-48 63,50-76-79,24-49 1,75-173-1,-50 24 1,-74 1 0,-25 49-1,-50 124 1,-49 24-16,50 1 31,-26 74-31,50 1 31,1 24 48,24 148-64,0 51 1,0-1-1,24 1 1,51 49 0,-1-50-1,100 100 1,-124-249 0,-26-24 15,1-25-31,-25 25 31,25-25-31,25 0 31</inkml:trace>
  <inkml:trace contextRef="#ctx0" brushRef="#br0" timeOffset="61889.816">29270 12179 0,'49'0'141,"-24"0"-125,49-25-1,-49 0 1,0 25 0,0-49-1,0 49 1,-25-25 31,-25 0-32,-25-24 1,25 24 0,-24 25-1,24 0 48,25 25-48,0-1 1,0 1 15,0 0-15,0 0-1,25 24 17,24-49-17,1 0 1,-25 0 0,0 0-1,24 0 1</inkml:trace>
  <inkml:trace contextRef="#ctx0" brushRef="#br0" timeOffset="62809.368">29567 12005 0,'50'0'110,"-50"50"-95,25-50 1,-1 50-1,1-75 142,0-50-142,-25 51 1,0-51 0,0 1-16,0-25 15,0 24 1,0 1-1,0 49 1,0 0 0,0 0-1</inkml:trace>
  <inkml:trace contextRef="#ctx0" brushRef="#br0" timeOffset="63657.086">29914 12055 0,'25'0'110,"25"-25"-95,24-24 1,-24-26-1,-25 50 1,24-24-16,-24 49 31</inkml:trace>
  <inkml:trace contextRef="#ctx0" brushRef="#br0" timeOffset="64808.13">30609 11633 0,'-25'0'63,"0"25"-48,1 0 1,-26 0-1,50 0 17,0-1-17,0 1 1,0 0 0,50 0-1,24 24 1,-24-24-1,74 50 1,-75-51-16,-24-24 16,0 25-1,-25 0 17,0 0 14,0 0-30,-25 24 0,0-24-16,-49 25 15,-273-50 17,223 0-17,74 0 1,25 0-1</inkml:trace>
  <inkml:trace contextRef="#ctx0" brushRef="#br0" timeOffset="65606.679">30857 10864 0,'0'100'62,"25"48"-46,49 76 0,25 49-1,-24-1 1,-26-24 0,1-148-16,-25-26 15,-25 1 1,25-75-1,-25 24 1</inkml:trace>
  <inkml:trace contextRef="#ctx0" brushRef="#br0" timeOffset="66249.827">30981 11782 0,'0'0'0,"0"-49"79,0 24-64,99-50 1,-24 51-1,-1-1 1,-49 0-16,49 25 31,-49 0-15,0-25 0,0 25-1</inkml:trace>
  <inkml:trace contextRef="#ctx0" brushRef="#br0" timeOffset="67678.544">31428 11534 0,'-25'0'16,"0"25"78,25 0-79,-25 0-15,0-1 32,1 1-1,-1 0-15,0 0-1,0-25 1,25 49-1,0-24 1,0 25 0,0-25-1,0 49 17,25 25-32,173 75 31,-148-174-31,-25 0 31,24-25-15,1-49-1,0-1-15,-50-123 32,0 123-17,0 1 1,0-25-1,0 24 1,0 51 0,0-26 15,0 75 78,0 0-93,0 24 0,0 26-16,24 24 15,51 74 1,-50-123-1,-1-25 1,-24 0 0</inkml:trace>
  <inkml:trace contextRef="#ctx0" brushRef="#br0" timeOffset="68692.634">31948 11361 0,'0'0'0,"0"124"15,25 0 1,0 49-16,0 1 15,0-25 1,-1-75 0,-24-24-1,0-25 17</inkml:trace>
  <inkml:trace contextRef="#ctx0" brushRef="#br0" timeOffset="69402.549">31973 11906 0,'25'0'125,"49"-49"-110,75-1-15,0 0 16,-99 50 0,-25 0-1,-1 0 1</inkml:trace>
  <inkml:trace contextRef="#ctx0" brushRef="#br0" timeOffset="70211.731">32494 11609 0,'0'24'63,"-25"26"-48,-24 0-15,-1-26 16,50 1-1,25 0 64,25 0-64,-26-25 1,51 49-1,-50-24-15,-1 0 16,1 0 0,-25 24 46,-74 1-31,49-25-15,-25 0-16,1-25 31,-1 24-31</inkml:trace>
  <inkml:trace contextRef="#ctx0" brushRef="#br0" timeOffset="76579.357">10864 7193 0,'-24'0'156,"-1"0"-31,0 25-109,0-25 0,-49 25-1,-25 0-15,-25 0 16,0 24 15,-695 100-31,25 25 16,273-75-1,-198-25 1,223 1 0,149-75-1,148 24 1,75 1-1,50-25 1,24 0 0,25 0-1,1 0 1,-26 0 500,-24 0-501,-1 0 1,26 0-16,24 0 31,-25 0-15,0 0-1,26 0 1,-26 0 0,25 0-1,-24 25 1,-1-25-1,25 0 1,0 0 0,1 0-1,-26 0 17,25 0-1,0 0 47,1 25-62,-1-25 15,0 25 31,0-25-30,0 0-17,1 0 1,-1 0 15,0 0-15,0 0-1,50 0 79</inkml:trace>
  <inkml:trace contextRef="#ctx0" brushRef="#br0" timeOffset="81914.962">5085 7838 0,'-99'25'78,"-75"124"-62,25 0-1,25 0 1,50-75 0,24 25-1,25-49 1,25-25-16,0-1 31,75-48 32,-1-26-48,50-49 1,-49-50-1,-1-74 1,-49 123 0,-25-24-1,-25 0 1,-25 75-16,-123-125 31,98 100-15,51 49-1,24 0 1,-25 25 0,25 25 15,0 0-15,-25 49 15,25 1-31,0 24 31,0 74-31,25 150 31,49-199-15,1-50 0,24-24-1,25 0 1,-74-50-1,-1 0 1,-24 0 0,25 0 15,-26 0 0</inkml:trace>
  <inkml:trace contextRef="#ctx0" brushRef="#br0" timeOffset="83038.505">4936 8434 0,'50'0'125,"-1"0"-109,1-25-1,-25-25 1,24-24 0,-24-1-16,-25 26 15,0 24 63,-25 25-46,1 0-17,-1 25 1,25 0 31,0 24-16,0 1-15,0-1-16,0-24 31,0 0-15,0 0-1,49-25 1,-24 0 15,0 0 16</inkml:trace>
  <inkml:trace contextRef="#ctx0" brushRef="#br0" timeOffset="84092.692">5234 8186 0,'25'0'47,"-1"24"-16,1 1-15,25 50-1,74 49 1,0-25 0,-75-50-1,1 1 1,-25-50 15,-25-25 63,0-74-79,0 25 1,0-26 0,0-48-1,0 24-15,0 24 16,0-49 0,0 100-1,0 24 16</inkml:trace>
  <inkml:trace contextRef="#ctx0" brushRef="#br0" timeOffset="84962.642">5755 8458 0,'49'0'62,"-24"0"-46,0 0-1,25 0 1,-1 0 0,1 0-1,-25-24 1,24-1 0,-24 25-1</inkml:trace>
  <inkml:trace contextRef="#ctx0" brushRef="#br0" timeOffset="86531.313">6499 7987 0,'-25'25'31,"0"-25"-15,25 25 0,-25-25-1,25 25 17,0-1 139,0 1-155,0 0 0,0 25 15,0-26 0,0 1-15,0 0-1,0 25 1,0 24 0,0-24-1,0 24 1,50-74 31,49 0-32,-24-124 1,-1 0 0,0 50-1,-49-1 1,-25-49 0,0 25-1,0 0 1,0-25-1,0-25-15,-49 74 32,-26-24-17,50 74 1,-24-24 0,24 49-1,0 99 63,25 50-62,0-50-16,0 75 16,25-26-1,49-23 1,-49-51-1,25 0 1,-25-24 0,24 24-16,-24-49 15,0 0 1,0 0 15,24 0-31,1-25 31,-25 0 1</inkml:trace>
  <inkml:trace contextRef="#ctx0" brushRef="#br0" timeOffset="87429.64">7094 8409 0,'0'0'0,"25"0"16,25-25 15,-50 0 0,24 0-31,1 1 31,-25-1-31,0 0 32,0 0 15,-25 0-16,-24 1-16,24 24 1,0 0 15,0 0-15,25 24 46,0 1-46,0 0 0,0 0-1,0 0 1,0 24 15,50-49-31,0 0 16,-26 25-1,1-25 1,0 0 0,0 0 15,24 0-15,-49-25-1,25-24 16,-25 24-31,25-99 32,-25 74-17,0 1 1</inkml:trace>
  <inkml:trace contextRef="#ctx0" brushRef="#br0" timeOffset="88141.226">7367 7863 0,'0'25'63,"0"24"-47,0 1-1,0 99 1,50 74-1,-26-74 1,-24-75 0,25-24-1,-25 0 1,0-1 0</inkml:trace>
  <inkml:trace contextRef="#ctx0" brushRef="#br0" timeOffset="89111.059">7268 8458 0,'49'0'47,"1"0"-31,49-49 0,0 49-1,-24 0 1,-26-25-1,-24 25 1,-25-25 0,25 25 62</inkml:trace>
  <inkml:trace contextRef="#ctx0" brushRef="#br0" timeOffset="90362.814">7764 8285 0,'0'25'46,"0"-1"-30,-25 1 15,25 0-15,0 0 0,-25 0-1,25 24 1,0-24-1,0 0 1,0 0 0,25-25 31,0 0-32,-25-25 1,25-25 15,-25 25 0,0 1-15,0-1 0,0 0-1,0 0-15,24 75 188,-24-25-157,25 49-15,0-24-1,-25-26 1,25-24-1</inkml:trace>
  <inkml:trace contextRef="#ctx0" brushRef="#br0" timeOffset="90960.625">7937 8260 0,'0'25'63,"0"0"-32,0 24-15,25-24-1,-25 0 1,25 49-16,0 25 15,0-49 1</inkml:trace>
  <inkml:trace contextRef="#ctx0" brushRef="#br0" timeOffset="91532.487">8062 7541 0,'0'173'47,"0"-49"-47,0 50 16,24-50-1,1 50 1,25-1 0,-1-24-1,1-25 1,-25-74-1,0-50 1</inkml:trace>
  <inkml:trace contextRef="#ctx0" brushRef="#br0" timeOffset="92355.085">8533 8285 0,'0'25'31,"-50"-1"-15,50 1-1,0 0 1,25-25 93,49 25-109,-24-25 16,49 49 15,-74 1-15,-25-25 0,0 24-1,-25-24 1,-24 0-1,-1 25 1,0-50 0,1 24-1</inkml:trace>
  <inkml:trace contextRef="#ctx0" brushRef="#br0" timeOffset="99530.145">10864 7218 0,'0'0'0,"25"0"15,50 0 1,24 0 0,174 0-1,-100 0 1,26 0 0,49 0-1,124 0 1,0 0-1,819 124 1,-621-49 0,-247-51 15,-1 26-31,323 49 31,-447-74-31,-49 25 31,-50-26-31,150 26 32,-175-50-17,0 0 1,-49 0 0,0 0-1</inkml:trace>
  <inkml:trace contextRef="#ctx0" brushRef="#br0" timeOffset="105466.293">11162 9996 0,'25'0'125,"99"-25"-110,0 1 1,0 24 0,-50 0-1,1 0 1,49 0 0,-25 0-1,25 0 1,-25 0-1,50 0 1,-74 0 0,-1 0-1,-24 0 1,-1 0 0,1 0-1,24 0-15,25 24 16,50-24-1,-74 0 1,98 25 0,-148-25-1,0 0 1,49 25 0,-49-25-1,99 0 1,124 0 15,-149 25-15,-49-25-1,0 0 1,-1 0 0,26 25-1,73 0 1,-98-1-1,49-24 1,25 25 0,25-25-1,-50 0 1,-24 0-16,-50 25 31,24-25-31,1 25 47,-25-25 312,24 0-343,-24 0 0,25-25-1,49 25 1,50-25 0,-25 0-1,-25 25 1,-25 0-1,-24 0 1,0 0 0,49-24-1,50 24 1,-50 0 15,-25 0-31,25 0 31,-74 0-15,25 0 0,-1 0-1,26 0 1,-25 0-16,-26 0 31,26 0-15,124 0-1,-100 0 1,-49 0 0,24 0-1,26 0 17,-26 0-32,26 0 31,-50 0-31,49 0 31,-49 0-31,124 0 31,-100 0-15,1 0 0,-25 0-1,-1 0 1,1 0-1</inkml:trace>
  <inkml:trace contextRef="#ctx0" brushRef="#br0" timeOffset="109140.949">11584 12005 0,'25'0'62,"-1"0"-62,1 0 32,25 0-17,-1-24 1,1 24-1,0-25 1,-1 25 0,1 0-1,24-25 1,25 0 0,1 0-1,24 25 1,-50-24-1,-24 24 1,74 0 0,-75 0-1,1 0 1,24 0 0,1 0-1,49 0 1,49 0-1,-48 0 1,-51 0 0,0-25-1,26 25 1,-1-25 0,198 0-1,-123 25 1,-50 0-1,-50 0 1,75 0 0,-99 0-1,99 0 1,-100 0 0,1 0 15,-25 0-31,49 0 328,75 0-312,49 0-1,100 0 1,49 0-16,1 0 15,-51 0 1,-98 0 0,-26 0-1,1 25 1,124 25 0,-75-26-1,-49 1 1,-50 0-1,-25 0 1,-74-25 0,-1 0 15,1 25-31,0-25 47,0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34FB-5761-4D78-A184-D9BB04F30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99F24-D997-44E4-84A7-AAD0E3E51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DF5BF-B879-44F5-9EDE-BADA4706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2C5C-4077-4830-99EF-FEC60C6C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7FE2-DFCE-495F-860F-DCAFA406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DB56-B458-48B9-BEF2-4660D679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C0BA8-7E39-49E5-BF96-9F9D1B16A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97FC-F6D6-44AB-A526-CB27D514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66AE-3073-4321-B969-435670D2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FB04-F3B8-47C1-A913-62DDAF7E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4367D-C339-4875-8F5A-DFC22E647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A1E9E-84E9-460A-B4DA-BFF6C52DF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E7D2-51D3-4653-812E-A1E93FD8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CF9D1-3DFE-421A-9BB0-2FC8180E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8DF9-87B7-4BF1-A2C4-0EE5F632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E2A2-F68B-4A07-845B-950A02F6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C14C-DC94-43E2-B5C4-6F1ED6B8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7C25-FEB3-42C2-B3F1-9EC21566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5271-C367-4383-B876-C7B459FE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3BB38-807B-45F5-AE27-DDA9CC5F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0672-1C8E-4EAF-ADB7-6717E581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665B-DCDA-4D38-9328-82EB28E73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2B6F-1D57-496C-BA7E-2BE942FD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327B-B492-478A-8766-666F0B6D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7B99-E0C1-4A1D-B98E-8DF2CA60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0D23-CE53-4C7C-BC54-92DAA8B9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C78F-D19E-4445-9181-24615E205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12A6F-3F68-4D3B-BD94-65800D2CA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2BA8C-CF01-43BE-B293-1FAE2A73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551C8-6F9F-4D8D-9493-74A54A4A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792AB-0415-4A4D-9F5C-25E8E685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E479-009B-4E75-9E1D-3B7A8E98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BD345-4B29-4051-8C54-BFAC8F77E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5BF2-3567-482A-AA54-1A53C890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74704-56B9-49FB-82D4-69C6A44E8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13552-A173-4189-ACB0-F2D20EBE1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77DCF-508D-406D-9686-1C1FAB15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DD1E2-9762-4BAF-A539-E4CE3462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6378A-36B0-4E67-855E-6751AAE0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9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1F30-A6A5-4BB1-928A-5D64502C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0720-0505-4785-9556-920B9590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1A2EA-EC95-4EF3-9021-4926E0B0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900C7-762A-40FB-953C-8AC9646D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187AA-C915-4BF9-8851-64AE310F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2AF8E-6BB4-431B-9A28-6D23EC4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ECB7D-39B6-4510-B54F-1B26537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B78A-1A25-44E4-9EF3-BB39F735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DFD0F-ACF9-45DA-A677-28462631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68F7-9C4B-4313-9ED3-078FEF338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6040D-0A49-463E-A25F-ABCA2641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4EF65-2D9A-4F97-A504-8D7F43E5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15B82-FB8D-40EC-B24B-547760AD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5A50-F03B-42BA-B22B-C31F086D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B609D-7D83-413C-960A-7D2189126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51BD-5C37-46AA-80BB-30F17AB4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38E8A-3DA2-4E8E-BD6F-18A8A05E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BF586-8A8A-4D39-B4C1-22706AB8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CA824-D5FD-44CA-B906-61357D40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B682A-7CD0-47E8-B2C5-C185363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ABF5-61FB-4699-8025-C7203CCF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31B4-4AF7-4BA4-9249-17F5CAEEA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CA04-4BEE-4328-B6DE-A060C2E50DE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E2B5-EE46-4B4D-9666-3C2D60491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6964-1478-462D-8D0B-B0DBC7ECA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99805-B5DF-44D9-B91D-EE9C7315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76A1CF-BF2E-476A-A584-827B9DB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9" t="10320" r="20782" b="10745"/>
          <a:stretch/>
        </p:blipFill>
        <p:spPr>
          <a:xfrm>
            <a:off x="2756453" y="0"/>
            <a:ext cx="7010400" cy="68865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F67A5D-F26F-4393-BAF5-E233EDD252A3}"/>
                  </a:ext>
                </a:extLst>
              </p14:cNvPr>
              <p14:cNvContentPartPr/>
              <p14:nvPr/>
            </p14:nvContentPartPr>
            <p14:xfrm>
              <a:off x="1580400" y="0"/>
              <a:ext cx="10162440" cy="684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F67A5D-F26F-4393-BAF5-E233EDD252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1040" y="-9360"/>
                <a:ext cx="10181160" cy="68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41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2022-11-09T03:30:30Z</dcterms:created>
  <dcterms:modified xsi:type="dcterms:W3CDTF">2022-11-09T05:46:10Z</dcterms:modified>
</cp:coreProperties>
</file>