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5577-E70C-42B4-82B1-A0CD93CB5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9D29E-B0BD-4F10-92B9-DDBA5DA9E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82B48-9950-4338-8D0A-AF215B98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F0F-5848-4FCF-8E3F-C94905C8D80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DE7F3-160E-4735-A121-A46439C2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E648-3814-42D3-8C1C-C7403495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D809-70B6-4AB9-98FE-EC3792F10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1CAD-60AB-444D-BC2A-A3C4403E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DED25-5E4A-4E0E-9434-D2003B4B9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EFE49-E8A0-4C8E-A439-5E4C3243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F0F-5848-4FCF-8E3F-C94905C8D80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25B4A-4FF6-4E4D-8BAA-06E9B736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8582B-E3DB-40F5-A2B3-791E671A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D809-70B6-4AB9-98FE-EC3792F10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7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98081-67C0-42D3-97ED-EA4D3FD58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5AC04-89CC-4BB2-AB12-47DA9198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A4D4C-0BFA-479F-9C9F-D724230F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F0F-5848-4FCF-8E3F-C94905C8D80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C6C7-8746-4DFF-9E61-5C34109F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5EB2-18D8-4BD3-9284-685B3686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D809-70B6-4AB9-98FE-EC3792F10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2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C6D6-9E40-4023-8F3D-981BD604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0997-35DB-4DED-9FA1-50FE055B1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A89C1-3E31-4F3D-A2E2-F84F9AE5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F0F-5848-4FCF-8E3F-C94905C8D80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27C1-E13A-454A-9B14-FE947605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C2EB5-5D2F-42E8-971C-2E90E118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D809-70B6-4AB9-98FE-EC3792F10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4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6EDC-06DB-485F-89A7-47B93F79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AA3D4-8428-4375-8889-8E662BD97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C65C-3E6C-4000-8D05-97CF5E1E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F0F-5848-4FCF-8E3F-C94905C8D80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83902-9862-4547-9045-A75E9105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9BBF9-13B1-4581-B57B-38EC19E3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D809-70B6-4AB9-98FE-EC3792F10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A3E8-B2DA-40FB-922D-3437CCBA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2D0E-E5A2-4B8D-95DE-393350C1A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F42D7-FB77-46CC-86F2-8FE546A62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DAACC-A538-486D-A208-837F68F9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F0F-5848-4FCF-8E3F-C94905C8D80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E364B-D1CE-43F1-996B-F03F330A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7A293-B90A-443C-8FC1-912C9BBD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D809-70B6-4AB9-98FE-EC3792F10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8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2087-7133-4698-8960-36EF5DBD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C01C-21C9-4B8F-A6C3-E8325BDAF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4E0CA-049C-4291-BBC3-61A849916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5CCF6-E6BC-4287-91FA-00A1196D4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23625-7FFB-49F9-9875-19A21041C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61305-2413-464B-939E-621A6082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F0F-5848-4FCF-8E3F-C94905C8D80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0752B-3809-4773-B1CF-42900682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6CE53-E23B-4171-AA42-F0E4BA51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D809-70B6-4AB9-98FE-EC3792F10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3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437B-D889-4BC1-A8C3-1CBDBEB0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CB86E-C3E6-4988-AEF6-B36777EF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F0F-5848-4FCF-8E3F-C94905C8D80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EFC7E-58A1-44F0-9F17-D945FF47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0FD27-1A99-402C-B8D8-26C75C96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D809-70B6-4AB9-98FE-EC3792F10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4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A1146-8AD3-4AE6-B5E1-B62C5896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F0F-5848-4FCF-8E3F-C94905C8D80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E0474-668C-4194-9012-157641F1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2FAD6-F614-4EDF-83F1-33780B2C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D809-70B6-4AB9-98FE-EC3792F10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9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15DF-67CB-4177-B84C-CBFEEFD6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6C12-8648-4EA3-813C-655CEF06B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4223B-3641-4EB6-A829-BB318D388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27CAD-2CCB-4420-841D-3D729BDA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F0F-5848-4FCF-8E3F-C94905C8D80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1F8F9-8580-42A7-AD61-6247610A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E3CD5-40B6-43B7-A517-9AAEDDD4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D809-70B6-4AB9-98FE-EC3792F10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4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D38C9-E9EC-482C-A0C4-894474A3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BF842-246F-440B-9634-40D48BF3F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BA0C3-34B1-47F6-B44D-4E169ABEB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56250-F2A2-4BFD-9D5B-256F8881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EF0F-5848-4FCF-8E3F-C94905C8D80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87C3C-EF3D-4BBD-90C7-630E5CAF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C1361-33D6-49E2-96C1-CAE5D3F9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D809-70B6-4AB9-98FE-EC3792F10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356FA-21A8-43A1-A406-944F64D8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BEED5-7770-4175-8812-366DC5C3D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DACC8-3F8C-4859-8186-16E71BCF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6EF0F-5848-4FCF-8E3F-C94905C8D80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41CBA-EE49-419A-A553-834FBFCAC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CE362-03F9-4AE0-8A3C-CCA12A758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ED809-70B6-4AB9-98FE-EC3792F10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5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ro image desishub">
            <a:extLst>
              <a:ext uri="{FF2B5EF4-FFF2-40B4-BE49-F238E27FC236}">
                <a16:creationId xmlns:a16="http://schemas.microsoft.com/office/drawing/2014/main" id="{85F93FD1-EF17-4674-B161-FB67D04A0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4" t="5112" r="26440" b="6912"/>
          <a:stretch/>
        </p:blipFill>
        <p:spPr bwMode="auto">
          <a:xfrm>
            <a:off x="4102455" y="584197"/>
            <a:ext cx="3987090" cy="56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FFFDBE9-D616-4E50-8BAC-6FF2EF6D7340}"/>
              </a:ext>
            </a:extLst>
          </p:cNvPr>
          <p:cNvSpPr/>
          <p:nvPr/>
        </p:nvSpPr>
        <p:spPr>
          <a:xfrm>
            <a:off x="4276096" y="213846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Slanted Edge Profile Card</a:t>
            </a:r>
          </a:p>
        </p:txBody>
      </p:sp>
    </p:spTree>
    <p:extLst>
      <p:ext uri="{BB962C8B-B14F-4D97-AF65-F5344CB8AC3E}">
        <p14:creationId xmlns:p14="http://schemas.microsoft.com/office/powerpoint/2010/main" val="193911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ro image desishub">
            <a:extLst>
              <a:ext uri="{FF2B5EF4-FFF2-40B4-BE49-F238E27FC236}">
                <a16:creationId xmlns:a16="http://schemas.microsoft.com/office/drawing/2014/main" id="{85F93FD1-EF17-4674-B161-FB67D04A0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4" t="5112" r="26440" b="6912"/>
          <a:stretch/>
        </p:blipFill>
        <p:spPr bwMode="auto">
          <a:xfrm>
            <a:off x="4102455" y="584197"/>
            <a:ext cx="3987090" cy="56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520A3F4-EF6C-4B5F-8C3A-EF7D563F748D}"/>
              </a:ext>
            </a:extLst>
          </p:cNvPr>
          <p:cNvGrpSpPr/>
          <p:nvPr/>
        </p:nvGrpSpPr>
        <p:grpSpPr>
          <a:xfrm>
            <a:off x="243840" y="265175"/>
            <a:ext cx="11704320" cy="6327648"/>
            <a:chOff x="0" y="0"/>
            <a:chExt cx="1219200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729B6A-88B7-434B-9945-88BD7D35591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69CD67-E468-4A76-80C6-695CE4986734}"/>
                </a:ext>
              </a:extLst>
            </p:cNvPr>
            <p:cNvGrpSpPr/>
            <p:nvPr/>
          </p:nvGrpSpPr>
          <p:grpSpPr>
            <a:xfrm>
              <a:off x="432969" y="0"/>
              <a:ext cx="2816352" cy="1230528"/>
              <a:chOff x="432969" y="0"/>
              <a:chExt cx="2816352" cy="1230528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415873-CAEE-4C69-8AE1-792253DF87EF}"/>
                  </a:ext>
                </a:extLst>
              </p:cNvPr>
              <p:cNvSpPr txBox="1"/>
              <p:nvPr/>
            </p:nvSpPr>
            <p:spPr>
              <a:xfrm>
                <a:off x="432969" y="584197"/>
                <a:ext cx="28163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Consolas" panose="020B0609020204030204" pitchFamily="49" charset="0"/>
                  </a:rPr>
                  <a:t>body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DAC2A8E3-91AF-470E-9775-8B8DD61EE1D9}"/>
                  </a:ext>
                </a:extLst>
              </p:cNvPr>
              <p:cNvCxnSpPr/>
              <p:nvPr/>
            </p:nvCxnSpPr>
            <p:spPr>
              <a:xfrm>
                <a:off x="585216" y="0"/>
                <a:ext cx="274320" cy="749808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0119D0F-C9D4-41E8-96C2-4A6F5C42154C}"/>
              </a:ext>
            </a:extLst>
          </p:cNvPr>
          <p:cNvSpPr txBox="1"/>
          <p:nvPr/>
        </p:nvSpPr>
        <p:spPr>
          <a:xfrm>
            <a:off x="8936506" y="3607307"/>
            <a:ext cx="119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card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AF96D1-D24E-4BD0-8BA3-97A7529AA88B}"/>
              </a:ext>
            </a:extLst>
          </p:cNvPr>
          <p:cNvCxnSpPr>
            <a:cxnSpLocks/>
          </p:cNvCxnSpPr>
          <p:nvPr/>
        </p:nvCxnSpPr>
        <p:spPr>
          <a:xfrm>
            <a:off x="8080171" y="3428999"/>
            <a:ext cx="1199579" cy="35661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75FCADC-F29F-4645-852B-4D9DF06E09A9}"/>
              </a:ext>
            </a:extLst>
          </p:cNvPr>
          <p:cNvSpPr/>
          <p:nvPr/>
        </p:nvSpPr>
        <p:spPr>
          <a:xfrm>
            <a:off x="4102455" y="584197"/>
            <a:ext cx="3987090" cy="5689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6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520A3F4-EF6C-4B5F-8C3A-EF7D563F748D}"/>
              </a:ext>
            </a:extLst>
          </p:cNvPr>
          <p:cNvGrpSpPr/>
          <p:nvPr/>
        </p:nvGrpSpPr>
        <p:grpSpPr>
          <a:xfrm>
            <a:off x="243840" y="265175"/>
            <a:ext cx="11704320" cy="6327648"/>
            <a:chOff x="0" y="0"/>
            <a:chExt cx="1219200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729B6A-88B7-434B-9945-88BD7D35591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69CD67-E468-4A76-80C6-695CE4986734}"/>
                </a:ext>
              </a:extLst>
            </p:cNvPr>
            <p:cNvGrpSpPr/>
            <p:nvPr/>
          </p:nvGrpSpPr>
          <p:grpSpPr>
            <a:xfrm>
              <a:off x="432969" y="0"/>
              <a:ext cx="2816352" cy="1230528"/>
              <a:chOff x="432969" y="0"/>
              <a:chExt cx="2816352" cy="1230528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415873-CAEE-4C69-8AE1-792253DF87EF}"/>
                  </a:ext>
                </a:extLst>
              </p:cNvPr>
              <p:cNvSpPr txBox="1"/>
              <p:nvPr/>
            </p:nvSpPr>
            <p:spPr>
              <a:xfrm>
                <a:off x="432969" y="584197"/>
                <a:ext cx="28163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Consolas" panose="020B0609020204030204" pitchFamily="49" charset="0"/>
                  </a:rPr>
                  <a:t>body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DAC2A8E3-91AF-470E-9775-8B8DD61EE1D9}"/>
                  </a:ext>
                </a:extLst>
              </p:cNvPr>
              <p:cNvCxnSpPr/>
              <p:nvPr/>
            </p:nvCxnSpPr>
            <p:spPr>
              <a:xfrm>
                <a:off x="585216" y="0"/>
                <a:ext cx="274320" cy="749808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107D62-C787-4B0E-A11C-1EA04ED1260E}"/>
              </a:ext>
            </a:extLst>
          </p:cNvPr>
          <p:cNvGrpSpPr/>
          <p:nvPr/>
        </p:nvGrpSpPr>
        <p:grpSpPr>
          <a:xfrm>
            <a:off x="2011339" y="584196"/>
            <a:ext cx="6045314" cy="5689605"/>
            <a:chOff x="2163774" y="584197"/>
            <a:chExt cx="6045314" cy="5689605"/>
          </a:xfrm>
        </p:grpSpPr>
        <p:pic>
          <p:nvPicPr>
            <p:cNvPr id="1026" name="Picture 2" descr="hero image desishub">
              <a:extLst>
                <a:ext uri="{FF2B5EF4-FFF2-40B4-BE49-F238E27FC236}">
                  <a16:creationId xmlns:a16="http://schemas.microsoft.com/office/drawing/2014/main" id="{85F93FD1-EF17-4674-B161-FB67D04A01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4" t="5112" r="26440" b="6912"/>
            <a:stretch/>
          </p:blipFill>
          <p:spPr bwMode="auto">
            <a:xfrm>
              <a:off x="2163774" y="584197"/>
              <a:ext cx="3987090" cy="5689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565DF6A-469D-42AD-B206-B273C52B75FC}"/>
                </a:ext>
              </a:extLst>
            </p:cNvPr>
            <p:cNvGrpSpPr/>
            <p:nvPr/>
          </p:nvGrpSpPr>
          <p:grpSpPr>
            <a:xfrm>
              <a:off x="2175458" y="584197"/>
              <a:ext cx="6033630" cy="5689605"/>
              <a:chOff x="4102455" y="584197"/>
              <a:chExt cx="6033630" cy="568960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119D0F-C9D4-41E8-96C2-4A6F5C42154C}"/>
                  </a:ext>
                </a:extLst>
              </p:cNvPr>
              <p:cNvSpPr txBox="1"/>
              <p:nvPr/>
            </p:nvSpPr>
            <p:spPr>
              <a:xfrm>
                <a:off x="8936506" y="3607307"/>
                <a:ext cx="11995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Consolas" panose="020B0609020204030204" pitchFamily="49" charset="0"/>
                  </a:rPr>
                  <a:t>card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FAF96D1-D24E-4BD0-8BA3-97A7529AA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0171" y="3428999"/>
                <a:ext cx="1199579" cy="356617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75FCADC-F29F-4645-852B-4D9DF06E09A9}"/>
                  </a:ext>
                </a:extLst>
              </p:cNvPr>
              <p:cNvSpPr/>
              <p:nvPr/>
            </p:nvSpPr>
            <p:spPr>
              <a:xfrm>
                <a:off x="4102455" y="584197"/>
                <a:ext cx="3987090" cy="568960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60763D-26FA-4B14-A06B-BFF5D1F341B5}"/>
              </a:ext>
            </a:extLst>
          </p:cNvPr>
          <p:cNvGrpSpPr/>
          <p:nvPr/>
        </p:nvGrpSpPr>
        <p:grpSpPr>
          <a:xfrm>
            <a:off x="8703999" y="611086"/>
            <a:ext cx="3667641" cy="3850368"/>
            <a:chOff x="8569746" y="403271"/>
            <a:chExt cx="3667641" cy="38503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EE985C-3FE4-4527-BD45-3FC58809EE37}"/>
                </a:ext>
              </a:extLst>
            </p:cNvPr>
            <p:cNvSpPr txBox="1"/>
            <p:nvPr/>
          </p:nvSpPr>
          <p:spPr>
            <a:xfrm>
              <a:off x="8569746" y="1575983"/>
              <a:ext cx="366764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onsolas" panose="020B0609020204030204" pitchFamily="49" charset="0"/>
                </a:rPr>
                <a:t>&lt;body&gt;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      &lt;card&gt;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         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      &lt;/card&gt;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	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&lt;/body&gt;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2918CB-A971-4915-8659-72593201A6E6}"/>
                </a:ext>
              </a:extLst>
            </p:cNvPr>
            <p:cNvSpPr txBox="1"/>
            <p:nvPr/>
          </p:nvSpPr>
          <p:spPr>
            <a:xfrm>
              <a:off x="8676761" y="403271"/>
              <a:ext cx="30822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Consolas" panose="020B0609020204030204" pitchFamily="49" charset="0"/>
                </a:rPr>
                <a:t>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92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ro image desishub">
            <a:extLst>
              <a:ext uri="{FF2B5EF4-FFF2-40B4-BE49-F238E27FC236}">
                <a16:creationId xmlns:a16="http://schemas.microsoft.com/office/drawing/2014/main" id="{85F93FD1-EF17-4674-B161-FB67D04A0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4" t="5112" r="26440" b="6912"/>
          <a:stretch/>
        </p:blipFill>
        <p:spPr bwMode="auto">
          <a:xfrm>
            <a:off x="298716" y="584197"/>
            <a:ext cx="3987090" cy="56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7E82836-E03B-4CA8-9F9C-A5BA862C0FE9}"/>
              </a:ext>
            </a:extLst>
          </p:cNvPr>
          <p:cNvGrpSpPr/>
          <p:nvPr/>
        </p:nvGrpSpPr>
        <p:grpSpPr>
          <a:xfrm>
            <a:off x="6786823" y="-64265"/>
            <a:ext cx="5106461" cy="6986528"/>
            <a:chOff x="6786823" y="-64265"/>
            <a:chExt cx="5106461" cy="6986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EE985C-3FE4-4527-BD45-3FC58809EE37}"/>
                </a:ext>
              </a:extLst>
            </p:cNvPr>
            <p:cNvSpPr txBox="1"/>
            <p:nvPr/>
          </p:nvSpPr>
          <p:spPr>
            <a:xfrm>
              <a:off x="7906193" y="-64265"/>
              <a:ext cx="3987091" cy="6986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onsolas" panose="020B0609020204030204" pitchFamily="49" charset="0"/>
                </a:rPr>
                <a:t>&lt;card&gt;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  &lt;slanted-edge&gt;       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  &lt;/slanted-edge&gt;</a:t>
              </a:r>
            </a:p>
            <a:p>
              <a:endParaRPr lang="en-US" sz="2800" dirty="0">
                <a:latin typeface="Consolas" panose="020B0609020204030204" pitchFamily="49" charset="0"/>
              </a:endParaRPr>
            </a:p>
            <a:p>
              <a:r>
                <a:rPr lang="en-US" sz="2800" dirty="0">
                  <a:latin typeface="Consolas" panose="020B0609020204030204" pitchFamily="49" charset="0"/>
                </a:rPr>
                <a:t>  &lt;prof-details&gt;       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  &lt;/prof-details&gt;</a:t>
              </a:r>
            </a:p>
            <a:p>
              <a:endParaRPr lang="en-US" sz="2800" dirty="0">
                <a:latin typeface="Consolas" panose="020B0609020204030204" pitchFamily="49" charset="0"/>
              </a:endParaRPr>
            </a:p>
            <a:p>
              <a:r>
                <a:rPr lang="en-US" sz="2800" dirty="0">
                  <a:latin typeface="Consolas" panose="020B0609020204030204" pitchFamily="49" charset="0"/>
                </a:rPr>
                <a:t>  &lt;prof-desc&gt;       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  &lt;/prof-desc&gt;</a:t>
              </a:r>
            </a:p>
            <a:p>
              <a:endParaRPr lang="en-US" sz="2800" dirty="0">
                <a:latin typeface="Consolas" panose="020B0609020204030204" pitchFamily="49" charset="0"/>
              </a:endParaRPr>
            </a:p>
            <a:p>
              <a:r>
                <a:rPr lang="en-US" sz="2800" dirty="0">
                  <a:latin typeface="Consolas" panose="020B0609020204030204" pitchFamily="49" charset="0"/>
                </a:rPr>
                <a:t>  &lt;prof-icons&gt;       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  &lt;/prof-icons&gt;</a:t>
              </a:r>
            </a:p>
            <a:p>
              <a:endParaRPr lang="en-US" sz="2800" dirty="0">
                <a:latin typeface="Consolas" panose="020B0609020204030204" pitchFamily="49" charset="0"/>
              </a:endParaRPr>
            </a:p>
            <a:p>
              <a:r>
                <a:rPr lang="en-US" sz="2800" dirty="0">
                  <a:latin typeface="Consolas" panose="020B0609020204030204" pitchFamily="49" charset="0"/>
                </a:rPr>
                <a:t>  &lt;prof-stats&gt;       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  &lt;/prof-stats&gt;	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&lt;/card&gt;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2918CB-A971-4915-8659-72593201A6E6}"/>
                </a:ext>
              </a:extLst>
            </p:cNvPr>
            <p:cNvSpPr txBox="1"/>
            <p:nvPr/>
          </p:nvSpPr>
          <p:spPr>
            <a:xfrm>
              <a:off x="6786823" y="0"/>
              <a:ext cx="11193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Consolas" panose="020B0609020204030204" pitchFamily="49" charset="0"/>
                </a:rPr>
                <a:t>HTML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FE987AB-4AC6-433C-9841-DCE6B8E98F25}"/>
              </a:ext>
            </a:extLst>
          </p:cNvPr>
          <p:cNvGrpSpPr/>
          <p:nvPr/>
        </p:nvGrpSpPr>
        <p:grpSpPr>
          <a:xfrm>
            <a:off x="310400" y="584197"/>
            <a:ext cx="6836266" cy="2689355"/>
            <a:chOff x="310400" y="584197"/>
            <a:chExt cx="6836266" cy="268935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DDF2413-05F9-431F-BD0E-9671D185FFA1}"/>
                </a:ext>
              </a:extLst>
            </p:cNvPr>
            <p:cNvGrpSpPr/>
            <p:nvPr/>
          </p:nvGrpSpPr>
          <p:grpSpPr>
            <a:xfrm>
              <a:off x="4291648" y="2122402"/>
              <a:ext cx="2855018" cy="461665"/>
              <a:chOff x="4291648" y="2122402"/>
              <a:chExt cx="2855018" cy="46166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119D0F-C9D4-41E8-96C2-4A6F5C42154C}"/>
                  </a:ext>
                </a:extLst>
              </p:cNvPr>
              <p:cNvSpPr txBox="1"/>
              <p:nvPr/>
            </p:nvSpPr>
            <p:spPr>
              <a:xfrm>
                <a:off x="4942542" y="2122402"/>
                <a:ext cx="2204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Slanted-edge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FAF96D1-D24E-4BD0-8BA3-97A7529AA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1648" y="2353235"/>
                <a:ext cx="753688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310289-9C7C-446E-AB9D-B313BBBB3C7E}"/>
                </a:ext>
              </a:extLst>
            </p:cNvPr>
            <p:cNvSpPr/>
            <p:nvPr/>
          </p:nvSpPr>
          <p:spPr>
            <a:xfrm>
              <a:off x="310400" y="584197"/>
              <a:ext cx="3973096" cy="2689355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D7E878-6842-41F7-9BF7-A953C55855F1}"/>
              </a:ext>
            </a:extLst>
          </p:cNvPr>
          <p:cNvGrpSpPr/>
          <p:nvPr/>
        </p:nvGrpSpPr>
        <p:grpSpPr>
          <a:xfrm>
            <a:off x="304558" y="3331060"/>
            <a:ext cx="7430190" cy="640838"/>
            <a:chOff x="304558" y="3331060"/>
            <a:chExt cx="7430190" cy="64083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082350-8504-4DDC-8BB9-E5BA886BA269}"/>
                </a:ext>
              </a:extLst>
            </p:cNvPr>
            <p:cNvSpPr/>
            <p:nvPr/>
          </p:nvSpPr>
          <p:spPr>
            <a:xfrm>
              <a:off x="304558" y="3331060"/>
              <a:ext cx="3987090" cy="64083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8942408-2E75-4DA0-8F8F-AF5DE9B890C9}"/>
                </a:ext>
              </a:extLst>
            </p:cNvPr>
            <p:cNvGrpSpPr/>
            <p:nvPr/>
          </p:nvGrpSpPr>
          <p:grpSpPr>
            <a:xfrm>
              <a:off x="4291648" y="3428999"/>
              <a:ext cx="3443100" cy="461665"/>
              <a:chOff x="4291648" y="2122402"/>
              <a:chExt cx="3443100" cy="46166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439A9D-FE21-41DC-82F3-4F90DFF4C323}"/>
                  </a:ext>
                </a:extLst>
              </p:cNvPr>
              <p:cNvSpPr txBox="1"/>
              <p:nvPr/>
            </p:nvSpPr>
            <p:spPr>
              <a:xfrm>
                <a:off x="4942542" y="2122402"/>
                <a:ext cx="27922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Prof-details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2755E43E-04F6-459D-B6B4-32291A734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1648" y="2353235"/>
                <a:ext cx="753688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B79DA4-963B-4CA8-B1CA-49E9319F7ED0}"/>
              </a:ext>
            </a:extLst>
          </p:cNvPr>
          <p:cNvGrpSpPr/>
          <p:nvPr/>
        </p:nvGrpSpPr>
        <p:grpSpPr>
          <a:xfrm>
            <a:off x="296406" y="4126130"/>
            <a:ext cx="6850260" cy="590883"/>
            <a:chOff x="296406" y="4126130"/>
            <a:chExt cx="6850260" cy="59088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139DE8-AB40-42AE-A308-D3B9FB670F2D}"/>
                </a:ext>
              </a:extLst>
            </p:cNvPr>
            <p:cNvSpPr/>
            <p:nvPr/>
          </p:nvSpPr>
          <p:spPr>
            <a:xfrm>
              <a:off x="296406" y="4126130"/>
              <a:ext cx="3987090" cy="59088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1228303-FC80-4263-8F84-E201E5B98C4C}"/>
                </a:ext>
              </a:extLst>
            </p:cNvPr>
            <p:cNvGrpSpPr/>
            <p:nvPr/>
          </p:nvGrpSpPr>
          <p:grpSpPr>
            <a:xfrm>
              <a:off x="4291648" y="4183307"/>
              <a:ext cx="2855018" cy="461665"/>
              <a:chOff x="4291648" y="2122402"/>
              <a:chExt cx="2855018" cy="46166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3DC5C8A-1EAD-4313-841F-F14903175FC6}"/>
                  </a:ext>
                </a:extLst>
              </p:cNvPr>
              <p:cNvSpPr txBox="1"/>
              <p:nvPr/>
            </p:nvSpPr>
            <p:spPr>
              <a:xfrm>
                <a:off x="4942542" y="2122402"/>
                <a:ext cx="2204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Prof-desc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FD9DC52-E45D-4C09-BE2B-8CD2475F6F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1648" y="2353235"/>
                <a:ext cx="753688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8A09D8-EB98-4B40-83E8-B65A88772A41}"/>
              </a:ext>
            </a:extLst>
          </p:cNvPr>
          <p:cNvGrpSpPr/>
          <p:nvPr/>
        </p:nvGrpSpPr>
        <p:grpSpPr>
          <a:xfrm>
            <a:off x="304558" y="5369499"/>
            <a:ext cx="6833956" cy="758876"/>
            <a:chOff x="304558" y="5369499"/>
            <a:chExt cx="6833956" cy="75887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532B67-51C0-4686-8198-8149664C3F79}"/>
                </a:ext>
              </a:extLst>
            </p:cNvPr>
            <p:cNvSpPr/>
            <p:nvPr/>
          </p:nvSpPr>
          <p:spPr>
            <a:xfrm>
              <a:off x="304558" y="5369499"/>
              <a:ext cx="3987090" cy="7588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49CF068-DD0E-44C7-84DA-1E3A0D790085}"/>
                </a:ext>
              </a:extLst>
            </p:cNvPr>
            <p:cNvGrpSpPr/>
            <p:nvPr/>
          </p:nvGrpSpPr>
          <p:grpSpPr>
            <a:xfrm>
              <a:off x="4283496" y="5518716"/>
              <a:ext cx="2855018" cy="461665"/>
              <a:chOff x="4291648" y="2122402"/>
              <a:chExt cx="2855018" cy="46166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1A51EC0-757E-46F8-A9D1-014BDED3834D}"/>
                  </a:ext>
                </a:extLst>
              </p:cNvPr>
              <p:cNvSpPr txBox="1"/>
              <p:nvPr/>
            </p:nvSpPr>
            <p:spPr>
              <a:xfrm>
                <a:off x="4942542" y="2122402"/>
                <a:ext cx="2204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Prof-stats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7CA4D4-5430-428B-96C4-29728BDC6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1648" y="2353235"/>
                <a:ext cx="753688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C0BBF28-B1E9-4F3B-92FB-08F23DF306D7}"/>
              </a:ext>
            </a:extLst>
          </p:cNvPr>
          <p:cNvGrpSpPr/>
          <p:nvPr/>
        </p:nvGrpSpPr>
        <p:grpSpPr>
          <a:xfrm>
            <a:off x="296406" y="4735595"/>
            <a:ext cx="6850260" cy="461665"/>
            <a:chOff x="296406" y="4735595"/>
            <a:chExt cx="6850260" cy="4616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229E90-F26A-4CA1-AE8D-D43D66788D6C}"/>
                </a:ext>
              </a:extLst>
            </p:cNvPr>
            <p:cNvSpPr/>
            <p:nvPr/>
          </p:nvSpPr>
          <p:spPr>
            <a:xfrm>
              <a:off x="296406" y="4774521"/>
              <a:ext cx="3987090" cy="29431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F1CD081-4115-4D09-8329-5322AF95746C}"/>
                </a:ext>
              </a:extLst>
            </p:cNvPr>
            <p:cNvGrpSpPr/>
            <p:nvPr/>
          </p:nvGrpSpPr>
          <p:grpSpPr>
            <a:xfrm>
              <a:off x="4291648" y="4735595"/>
              <a:ext cx="2855018" cy="461665"/>
              <a:chOff x="4291648" y="2122402"/>
              <a:chExt cx="2855018" cy="46166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019F80-DCC2-442C-816C-3E36454775E9}"/>
                  </a:ext>
                </a:extLst>
              </p:cNvPr>
              <p:cNvSpPr txBox="1"/>
              <p:nvPr/>
            </p:nvSpPr>
            <p:spPr>
              <a:xfrm>
                <a:off x="4942542" y="2122402"/>
                <a:ext cx="2204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prof-icons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5D77F7B-CA2F-4D87-86B8-4E8278414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1648" y="2353235"/>
                <a:ext cx="753688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906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EE985C-3FE4-4527-BD45-3FC58809EE37}"/>
              </a:ext>
            </a:extLst>
          </p:cNvPr>
          <p:cNvSpPr txBox="1"/>
          <p:nvPr/>
        </p:nvSpPr>
        <p:spPr>
          <a:xfrm>
            <a:off x="7130078" y="584197"/>
            <a:ext cx="50619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&lt;card&gt;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&lt;slanted-edge&gt;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&lt;top-icons&gt;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  &lt;icon&gt;&lt;/icon&gt;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	  &lt;icon&gt;&lt;/icon&gt;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&lt;/top-icons&gt; 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&lt;button&gt;icon&lt;button&gt;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&lt;/slanted-edge&gt;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&lt;/card&gt;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918CB-A971-4915-8659-72593201A6E6}"/>
              </a:ext>
            </a:extLst>
          </p:cNvPr>
          <p:cNvSpPr txBox="1"/>
          <p:nvPr/>
        </p:nvSpPr>
        <p:spPr>
          <a:xfrm>
            <a:off x="9123624" y="-578"/>
            <a:ext cx="1119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HTML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D9FD1A-5B4D-4208-B434-EA601EE174C5}"/>
              </a:ext>
            </a:extLst>
          </p:cNvPr>
          <p:cNvGrpSpPr/>
          <p:nvPr/>
        </p:nvGrpSpPr>
        <p:grpSpPr>
          <a:xfrm>
            <a:off x="-151266" y="584197"/>
            <a:ext cx="6457556" cy="4278089"/>
            <a:chOff x="-151266" y="584197"/>
            <a:chExt cx="6457556" cy="427808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119D0F-C9D4-41E8-96C2-4A6F5C42154C}"/>
                </a:ext>
              </a:extLst>
            </p:cNvPr>
            <p:cNvSpPr txBox="1"/>
            <p:nvPr/>
          </p:nvSpPr>
          <p:spPr>
            <a:xfrm rot="16200000">
              <a:off x="-1022495" y="2964232"/>
              <a:ext cx="220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Slanted-edge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913B266-2EEF-4811-BF81-E1ADD260DECC}"/>
                </a:ext>
              </a:extLst>
            </p:cNvPr>
            <p:cNvGrpSpPr/>
            <p:nvPr/>
          </p:nvGrpSpPr>
          <p:grpSpPr>
            <a:xfrm>
              <a:off x="298715" y="584197"/>
              <a:ext cx="6007575" cy="4278089"/>
              <a:chOff x="298715" y="584197"/>
              <a:chExt cx="6007575" cy="4278089"/>
            </a:xfrm>
          </p:grpSpPr>
          <p:pic>
            <p:nvPicPr>
              <p:cNvPr id="1026" name="Picture 2" descr="hero image desishub">
                <a:extLst>
                  <a:ext uri="{FF2B5EF4-FFF2-40B4-BE49-F238E27FC236}">
                    <a16:creationId xmlns:a16="http://schemas.microsoft.com/office/drawing/2014/main" id="{85F93FD1-EF17-4674-B161-FB67D04A0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84" t="5112" r="26440" b="50900"/>
              <a:stretch/>
            </p:blipFill>
            <p:spPr bwMode="auto">
              <a:xfrm>
                <a:off x="298715" y="584198"/>
                <a:ext cx="5995891" cy="4278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9310289-9C7C-446E-AB9D-B313BBBB3C7E}"/>
                  </a:ext>
                </a:extLst>
              </p:cNvPr>
              <p:cNvSpPr/>
              <p:nvPr/>
            </p:nvSpPr>
            <p:spPr>
              <a:xfrm>
                <a:off x="310399" y="584197"/>
                <a:ext cx="5995891" cy="4278088"/>
              </a:xfrm>
              <a:prstGeom prst="rect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B9BC8DF-F212-450E-A728-2632CE3EC9CE}"/>
              </a:ext>
            </a:extLst>
          </p:cNvPr>
          <p:cNvSpPr txBox="1"/>
          <p:nvPr/>
        </p:nvSpPr>
        <p:spPr>
          <a:xfrm>
            <a:off x="298715" y="5154678"/>
            <a:ext cx="50619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Note: The Image can go in HTML or in the CSS, the choice is yours</a:t>
            </a:r>
          </a:p>
        </p:txBody>
      </p:sp>
    </p:spTree>
    <p:extLst>
      <p:ext uri="{BB962C8B-B14F-4D97-AF65-F5344CB8AC3E}">
        <p14:creationId xmlns:p14="http://schemas.microsoft.com/office/powerpoint/2010/main" val="11351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B2918CB-A971-4915-8659-72593201A6E6}"/>
              </a:ext>
            </a:extLst>
          </p:cNvPr>
          <p:cNvSpPr txBox="1"/>
          <p:nvPr/>
        </p:nvSpPr>
        <p:spPr>
          <a:xfrm>
            <a:off x="6819679" y="584197"/>
            <a:ext cx="5061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2 MAJOR CONCEPTS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D9FD1A-5B4D-4208-B434-EA601EE174C5}"/>
              </a:ext>
            </a:extLst>
          </p:cNvPr>
          <p:cNvGrpSpPr/>
          <p:nvPr/>
        </p:nvGrpSpPr>
        <p:grpSpPr>
          <a:xfrm>
            <a:off x="-151266" y="584197"/>
            <a:ext cx="6457556" cy="4278089"/>
            <a:chOff x="-151266" y="584197"/>
            <a:chExt cx="6457556" cy="427808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119D0F-C9D4-41E8-96C2-4A6F5C42154C}"/>
                </a:ext>
              </a:extLst>
            </p:cNvPr>
            <p:cNvSpPr txBox="1"/>
            <p:nvPr/>
          </p:nvSpPr>
          <p:spPr>
            <a:xfrm rot="16200000">
              <a:off x="-1022495" y="2964232"/>
              <a:ext cx="220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Slanted-edge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913B266-2EEF-4811-BF81-E1ADD260DECC}"/>
                </a:ext>
              </a:extLst>
            </p:cNvPr>
            <p:cNvGrpSpPr/>
            <p:nvPr/>
          </p:nvGrpSpPr>
          <p:grpSpPr>
            <a:xfrm>
              <a:off x="298715" y="584197"/>
              <a:ext cx="6007575" cy="4278089"/>
              <a:chOff x="298715" y="584197"/>
              <a:chExt cx="6007575" cy="4278089"/>
            </a:xfrm>
          </p:grpSpPr>
          <p:pic>
            <p:nvPicPr>
              <p:cNvPr id="1026" name="Picture 2" descr="hero image desishub">
                <a:extLst>
                  <a:ext uri="{FF2B5EF4-FFF2-40B4-BE49-F238E27FC236}">
                    <a16:creationId xmlns:a16="http://schemas.microsoft.com/office/drawing/2014/main" id="{85F93FD1-EF17-4674-B161-FB67D04A0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84" t="5112" r="26440" b="50900"/>
              <a:stretch/>
            </p:blipFill>
            <p:spPr bwMode="auto">
              <a:xfrm>
                <a:off x="298715" y="584198"/>
                <a:ext cx="5995891" cy="4278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9310289-9C7C-446E-AB9D-B313BBBB3C7E}"/>
                  </a:ext>
                </a:extLst>
              </p:cNvPr>
              <p:cNvSpPr/>
              <p:nvPr/>
            </p:nvSpPr>
            <p:spPr>
              <a:xfrm>
                <a:off x="310399" y="584197"/>
                <a:ext cx="5995891" cy="4278088"/>
              </a:xfrm>
              <a:prstGeom prst="rect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B9BC8DF-F212-450E-A728-2632CE3EC9CE}"/>
              </a:ext>
            </a:extLst>
          </p:cNvPr>
          <p:cNvSpPr txBox="1"/>
          <p:nvPr/>
        </p:nvSpPr>
        <p:spPr>
          <a:xfrm>
            <a:off x="6744587" y="1400504"/>
            <a:ext cx="50619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onsolas" panose="020B0609020204030204" pitchFamily="49" charset="0"/>
              </a:rPr>
              <a:t>Slanted Edge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Consolas" panose="020B0609020204030204" pitchFamily="49" charset="0"/>
              </a:rPr>
              <a:t>Background Image with a gradient</a:t>
            </a:r>
          </a:p>
        </p:txBody>
      </p:sp>
    </p:spTree>
    <p:extLst>
      <p:ext uri="{BB962C8B-B14F-4D97-AF65-F5344CB8AC3E}">
        <p14:creationId xmlns:p14="http://schemas.microsoft.com/office/powerpoint/2010/main" val="140331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B2918CB-A971-4915-8659-72593201A6E6}"/>
              </a:ext>
            </a:extLst>
          </p:cNvPr>
          <p:cNvSpPr txBox="1"/>
          <p:nvPr/>
        </p:nvSpPr>
        <p:spPr>
          <a:xfrm>
            <a:off x="7429279" y="584197"/>
            <a:ext cx="5061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Slanted Edge</a:t>
            </a:r>
          </a:p>
        </p:txBody>
      </p:sp>
      <p:pic>
        <p:nvPicPr>
          <p:cNvPr id="1026" name="Picture 2" descr="hero image desishub">
            <a:extLst>
              <a:ext uri="{FF2B5EF4-FFF2-40B4-BE49-F238E27FC236}">
                <a16:creationId xmlns:a16="http://schemas.microsoft.com/office/drawing/2014/main" id="{85F93FD1-EF17-4674-B161-FB67D04A0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4" t="5112" r="26440" b="52165"/>
          <a:stretch/>
        </p:blipFill>
        <p:spPr bwMode="auto">
          <a:xfrm>
            <a:off x="1026017" y="584197"/>
            <a:ext cx="5995891" cy="41433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B9BC8DF-F212-450E-A728-2632CE3EC9CE}"/>
              </a:ext>
            </a:extLst>
          </p:cNvPr>
          <p:cNvSpPr txBox="1"/>
          <p:nvPr/>
        </p:nvSpPr>
        <p:spPr>
          <a:xfrm>
            <a:off x="7760586" y="1168972"/>
            <a:ext cx="386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onsolas" panose="020B0609020204030204" pitchFamily="49" charset="0"/>
              </a:rPr>
              <a:t>We use Clip Path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762FE5-5814-4119-9F9E-9BEFB2631A23}"/>
              </a:ext>
            </a:extLst>
          </p:cNvPr>
          <p:cNvSpPr/>
          <p:nvPr/>
        </p:nvSpPr>
        <p:spPr>
          <a:xfrm>
            <a:off x="0" y="5545237"/>
            <a:ext cx="11105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onsolas" panose="020B0609020204030204" pitchFamily="49" charset="0"/>
              </a:rPr>
              <a:t>clip-path: polygon(0% 0%, 100% 0%, 100% 80%, 0% 100%);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6B64DE-CE53-44B6-AA29-992CFC24B2F0}"/>
              </a:ext>
            </a:extLst>
          </p:cNvPr>
          <p:cNvSpPr/>
          <p:nvPr/>
        </p:nvSpPr>
        <p:spPr>
          <a:xfrm>
            <a:off x="770111" y="4821946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(0% 100%)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6E604-0467-4E29-9F9A-1F8FE9B20DC1}"/>
              </a:ext>
            </a:extLst>
          </p:cNvPr>
          <p:cNvSpPr/>
          <p:nvPr/>
        </p:nvSpPr>
        <p:spPr>
          <a:xfrm>
            <a:off x="6402086" y="4809612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(100% 100%)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25DCD7-F134-4F1B-BE70-A606A6103BAE}"/>
              </a:ext>
            </a:extLst>
          </p:cNvPr>
          <p:cNvSpPr/>
          <p:nvPr/>
        </p:nvSpPr>
        <p:spPr>
          <a:xfrm>
            <a:off x="770111" y="17018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(0% 0%)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61056-926E-4661-89F9-664D82CBDC8C}"/>
              </a:ext>
            </a:extLst>
          </p:cNvPr>
          <p:cNvSpPr/>
          <p:nvPr/>
        </p:nvSpPr>
        <p:spPr>
          <a:xfrm>
            <a:off x="6679736" y="19252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(100% 0%)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24F219-9DD2-4542-9C80-FCA91E3E91A4}"/>
              </a:ext>
            </a:extLst>
          </p:cNvPr>
          <p:cNvSpPr/>
          <p:nvPr/>
        </p:nvSpPr>
        <p:spPr>
          <a:xfrm>
            <a:off x="875180" y="489843"/>
            <a:ext cx="195977" cy="195977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EEF120-7253-4038-91DF-97ACFB330F20}"/>
              </a:ext>
            </a:extLst>
          </p:cNvPr>
          <p:cNvSpPr/>
          <p:nvPr/>
        </p:nvSpPr>
        <p:spPr>
          <a:xfrm>
            <a:off x="6931628" y="466190"/>
            <a:ext cx="195977" cy="195977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CB950E-E6CE-497C-9FA4-14E54E8AD864}"/>
              </a:ext>
            </a:extLst>
          </p:cNvPr>
          <p:cNvSpPr/>
          <p:nvPr/>
        </p:nvSpPr>
        <p:spPr>
          <a:xfrm>
            <a:off x="6923919" y="4618292"/>
            <a:ext cx="195977" cy="19597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3006DF-A2FA-4B10-94E6-238DFA3C7EEA}"/>
              </a:ext>
            </a:extLst>
          </p:cNvPr>
          <p:cNvSpPr/>
          <p:nvPr/>
        </p:nvSpPr>
        <p:spPr>
          <a:xfrm>
            <a:off x="6929883" y="3429737"/>
            <a:ext cx="195977" cy="195977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1B56AF-033D-48ED-8DF2-B174CCE87E8B}"/>
              </a:ext>
            </a:extLst>
          </p:cNvPr>
          <p:cNvSpPr/>
          <p:nvPr/>
        </p:nvSpPr>
        <p:spPr>
          <a:xfrm>
            <a:off x="920320" y="4625043"/>
            <a:ext cx="195977" cy="195977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0C4FD6-C5EB-4B82-994F-FE71449E8CBB}"/>
              </a:ext>
            </a:extLst>
          </p:cNvPr>
          <p:cNvSpPr/>
          <p:nvPr/>
        </p:nvSpPr>
        <p:spPr>
          <a:xfrm>
            <a:off x="7035067" y="334305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(100% 80%)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0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B2918CB-A971-4915-8659-72593201A6E6}"/>
              </a:ext>
            </a:extLst>
          </p:cNvPr>
          <p:cNvSpPr txBox="1"/>
          <p:nvPr/>
        </p:nvSpPr>
        <p:spPr>
          <a:xfrm>
            <a:off x="6819679" y="584197"/>
            <a:ext cx="5061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Background-image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D9FD1A-5B4D-4208-B434-EA601EE174C5}"/>
              </a:ext>
            </a:extLst>
          </p:cNvPr>
          <p:cNvGrpSpPr/>
          <p:nvPr/>
        </p:nvGrpSpPr>
        <p:grpSpPr>
          <a:xfrm>
            <a:off x="-151266" y="584197"/>
            <a:ext cx="6457556" cy="4278089"/>
            <a:chOff x="-151266" y="584197"/>
            <a:chExt cx="6457556" cy="427808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119D0F-C9D4-41E8-96C2-4A6F5C42154C}"/>
                </a:ext>
              </a:extLst>
            </p:cNvPr>
            <p:cNvSpPr txBox="1"/>
            <p:nvPr/>
          </p:nvSpPr>
          <p:spPr>
            <a:xfrm rot="16200000">
              <a:off x="-1022495" y="2964232"/>
              <a:ext cx="220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Slanted-edge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913B266-2EEF-4811-BF81-E1ADD260DECC}"/>
                </a:ext>
              </a:extLst>
            </p:cNvPr>
            <p:cNvGrpSpPr/>
            <p:nvPr/>
          </p:nvGrpSpPr>
          <p:grpSpPr>
            <a:xfrm>
              <a:off x="298715" y="584197"/>
              <a:ext cx="6007575" cy="4278089"/>
              <a:chOff x="298715" y="584197"/>
              <a:chExt cx="6007575" cy="4278089"/>
            </a:xfrm>
          </p:grpSpPr>
          <p:pic>
            <p:nvPicPr>
              <p:cNvPr id="1026" name="Picture 2" descr="hero image desishub">
                <a:extLst>
                  <a:ext uri="{FF2B5EF4-FFF2-40B4-BE49-F238E27FC236}">
                    <a16:creationId xmlns:a16="http://schemas.microsoft.com/office/drawing/2014/main" id="{85F93FD1-EF17-4674-B161-FB67D04A0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84" t="5112" r="26440" b="50900"/>
              <a:stretch/>
            </p:blipFill>
            <p:spPr bwMode="auto">
              <a:xfrm>
                <a:off x="298715" y="584198"/>
                <a:ext cx="5995891" cy="4278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9310289-9C7C-446E-AB9D-B313BBBB3C7E}"/>
                  </a:ext>
                </a:extLst>
              </p:cNvPr>
              <p:cNvSpPr/>
              <p:nvPr/>
            </p:nvSpPr>
            <p:spPr>
              <a:xfrm>
                <a:off x="310399" y="584197"/>
                <a:ext cx="5995891" cy="4278088"/>
              </a:xfrm>
              <a:prstGeom prst="rect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B9BC8DF-F212-450E-A728-2632CE3EC9CE}"/>
              </a:ext>
            </a:extLst>
          </p:cNvPr>
          <p:cNvSpPr txBox="1"/>
          <p:nvPr/>
        </p:nvSpPr>
        <p:spPr>
          <a:xfrm>
            <a:off x="6744587" y="1400504"/>
            <a:ext cx="5061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onsolas" panose="020B0609020204030204" pitchFamily="49" charset="0"/>
              </a:rPr>
              <a:t>Background Image with a gradient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FAB91C-A38F-41CB-BC05-8F33735CDC2C}"/>
              </a:ext>
            </a:extLst>
          </p:cNvPr>
          <p:cNvSpPr/>
          <p:nvPr/>
        </p:nvSpPr>
        <p:spPr>
          <a:xfrm>
            <a:off x="-24593" y="5904470"/>
            <a:ext cx="12241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 background-image: linear-gradient(</a:t>
            </a:r>
            <a:r>
              <a:rPr lang="en-US" b="1" dirty="0" err="1">
                <a:latin typeface="Consolas" panose="020B0609020204030204" pitchFamily="49" charset="0"/>
              </a:rPr>
              <a:t>rgba</a:t>
            </a:r>
            <a:r>
              <a:rPr lang="en-US" b="1" dirty="0">
                <a:latin typeface="Consolas" panose="020B0609020204030204" pitchFamily="49" charset="0"/>
              </a:rPr>
              <a:t>(255, 0, 0, 0.7),</a:t>
            </a:r>
            <a:r>
              <a:rPr lang="en-US" b="1" dirty="0" err="1">
                <a:latin typeface="Consolas" panose="020B0609020204030204" pitchFamily="49" charset="0"/>
              </a:rPr>
              <a:t>rgba</a:t>
            </a:r>
            <a:r>
              <a:rPr lang="en-US" b="1" dirty="0">
                <a:latin typeface="Consolas" panose="020B0609020204030204" pitchFamily="49" charset="0"/>
              </a:rPr>
              <a:t>(255, 255, 0, 0.7)),</a:t>
            </a:r>
            <a:r>
              <a:rPr lang="en-US" b="1" dirty="0" err="1">
                <a:latin typeface="Consolas" panose="020B0609020204030204" pitchFamily="49" charset="0"/>
              </a:rPr>
              <a:t>url</a:t>
            </a:r>
            <a:r>
              <a:rPr lang="en-US" b="1" dirty="0">
                <a:latin typeface="Consolas" panose="020B0609020204030204" pitchFamily="49" charset="0"/>
              </a:rPr>
              <a:t>("./jb.png");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1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243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2022-11-10T03:53:36Z</dcterms:created>
  <dcterms:modified xsi:type="dcterms:W3CDTF">2022-11-10T05:19:20Z</dcterms:modified>
</cp:coreProperties>
</file>