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A22-41A6-4ED4-98D0-18260CD00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89D3-489E-4E39-9AD7-75B888CA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9FDF-3EAC-4A68-B994-FD2978C0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E739-643E-483A-B9FF-92071504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3DE7-8E0F-4BE6-889F-E05C4200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9996-82BA-4FAB-92F6-5F827F0F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85FA-124B-44B3-8AA0-0F6C77E1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1ACF-40F4-4003-B8C1-D03EC73B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ADEC-1B81-40AF-B928-32B9F6F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3D5B-C79E-4584-BABC-1B2944E8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3CAA5-5479-4EBD-AC5A-5B21B1267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9F78-55E5-445D-8AB6-6346BFDD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0249-23B0-4B75-B141-2D2052C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250B-786D-4FDE-B640-68A6587D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4D25-B150-4B2D-AC95-A6D1EDCB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3DF9-DAA2-4730-A58D-5CA755C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371F-A8CE-420C-AB2A-B30AB09C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D56F-E4BF-4C98-9CE2-F1CCC52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8085-C936-4E6C-8F9C-DF0192D1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54F8-DE1F-4E7A-87FA-B7C19C51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8D0-7CE9-49DA-AC0B-FD418EC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DCA4-87FA-43F0-B777-FADF3FF2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D1CB-CFB9-422D-9D32-C90995A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795B-917E-477E-966D-59B87DC2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D182-520D-4FE7-A5EF-6F78E01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7C73-C30E-4762-BDB2-A9346620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2676-3EEA-4053-B997-B62B8662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B4C4-BA14-4866-B211-EA8CAE51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FB23-FFA4-4AF9-9B91-2615784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CB68-8E28-44B9-9A8F-BC726A69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E209-7C4F-4260-957C-6D447C0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AFB-31FF-4A90-919A-76959E69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3484-14EB-49B6-B286-4F18D4E1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38477-8D76-4EF1-910C-CCF83FB6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77D54-4457-439B-8D4B-AEFEE10F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3BB5E-5213-41BB-AD70-4A7E3A3E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494B6-9894-4B7E-9522-DE29D8EF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C908C-1395-475C-A549-F5AE114B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C7D31-DFB4-4283-AFAC-28B93D75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A2DB-026C-4D50-B2F4-997B5945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C3CF4-4A62-4243-A459-B52140C7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37BB1-FE25-42E4-BD9D-38CD92FF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9BD06-00EF-430F-B05A-F3EFF330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0BBF6-EA9C-4CAF-8880-69560BEB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6798-9A8E-47E8-9974-9029677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7528-8644-4B7C-AD8E-932C2ED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6E97-4442-4E5A-9974-F4B51A72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0C0C-F2DF-499F-A37D-794C81D1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DDB82-BF7F-4591-B946-808FFBA1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ACCB-2E86-43F7-87B8-4BB080C0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BC6D6-D920-4483-8AE8-7F489F43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88343-98FC-4BE6-9F9F-78ECB8EA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4EC-BFB3-4430-8C97-634F355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8A6CF-BF8F-4651-84CE-7F31771D1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0D373-DD6F-4528-A565-815427CE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C39-76F0-4122-AAEA-9BB924AB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C2D4C-D184-4C14-9DF7-B369452B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EF1A-5AF2-4EC6-B71A-15FBC1E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05B0E-0E26-4F14-9BF4-95A48E9C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6191-715C-4A27-A333-30BE6681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DFC4-2CDA-4244-9B9F-A323E85D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A2E6-F172-4962-8ECC-CA8A232DA4F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3CC7-20A8-4A3C-B14B-2FF4272B0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BB5C-CCBF-4E6D-A287-FE7C4480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45D8-1D06-4E6F-9B35-27D71FF5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4812-83DC-4ED8-B4F2-9A94B039FE4F}"/>
              </a:ext>
            </a:extLst>
          </p:cNvPr>
          <p:cNvSpPr/>
          <p:nvPr/>
        </p:nvSpPr>
        <p:spPr>
          <a:xfrm>
            <a:off x="366293" y="1331299"/>
            <a:ext cx="7495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sheet.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2820875" y="61796"/>
            <a:ext cx="7054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Introduction to CSS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C81866-C7BB-4C6B-9808-EA4D157B6148}"/>
              </a:ext>
            </a:extLst>
          </p:cNvPr>
          <p:cNvGrpSpPr/>
          <p:nvPr/>
        </p:nvGrpSpPr>
        <p:grpSpPr>
          <a:xfrm>
            <a:off x="152400" y="2812392"/>
            <a:ext cx="2948609" cy="719891"/>
            <a:chOff x="152400" y="3891866"/>
            <a:chExt cx="2948609" cy="7198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54DF49-13E7-4F33-8F80-0C0CFB7E8317}"/>
                </a:ext>
              </a:extLst>
            </p:cNvPr>
            <p:cNvSpPr/>
            <p:nvPr/>
          </p:nvSpPr>
          <p:spPr>
            <a:xfrm>
              <a:off x="152400" y="3891866"/>
              <a:ext cx="2948609" cy="7198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4B43D6-E3A5-4AD3-8343-A1B6DFE2B702}"/>
                </a:ext>
              </a:extLst>
            </p:cNvPr>
            <p:cNvSpPr/>
            <p:nvPr/>
          </p:nvSpPr>
          <p:spPr>
            <a:xfrm>
              <a:off x="521335" y="3998124"/>
              <a:ext cx="22995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CSS Syntax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D04-BDEB-4140-9BC6-FF94624A7B23}"/>
              </a:ext>
            </a:extLst>
          </p:cNvPr>
          <p:cNvSpPr/>
          <p:nvPr/>
        </p:nvSpPr>
        <p:spPr>
          <a:xfrm>
            <a:off x="366293" y="1960777"/>
            <a:ext cx="950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is the language we use to style a Web page.</a:t>
            </a:r>
            <a:endParaRPr lang="en-US" sz="2800" dirty="0"/>
          </a:p>
        </p:txBody>
      </p:sp>
      <p:pic>
        <p:nvPicPr>
          <p:cNvPr id="1028" name="Picture 4" descr="CSS selector">
            <a:extLst>
              <a:ext uri="{FF2B5EF4-FFF2-40B4-BE49-F238E27FC236}">
                <a16:creationId xmlns:a16="http://schemas.microsoft.com/office/drawing/2014/main" id="{165876DB-C287-4FAD-B967-8BD2F455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6" y="4969358"/>
            <a:ext cx="8169758" cy="17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E3B35-FA1B-4E1C-AA84-E53718988B4D}"/>
              </a:ext>
            </a:extLst>
          </p:cNvPr>
          <p:cNvSpPr/>
          <p:nvPr/>
        </p:nvSpPr>
        <p:spPr>
          <a:xfrm>
            <a:off x="366292" y="3921072"/>
            <a:ext cx="10938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CSS rule consists of a selector and a declaration block.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80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4812-83DC-4ED8-B4F2-9A94B039FE4F}"/>
              </a:ext>
            </a:extLst>
          </p:cNvPr>
          <p:cNvSpPr/>
          <p:nvPr/>
        </p:nvSpPr>
        <p:spPr>
          <a:xfrm>
            <a:off x="366293" y="1331299"/>
            <a:ext cx="113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selector points to the HTML element you want to style.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2820875" y="61796"/>
            <a:ext cx="4157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 syntax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5" name="Picture 4" descr="CSS selector">
            <a:extLst>
              <a:ext uri="{FF2B5EF4-FFF2-40B4-BE49-F238E27FC236}">
                <a16:creationId xmlns:a16="http://schemas.microsoft.com/office/drawing/2014/main" id="{52AE2696-E964-4A29-B13E-69CE319F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" y="2138896"/>
            <a:ext cx="8169758" cy="17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A2305-9CF5-4166-8F61-852076B728BD}"/>
              </a:ext>
            </a:extLst>
          </p:cNvPr>
          <p:cNvGrpSpPr/>
          <p:nvPr/>
        </p:nvGrpSpPr>
        <p:grpSpPr>
          <a:xfrm>
            <a:off x="833049" y="5606213"/>
            <a:ext cx="8960586" cy="1113182"/>
            <a:chOff x="914400" y="4253948"/>
            <a:chExt cx="8960586" cy="11131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E63358-194C-4546-9859-504BB0A0715B}"/>
                </a:ext>
              </a:extLst>
            </p:cNvPr>
            <p:cNvSpPr/>
            <p:nvPr/>
          </p:nvSpPr>
          <p:spPr>
            <a:xfrm>
              <a:off x="914400" y="4253948"/>
              <a:ext cx="8960586" cy="11131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45785D-D265-4DAA-B272-FCC60DE01DE4}"/>
                </a:ext>
              </a:extLst>
            </p:cNvPr>
            <p:cNvSpPr/>
            <p:nvPr/>
          </p:nvSpPr>
          <p:spPr>
            <a:xfrm>
              <a:off x="1703618" y="4487373"/>
              <a:ext cx="73821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Verdana" panose="020B0604030504040204" pitchFamily="34" charset="0"/>
                </a:rPr>
                <a:t>&lt;h1&gt; This is Heading 1 &lt;/h1&gt;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84A54-268E-4677-9249-7C7BC73D3805}"/>
              </a:ext>
            </a:extLst>
          </p:cNvPr>
          <p:cNvCxnSpPr/>
          <p:nvPr/>
        </p:nvCxnSpPr>
        <p:spPr>
          <a:xfrm>
            <a:off x="1325218" y="3326295"/>
            <a:ext cx="2279917" cy="22799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DB0DE-048B-430C-BBB5-9CCC99394EEF}"/>
              </a:ext>
            </a:extLst>
          </p:cNvPr>
          <p:cNvSpPr/>
          <p:nvPr/>
        </p:nvSpPr>
        <p:spPr>
          <a:xfrm>
            <a:off x="4097304" y="4566171"/>
            <a:ext cx="3967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>
                <a:effectLst/>
                <a:latin typeface="Verdana" panose="020B0604030504040204" pitchFamily="34" charset="0"/>
              </a:rPr>
              <a:t>HTML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05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2820875" y="61796"/>
            <a:ext cx="7054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Introduction to CSS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D04-BDEB-4140-9BC6-FF94624A7B23}"/>
              </a:ext>
            </a:extLst>
          </p:cNvPr>
          <p:cNvSpPr/>
          <p:nvPr/>
        </p:nvSpPr>
        <p:spPr>
          <a:xfrm>
            <a:off x="366292" y="1277818"/>
            <a:ext cx="108945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declaration block contains one or more declarations 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  separated by semicolons.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3914C-00E0-4BFC-BC83-4982273D128C}"/>
              </a:ext>
            </a:extLst>
          </p:cNvPr>
          <p:cNvSpPr/>
          <p:nvPr/>
        </p:nvSpPr>
        <p:spPr>
          <a:xfrm>
            <a:off x="879003" y="2731568"/>
            <a:ext cx="5216995" cy="224676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	font-size 	: 14 px;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	color		: ‘blue’;</a:t>
            </a: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2A5F9-79F6-45E6-8537-E050BB38FBD2}"/>
              </a:ext>
            </a:extLst>
          </p:cNvPr>
          <p:cNvSpPr/>
          <p:nvPr/>
        </p:nvSpPr>
        <p:spPr>
          <a:xfrm>
            <a:off x="246288" y="5477981"/>
            <a:ext cx="116994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Each declaration includes a CSS property name and a value, 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  separated by a colon.</a:t>
            </a:r>
          </a:p>
        </p:txBody>
      </p:sp>
    </p:spTree>
    <p:extLst>
      <p:ext uri="{BB962C8B-B14F-4D97-AF65-F5344CB8AC3E}">
        <p14:creationId xmlns:p14="http://schemas.microsoft.com/office/powerpoint/2010/main" val="40573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4812-83DC-4ED8-B4F2-9A94B039FE4F}"/>
              </a:ext>
            </a:extLst>
          </p:cNvPr>
          <p:cNvSpPr/>
          <p:nvPr/>
        </p:nvSpPr>
        <p:spPr>
          <a:xfrm>
            <a:off x="301337" y="1108718"/>
            <a:ext cx="5794663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 {</a:t>
            </a:r>
            <a:b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color: red;</a:t>
            </a:r>
            <a:b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text-align: center;</a:t>
            </a:r>
            <a:b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sz="6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2820875" y="61796"/>
            <a:ext cx="3155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A7D295-7E4D-4D54-84B5-6CF6AD1D8BE9}"/>
              </a:ext>
            </a:extLst>
          </p:cNvPr>
          <p:cNvSpPr/>
          <p:nvPr/>
        </p:nvSpPr>
        <p:spPr>
          <a:xfrm>
            <a:off x="1046921" y="3429000"/>
            <a:ext cx="11145079" cy="32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Explained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is a selector in CSS (it points to the HTML element you want to style: &lt;p&gt;).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is a property, and red is the property value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text-align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is a property, and center is the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17825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4812-83DC-4ED8-B4F2-9A94B039FE4F}"/>
              </a:ext>
            </a:extLst>
          </p:cNvPr>
          <p:cNvSpPr/>
          <p:nvPr/>
        </p:nvSpPr>
        <p:spPr>
          <a:xfrm>
            <a:off x="366293" y="1331299"/>
            <a:ext cx="11951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CSS selector selects the HTML element(s) you want to style.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2820875" y="61796"/>
            <a:ext cx="5047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Verdana" panose="020B0604030504040204" pitchFamily="34" charset="0"/>
              </a:rPr>
              <a:t>CSS Selectors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D04-BDEB-4140-9BC6-FF94624A7B23}"/>
              </a:ext>
            </a:extLst>
          </p:cNvPr>
          <p:cNvSpPr/>
          <p:nvPr/>
        </p:nvSpPr>
        <p:spPr>
          <a:xfrm>
            <a:off x="366293" y="2206323"/>
            <a:ext cx="11153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CSS selectors are used to "find" (or select) the HTML elements you want to style.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4534C-DAC5-4DED-A004-76F21B1B1CAD}"/>
              </a:ext>
            </a:extLst>
          </p:cNvPr>
          <p:cNvSpPr/>
          <p:nvPr/>
        </p:nvSpPr>
        <p:spPr>
          <a:xfrm>
            <a:off x="366293" y="3077860"/>
            <a:ext cx="11759951" cy="30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can divide CSS selectors into five categories: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Simple selectors (select elements based on name, id, class)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Combinator selectors (select elements based on a specific relationship between them)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Pseudo-class selectors (select elements based on a certain state)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Pseudo-elements selectors (select and style a part of an element)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Attribute selectors (select elements based on an attribute or attribute value)</a:t>
            </a:r>
          </a:p>
        </p:txBody>
      </p:sp>
    </p:spTree>
    <p:extLst>
      <p:ext uri="{BB962C8B-B14F-4D97-AF65-F5344CB8AC3E}">
        <p14:creationId xmlns:p14="http://schemas.microsoft.com/office/powerpoint/2010/main" val="2863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9FE1E-D02A-4EAA-9C06-20FAF3BB3747}"/>
              </a:ext>
            </a:extLst>
          </p:cNvPr>
          <p:cNvSpPr/>
          <p:nvPr/>
        </p:nvSpPr>
        <p:spPr>
          <a:xfrm>
            <a:off x="0" y="0"/>
            <a:ext cx="12192000" cy="1046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4812-83DC-4ED8-B4F2-9A94B039FE4F}"/>
              </a:ext>
            </a:extLst>
          </p:cNvPr>
          <p:cNvSpPr/>
          <p:nvPr/>
        </p:nvSpPr>
        <p:spPr>
          <a:xfrm>
            <a:off x="366293" y="1331299"/>
            <a:ext cx="9935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CSS is attached to an HTML page in different ways.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CE52-EBBB-4F97-B22E-283467BBFD0A}"/>
              </a:ext>
            </a:extLst>
          </p:cNvPr>
          <p:cNvSpPr/>
          <p:nvPr/>
        </p:nvSpPr>
        <p:spPr>
          <a:xfrm>
            <a:off x="1785660" y="218423"/>
            <a:ext cx="7672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</a:rPr>
              <a:t>ADDING CSS TO AN HTML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D04-BDEB-4140-9BC6-FF94624A7B23}"/>
              </a:ext>
            </a:extLst>
          </p:cNvPr>
          <p:cNvSpPr/>
          <p:nvPr/>
        </p:nvSpPr>
        <p:spPr>
          <a:xfrm>
            <a:off x="366293" y="2206323"/>
            <a:ext cx="304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using the style tag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364D-8022-42E3-99E9-296412E18FD7}"/>
              </a:ext>
            </a:extLst>
          </p:cNvPr>
          <p:cNvSpPr/>
          <p:nvPr/>
        </p:nvSpPr>
        <p:spPr>
          <a:xfrm>
            <a:off x="366293" y="2653786"/>
            <a:ext cx="216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inline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3149F-6FC4-4646-A2CD-59FF2C080D63}"/>
              </a:ext>
            </a:extLst>
          </p:cNvPr>
          <p:cNvSpPr/>
          <p:nvPr/>
        </p:nvSpPr>
        <p:spPr>
          <a:xfrm>
            <a:off x="366293" y="3101249"/>
            <a:ext cx="2914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Using the link tag</a:t>
            </a:r>
          </a:p>
        </p:txBody>
      </p:sp>
    </p:spTree>
    <p:extLst>
      <p:ext uri="{BB962C8B-B14F-4D97-AF65-F5344CB8AC3E}">
        <p14:creationId xmlns:p14="http://schemas.microsoft.com/office/powerpoint/2010/main" val="366294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2022-07-20T17:43:33Z</dcterms:created>
  <dcterms:modified xsi:type="dcterms:W3CDTF">2022-07-21T03:58:29Z</dcterms:modified>
</cp:coreProperties>
</file>