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8" d="100"/>
          <a:sy n="9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0750-0E7B-480F-9710-423B2B7F9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31ABF-8C10-44A1-8100-48C85B903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8F49F-8118-40DC-BAF4-39818588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0FA3D-7E9A-4953-B4AF-9C45CAC7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57408-871C-480C-BA2A-5E73F02F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4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D83D-87AA-49EA-9248-E523332F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52FEA-5010-4DAB-A9EE-A71661F25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00584-2DB3-4CA2-8026-51825510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5C86-8DDC-4E1E-8049-80A6FBA9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92E71-BD3B-433D-8459-248A04BE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3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57D9E-20B8-4ABA-AEAD-A988B74EE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65DA1-26C4-49CF-A83A-8DC3ABE40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E69DA-124F-4BFF-8355-7755FB30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D06EF-A0DA-48D2-8D55-8CB71578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556B7-1257-4AD9-AAD0-FD98B81D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7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A210-D47D-4E5B-B98F-5B720F6C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58CF8-4AF0-4807-A23C-405DA7EB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88812-A4B2-40CE-B087-0AC407B0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3F78-EA23-4BB8-9849-D4EDC7FF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AFA0-953B-4365-8DAF-25A9632A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5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EC19-7595-4487-9F99-FF285082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FE1B6-A747-45DE-96C6-879A7CDA4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F7980-48A7-4D1D-B369-8067F70F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4776-A836-4058-9C98-B8A6BCD3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AFA91-E856-4080-9A94-4ED0F246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2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2E5C-58AB-4B2E-8241-7156313C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C47D-6ABB-4FDE-AE02-BC012B827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F6BAF-5DA0-46CD-94D8-BE2FD10E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CD768-33B1-42E7-9B01-8AFFBCBA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87762-5506-4C1A-8A97-1C74142D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30DC9-5C92-4510-99B4-779720AB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B6E4-DB1C-4A15-A120-FF3B6272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DA1CD-0A5F-4758-A050-7EDEB97BF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E1264-24BE-4413-A600-69D0E24F3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55604-75E3-4BCE-B33D-8B4A62091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55077-CAC1-44B8-995E-8682918A5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C5F11-8A70-45A6-AD8C-8A6A4B58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F032C-5BF2-4F0C-AC65-457B87BE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D8E7E-39CB-4EFE-9231-77F794E0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5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3597-8AD4-4603-98BF-939360C7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3DF1A-DC80-461D-9EDD-745839A7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D247-EA79-4F89-8FB5-DAAD7D07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5B927-8A3E-4529-9113-5DF66670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0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6CF0D-7E4C-41CA-B9CE-96446035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7616-EAF5-4112-BCDE-6FA64935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0DC34-176D-41C7-A4F4-6FE635EE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2672-5EF1-4C68-9FF7-CBF725BF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85F4C-50CA-4842-8FC0-54D0C94B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A17CC-DB87-4172-B87D-BD5F8A227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4983A-C9D2-48BD-B063-4976E76D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1D1AE-869B-42D2-8C66-7EF4B9DB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1FCDC-5BAD-4250-AC07-4E0FECFC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9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FEB3-67EF-4229-B466-39BE5383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FA321-39ED-4DCC-9809-A50C899F1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DA24A-4B85-4604-9166-963986DEA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35456-0517-42B4-8AC7-5958013E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AF481-2EBD-4002-A61D-74DD6351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C6D4E-12A2-4DC5-B572-86F5215A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6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76BEE-0E3E-41B5-B94E-A54E4615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AFAF6-CFEC-4FB6-8DFC-41CC66A87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A0487-4F18-4317-A460-5010DEB44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F55F1-AD98-4463-8A6C-29D2B1C0EE3C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2CC9-16B7-4985-B4EF-164582952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0248-2DA5-4799-AD95-82812AC59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6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457F23-3589-463A-8A79-35F470EE3CB8}"/>
              </a:ext>
            </a:extLst>
          </p:cNvPr>
          <p:cNvGrpSpPr/>
          <p:nvPr/>
        </p:nvGrpSpPr>
        <p:grpSpPr>
          <a:xfrm>
            <a:off x="0" y="0"/>
            <a:ext cx="12192000" cy="1007165"/>
            <a:chOff x="0" y="0"/>
            <a:chExt cx="12192000" cy="1007165"/>
          </a:xfrm>
          <a:solidFill>
            <a:srgbClr val="00206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22A276-EE96-4EE6-B737-97FBCA364B94}"/>
                </a:ext>
              </a:extLst>
            </p:cNvPr>
            <p:cNvSpPr/>
            <p:nvPr/>
          </p:nvSpPr>
          <p:spPr>
            <a:xfrm>
              <a:off x="0" y="0"/>
              <a:ext cx="12192000" cy="10071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4C320-F967-4E25-BD47-3AC7FDD84062}"/>
                </a:ext>
              </a:extLst>
            </p:cNvPr>
            <p:cNvSpPr txBox="1"/>
            <p:nvPr/>
          </p:nvSpPr>
          <p:spPr>
            <a:xfrm>
              <a:off x="781878" y="88083"/>
              <a:ext cx="9794797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Project Two : Profile Card Overview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2867E75-B2F1-485D-B277-7ED33D8E1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7163"/>
            <a:ext cx="12192000" cy="585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4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457F23-3589-463A-8A79-35F470EE3CB8}"/>
              </a:ext>
            </a:extLst>
          </p:cNvPr>
          <p:cNvGrpSpPr/>
          <p:nvPr/>
        </p:nvGrpSpPr>
        <p:grpSpPr>
          <a:xfrm>
            <a:off x="0" y="0"/>
            <a:ext cx="12192000" cy="1007165"/>
            <a:chOff x="0" y="0"/>
            <a:chExt cx="12192000" cy="1007165"/>
          </a:xfrm>
          <a:solidFill>
            <a:srgbClr val="00206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22A276-EE96-4EE6-B737-97FBCA364B94}"/>
                </a:ext>
              </a:extLst>
            </p:cNvPr>
            <p:cNvSpPr/>
            <p:nvPr/>
          </p:nvSpPr>
          <p:spPr>
            <a:xfrm>
              <a:off x="0" y="0"/>
              <a:ext cx="12192000" cy="10071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4C320-F967-4E25-BD47-3AC7FDD84062}"/>
                </a:ext>
              </a:extLst>
            </p:cNvPr>
            <p:cNvSpPr txBox="1"/>
            <p:nvPr/>
          </p:nvSpPr>
          <p:spPr>
            <a:xfrm>
              <a:off x="781878" y="88083"/>
              <a:ext cx="10379316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you will Learn From this Project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2867E75-B2F1-485D-B277-7ED33D8E1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7163"/>
            <a:ext cx="12192000" cy="58508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A8A2FC-C426-4213-862F-CAD1B5E8348F}"/>
              </a:ext>
            </a:extLst>
          </p:cNvPr>
          <p:cNvSpPr txBox="1"/>
          <p:nvPr/>
        </p:nvSpPr>
        <p:spPr>
          <a:xfrm flipH="1">
            <a:off x="596345" y="1351722"/>
            <a:ext cx="9568071" cy="278698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Extracting different elements from the design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Converting the extracted elements into HTML Code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Positioning elements (Position Absolute and Position relative)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Images in (CSS  and HTML) </a:t>
            </a:r>
          </a:p>
        </p:txBody>
      </p:sp>
    </p:spTree>
    <p:extLst>
      <p:ext uri="{BB962C8B-B14F-4D97-AF65-F5344CB8AC3E}">
        <p14:creationId xmlns:p14="http://schemas.microsoft.com/office/powerpoint/2010/main" val="67497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457F23-3589-463A-8A79-35F470EE3CB8}"/>
              </a:ext>
            </a:extLst>
          </p:cNvPr>
          <p:cNvGrpSpPr/>
          <p:nvPr/>
        </p:nvGrpSpPr>
        <p:grpSpPr>
          <a:xfrm>
            <a:off x="0" y="0"/>
            <a:ext cx="12192000" cy="1007165"/>
            <a:chOff x="0" y="0"/>
            <a:chExt cx="12192000" cy="1007165"/>
          </a:xfrm>
          <a:solidFill>
            <a:srgbClr val="00206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22A276-EE96-4EE6-B737-97FBCA364B94}"/>
                </a:ext>
              </a:extLst>
            </p:cNvPr>
            <p:cNvSpPr/>
            <p:nvPr/>
          </p:nvSpPr>
          <p:spPr>
            <a:xfrm>
              <a:off x="0" y="0"/>
              <a:ext cx="12192000" cy="10071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4C320-F967-4E25-BD47-3AC7FDD84062}"/>
                </a:ext>
              </a:extLst>
            </p:cNvPr>
            <p:cNvSpPr txBox="1"/>
            <p:nvPr/>
          </p:nvSpPr>
          <p:spPr>
            <a:xfrm>
              <a:off x="781878" y="88083"/>
              <a:ext cx="100057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Extracting elements from the design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2867E75-B2F1-485D-B277-7ED33D8E1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7163"/>
            <a:ext cx="12192000" cy="585083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119BB3F-7144-4F56-80AB-BF5391DCD928}"/>
              </a:ext>
            </a:extLst>
          </p:cNvPr>
          <p:cNvSpPr/>
          <p:nvPr/>
        </p:nvSpPr>
        <p:spPr>
          <a:xfrm>
            <a:off x="-629298" y="-1934817"/>
            <a:ext cx="6414052" cy="641405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0287B1-2BE9-492D-BB99-BCCAD92A4314}"/>
              </a:ext>
            </a:extLst>
          </p:cNvPr>
          <p:cNvSpPr/>
          <p:nvPr/>
        </p:nvSpPr>
        <p:spPr>
          <a:xfrm>
            <a:off x="6407248" y="3932581"/>
            <a:ext cx="6686079" cy="641405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B78CAF-0E38-4C17-99C3-D750CF94B3D4}"/>
              </a:ext>
            </a:extLst>
          </p:cNvPr>
          <p:cNvSpPr/>
          <p:nvPr/>
        </p:nvSpPr>
        <p:spPr>
          <a:xfrm>
            <a:off x="4611757" y="2385391"/>
            <a:ext cx="3008243" cy="310100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45746-3B88-40D0-B319-DC1459851315}"/>
              </a:ext>
            </a:extLst>
          </p:cNvPr>
          <p:cNvSpPr txBox="1"/>
          <p:nvPr/>
        </p:nvSpPr>
        <p:spPr>
          <a:xfrm flipH="1">
            <a:off x="8017920" y="1306375"/>
            <a:ext cx="4121432" cy="187621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Inside a Container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background Image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Bottom background image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</a:t>
            </a:r>
          </a:p>
        </p:txBody>
      </p:sp>
    </p:spTree>
    <p:extLst>
      <p:ext uri="{BB962C8B-B14F-4D97-AF65-F5344CB8AC3E}">
        <p14:creationId xmlns:p14="http://schemas.microsoft.com/office/powerpoint/2010/main" val="265552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457F23-3589-463A-8A79-35F470EE3CB8}"/>
              </a:ext>
            </a:extLst>
          </p:cNvPr>
          <p:cNvGrpSpPr/>
          <p:nvPr/>
        </p:nvGrpSpPr>
        <p:grpSpPr>
          <a:xfrm>
            <a:off x="0" y="0"/>
            <a:ext cx="12192000" cy="1007165"/>
            <a:chOff x="0" y="0"/>
            <a:chExt cx="12192000" cy="1007165"/>
          </a:xfrm>
          <a:solidFill>
            <a:srgbClr val="00206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22A276-EE96-4EE6-B737-97FBCA364B94}"/>
                </a:ext>
              </a:extLst>
            </p:cNvPr>
            <p:cNvSpPr/>
            <p:nvPr/>
          </p:nvSpPr>
          <p:spPr>
            <a:xfrm>
              <a:off x="0" y="0"/>
              <a:ext cx="12192000" cy="10071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4C320-F967-4E25-BD47-3AC7FDD84062}"/>
                </a:ext>
              </a:extLst>
            </p:cNvPr>
            <p:cNvSpPr txBox="1"/>
            <p:nvPr/>
          </p:nvSpPr>
          <p:spPr>
            <a:xfrm>
              <a:off x="781878" y="88083"/>
              <a:ext cx="100057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Extracting elements from the design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2867E75-B2F1-485D-B277-7ED33D8E1C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6" t="23556" r="37500" b="23443"/>
          <a:stretch/>
        </p:blipFill>
        <p:spPr>
          <a:xfrm>
            <a:off x="344556" y="1378226"/>
            <a:ext cx="4505739" cy="52081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B82B44-13ED-4EF8-8957-E1D2586DBABA}"/>
              </a:ext>
            </a:extLst>
          </p:cNvPr>
          <p:cNvSpPr/>
          <p:nvPr/>
        </p:nvSpPr>
        <p:spPr>
          <a:xfrm>
            <a:off x="344556" y="1378226"/>
            <a:ext cx="4505739" cy="1934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4F32B-CDEC-4066-B0C6-BFCD6FE106FF}"/>
              </a:ext>
            </a:extLst>
          </p:cNvPr>
          <p:cNvSpPr/>
          <p:nvPr/>
        </p:nvSpPr>
        <p:spPr>
          <a:xfrm>
            <a:off x="344556" y="3399183"/>
            <a:ext cx="4505739" cy="193481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7D1E59-C3CA-4EC2-B510-B2BFD9F791F0}"/>
              </a:ext>
            </a:extLst>
          </p:cNvPr>
          <p:cNvSpPr/>
          <p:nvPr/>
        </p:nvSpPr>
        <p:spPr>
          <a:xfrm>
            <a:off x="344556" y="5420141"/>
            <a:ext cx="4505739" cy="11661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C948B-27F6-42D3-9717-815B803CDEA4}"/>
              </a:ext>
            </a:extLst>
          </p:cNvPr>
          <p:cNvSpPr txBox="1"/>
          <p:nvPr/>
        </p:nvSpPr>
        <p:spPr>
          <a:xfrm flipH="1">
            <a:off x="7130024" y="1265064"/>
            <a:ext cx="4121432" cy="556953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Inside a Card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Card-top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Background-image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Card-body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Profile-image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Profile-details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</a:t>
            </a:r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Card-footer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Coding Challenge #2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D77554-70E2-472B-B3F8-B39C8E54D368}"/>
              </a:ext>
            </a:extLst>
          </p:cNvPr>
          <p:cNvSpPr/>
          <p:nvPr/>
        </p:nvSpPr>
        <p:spPr>
          <a:xfrm>
            <a:off x="1352145" y="4095345"/>
            <a:ext cx="2714017" cy="1079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E05873-4D79-4774-9C08-13FF56696F7E}"/>
              </a:ext>
            </a:extLst>
          </p:cNvPr>
          <p:cNvSpPr/>
          <p:nvPr/>
        </p:nvSpPr>
        <p:spPr>
          <a:xfrm>
            <a:off x="1653702" y="4260715"/>
            <a:ext cx="2023353" cy="486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143320-9F6A-44DC-969B-BF84B605C133}"/>
              </a:ext>
            </a:extLst>
          </p:cNvPr>
          <p:cNvSpPr/>
          <p:nvPr/>
        </p:nvSpPr>
        <p:spPr>
          <a:xfrm>
            <a:off x="2071991" y="4784599"/>
            <a:ext cx="1031132" cy="284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D0E5C-8C67-4C90-9A38-ED3F85DE561E}"/>
              </a:ext>
            </a:extLst>
          </p:cNvPr>
          <p:cNvSpPr/>
          <p:nvPr/>
        </p:nvSpPr>
        <p:spPr>
          <a:xfrm>
            <a:off x="781878" y="5546176"/>
            <a:ext cx="1066377" cy="882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633D9D-9740-43B6-9A58-E25D883B1ABD}"/>
              </a:ext>
            </a:extLst>
          </p:cNvPr>
          <p:cNvSpPr/>
          <p:nvPr/>
        </p:nvSpPr>
        <p:spPr>
          <a:xfrm>
            <a:off x="2071991" y="5562178"/>
            <a:ext cx="1066377" cy="882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705950-CFEB-471D-9A54-E4744325D5F9}"/>
              </a:ext>
            </a:extLst>
          </p:cNvPr>
          <p:cNvSpPr/>
          <p:nvPr/>
        </p:nvSpPr>
        <p:spPr>
          <a:xfrm>
            <a:off x="3362104" y="5578180"/>
            <a:ext cx="1066377" cy="882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311B4B-8FB1-4835-8D44-F577CA328E6E}"/>
              </a:ext>
            </a:extLst>
          </p:cNvPr>
          <p:cNvSpPr/>
          <p:nvPr/>
        </p:nvSpPr>
        <p:spPr>
          <a:xfrm>
            <a:off x="891420" y="5971865"/>
            <a:ext cx="758757" cy="283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0BFDEF-B9C7-4023-ADBF-96F9229FE025}"/>
              </a:ext>
            </a:extLst>
          </p:cNvPr>
          <p:cNvSpPr/>
          <p:nvPr/>
        </p:nvSpPr>
        <p:spPr>
          <a:xfrm>
            <a:off x="1034726" y="5640138"/>
            <a:ext cx="560679" cy="36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44C320-F967-4E25-BD47-3AC7FDD84062}"/>
              </a:ext>
            </a:extLst>
          </p:cNvPr>
          <p:cNvSpPr txBox="1"/>
          <p:nvPr/>
        </p:nvSpPr>
        <p:spPr>
          <a:xfrm>
            <a:off x="3484053" y="134114"/>
            <a:ext cx="4782912" cy="58477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Position  Static by default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05D074-21E4-445E-BE94-135F155850D1}"/>
              </a:ext>
            </a:extLst>
          </p:cNvPr>
          <p:cNvSpPr/>
          <p:nvPr/>
        </p:nvSpPr>
        <p:spPr>
          <a:xfrm>
            <a:off x="3483409" y="906746"/>
            <a:ext cx="3266680" cy="406408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3EE456-3251-4B57-B203-24E7324DF0D7}"/>
              </a:ext>
            </a:extLst>
          </p:cNvPr>
          <p:cNvGrpSpPr/>
          <p:nvPr/>
        </p:nvGrpSpPr>
        <p:grpSpPr>
          <a:xfrm>
            <a:off x="3715966" y="1021405"/>
            <a:ext cx="2801566" cy="715088"/>
            <a:chOff x="3715966" y="1021405"/>
            <a:chExt cx="2801566" cy="7150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F27F40-3BBF-4C7D-8CF5-26D6AB637121}"/>
                </a:ext>
              </a:extLst>
            </p:cNvPr>
            <p:cNvSpPr/>
            <p:nvPr/>
          </p:nvSpPr>
          <p:spPr>
            <a:xfrm>
              <a:off x="3715966" y="1021405"/>
              <a:ext cx="2801566" cy="715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09BD5A-56CE-470B-AB29-762F4F9CC629}"/>
                </a:ext>
              </a:extLst>
            </p:cNvPr>
            <p:cNvSpPr txBox="1"/>
            <p:nvPr/>
          </p:nvSpPr>
          <p:spPr>
            <a:xfrm>
              <a:off x="4377447" y="1194283"/>
              <a:ext cx="2140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Item1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A4D2FE-85BC-4847-87FE-24CF7B9904F5}"/>
              </a:ext>
            </a:extLst>
          </p:cNvPr>
          <p:cNvGrpSpPr/>
          <p:nvPr/>
        </p:nvGrpSpPr>
        <p:grpSpPr>
          <a:xfrm>
            <a:off x="3715966" y="1893998"/>
            <a:ext cx="2801566" cy="715088"/>
            <a:chOff x="3715966" y="1893998"/>
            <a:chExt cx="2801566" cy="7150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95D237-6261-45A7-A445-9DA17A7392CF}"/>
                </a:ext>
              </a:extLst>
            </p:cNvPr>
            <p:cNvSpPr/>
            <p:nvPr/>
          </p:nvSpPr>
          <p:spPr>
            <a:xfrm>
              <a:off x="3715966" y="1893998"/>
              <a:ext cx="2801566" cy="715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A8BCE2-275F-4849-86B7-3A1096813CAC}"/>
                </a:ext>
              </a:extLst>
            </p:cNvPr>
            <p:cNvSpPr txBox="1"/>
            <p:nvPr/>
          </p:nvSpPr>
          <p:spPr>
            <a:xfrm>
              <a:off x="4377447" y="2066876"/>
              <a:ext cx="2140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Item2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A550E4-E9A0-42CE-A6C8-5265CC193A89}"/>
              </a:ext>
            </a:extLst>
          </p:cNvPr>
          <p:cNvGrpSpPr/>
          <p:nvPr/>
        </p:nvGrpSpPr>
        <p:grpSpPr>
          <a:xfrm>
            <a:off x="3715966" y="2846540"/>
            <a:ext cx="2801566" cy="894945"/>
            <a:chOff x="3715966" y="2846540"/>
            <a:chExt cx="2801566" cy="8949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E5A218-650F-4F38-BD87-28AAAD7B94AC}"/>
                </a:ext>
              </a:extLst>
            </p:cNvPr>
            <p:cNvSpPr/>
            <p:nvPr/>
          </p:nvSpPr>
          <p:spPr>
            <a:xfrm>
              <a:off x="3715966" y="2846540"/>
              <a:ext cx="2801566" cy="894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EB2943-4EF4-4EEB-BE45-63FA0A2D74D3}"/>
                </a:ext>
              </a:extLst>
            </p:cNvPr>
            <p:cNvSpPr txBox="1"/>
            <p:nvPr/>
          </p:nvSpPr>
          <p:spPr>
            <a:xfrm>
              <a:off x="4377445" y="3109346"/>
              <a:ext cx="2140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Item3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696D37-6440-4262-A308-2D3CAE82B106}"/>
              </a:ext>
            </a:extLst>
          </p:cNvPr>
          <p:cNvGrpSpPr/>
          <p:nvPr/>
        </p:nvGrpSpPr>
        <p:grpSpPr>
          <a:xfrm>
            <a:off x="3715966" y="3889232"/>
            <a:ext cx="2801566" cy="894945"/>
            <a:chOff x="3715966" y="3889232"/>
            <a:chExt cx="2801566" cy="894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DBBA09-FE79-4610-A35D-3EA5615AD870}"/>
                </a:ext>
              </a:extLst>
            </p:cNvPr>
            <p:cNvSpPr/>
            <p:nvPr/>
          </p:nvSpPr>
          <p:spPr>
            <a:xfrm>
              <a:off x="3715966" y="3889232"/>
              <a:ext cx="2801566" cy="894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6812A4-414B-4FBF-8FD9-E6E054A2F057}"/>
                </a:ext>
              </a:extLst>
            </p:cNvPr>
            <p:cNvSpPr txBox="1"/>
            <p:nvPr/>
          </p:nvSpPr>
          <p:spPr>
            <a:xfrm>
              <a:off x="4377446" y="4152038"/>
              <a:ext cx="2140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Item4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580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44C320-F967-4E25-BD47-3AC7FDD84062}"/>
              </a:ext>
            </a:extLst>
          </p:cNvPr>
          <p:cNvSpPr txBox="1"/>
          <p:nvPr/>
        </p:nvSpPr>
        <p:spPr>
          <a:xfrm>
            <a:off x="2235788" y="86444"/>
            <a:ext cx="5721438" cy="58477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Position  Relative and absolute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05D074-21E4-445E-BE94-135F155850D1}"/>
              </a:ext>
            </a:extLst>
          </p:cNvPr>
          <p:cNvSpPr/>
          <p:nvPr/>
        </p:nvSpPr>
        <p:spPr>
          <a:xfrm>
            <a:off x="3551371" y="867835"/>
            <a:ext cx="3266680" cy="406408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3EE456-3251-4B57-B203-24E7324DF0D7}"/>
              </a:ext>
            </a:extLst>
          </p:cNvPr>
          <p:cNvGrpSpPr/>
          <p:nvPr/>
        </p:nvGrpSpPr>
        <p:grpSpPr>
          <a:xfrm>
            <a:off x="3715966" y="1021405"/>
            <a:ext cx="2801566" cy="715088"/>
            <a:chOff x="3715966" y="1021405"/>
            <a:chExt cx="2801566" cy="7150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F27F40-3BBF-4C7D-8CF5-26D6AB637121}"/>
                </a:ext>
              </a:extLst>
            </p:cNvPr>
            <p:cNvSpPr/>
            <p:nvPr/>
          </p:nvSpPr>
          <p:spPr>
            <a:xfrm>
              <a:off x="3715966" y="1021405"/>
              <a:ext cx="2801566" cy="715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09BD5A-56CE-470B-AB29-762F4F9CC629}"/>
                </a:ext>
              </a:extLst>
            </p:cNvPr>
            <p:cNvSpPr txBox="1"/>
            <p:nvPr/>
          </p:nvSpPr>
          <p:spPr>
            <a:xfrm>
              <a:off x="4377447" y="1194283"/>
              <a:ext cx="2140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Item1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A4D2FE-85BC-4847-87FE-24CF7B9904F5}"/>
              </a:ext>
            </a:extLst>
          </p:cNvPr>
          <p:cNvGrpSpPr/>
          <p:nvPr/>
        </p:nvGrpSpPr>
        <p:grpSpPr>
          <a:xfrm>
            <a:off x="3715966" y="1893998"/>
            <a:ext cx="2801566" cy="715088"/>
            <a:chOff x="3715966" y="1893998"/>
            <a:chExt cx="2801566" cy="7150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95D237-6261-45A7-A445-9DA17A7392CF}"/>
                </a:ext>
              </a:extLst>
            </p:cNvPr>
            <p:cNvSpPr/>
            <p:nvPr/>
          </p:nvSpPr>
          <p:spPr>
            <a:xfrm>
              <a:off x="3715966" y="1893998"/>
              <a:ext cx="2801566" cy="715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A8BCE2-275F-4849-86B7-3A1096813CAC}"/>
                </a:ext>
              </a:extLst>
            </p:cNvPr>
            <p:cNvSpPr txBox="1"/>
            <p:nvPr/>
          </p:nvSpPr>
          <p:spPr>
            <a:xfrm>
              <a:off x="4377447" y="2066876"/>
              <a:ext cx="2140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Item2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A550E4-E9A0-42CE-A6C8-5265CC193A89}"/>
              </a:ext>
            </a:extLst>
          </p:cNvPr>
          <p:cNvGrpSpPr/>
          <p:nvPr/>
        </p:nvGrpSpPr>
        <p:grpSpPr>
          <a:xfrm>
            <a:off x="3715966" y="2846540"/>
            <a:ext cx="2801566" cy="894945"/>
            <a:chOff x="3715966" y="2846540"/>
            <a:chExt cx="2801566" cy="8949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E5A218-650F-4F38-BD87-28AAAD7B94AC}"/>
                </a:ext>
              </a:extLst>
            </p:cNvPr>
            <p:cNvSpPr/>
            <p:nvPr/>
          </p:nvSpPr>
          <p:spPr>
            <a:xfrm>
              <a:off x="3715966" y="2846540"/>
              <a:ext cx="2801566" cy="894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EB2943-4EF4-4EEB-BE45-63FA0A2D74D3}"/>
                </a:ext>
              </a:extLst>
            </p:cNvPr>
            <p:cNvSpPr txBox="1"/>
            <p:nvPr/>
          </p:nvSpPr>
          <p:spPr>
            <a:xfrm>
              <a:off x="4377445" y="3109346"/>
              <a:ext cx="2140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Item3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696D37-6440-4262-A308-2D3CAE82B106}"/>
              </a:ext>
            </a:extLst>
          </p:cNvPr>
          <p:cNvGrpSpPr/>
          <p:nvPr/>
        </p:nvGrpSpPr>
        <p:grpSpPr>
          <a:xfrm>
            <a:off x="3715966" y="3889232"/>
            <a:ext cx="2801566" cy="894945"/>
            <a:chOff x="3715966" y="3889232"/>
            <a:chExt cx="2801566" cy="894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DBBA09-FE79-4610-A35D-3EA5615AD870}"/>
                </a:ext>
              </a:extLst>
            </p:cNvPr>
            <p:cNvSpPr/>
            <p:nvPr/>
          </p:nvSpPr>
          <p:spPr>
            <a:xfrm>
              <a:off x="3715966" y="3889232"/>
              <a:ext cx="2801566" cy="894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6812A4-414B-4FBF-8FD9-E6E054A2F057}"/>
                </a:ext>
              </a:extLst>
            </p:cNvPr>
            <p:cNvSpPr txBox="1"/>
            <p:nvPr/>
          </p:nvSpPr>
          <p:spPr>
            <a:xfrm>
              <a:off x="4377446" y="4152038"/>
              <a:ext cx="2140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Item4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F82BFD-4E7A-4B6A-9310-503FEE794727}"/>
              </a:ext>
            </a:extLst>
          </p:cNvPr>
          <p:cNvGrpSpPr/>
          <p:nvPr/>
        </p:nvGrpSpPr>
        <p:grpSpPr>
          <a:xfrm>
            <a:off x="6517530" y="3123228"/>
            <a:ext cx="3978615" cy="369332"/>
            <a:chOff x="6517530" y="3109346"/>
            <a:chExt cx="3978615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A0A811F-0A03-445B-B190-A52F6504074A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6517530" y="3294012"/>
              <a:ext cx="1439696" cy="133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C337DE-1329-411C-AE6E-B98EB1830C1F}"/>
                </a:ext>
              </a:extLst>
            </p:cNvPr>
            <p:cNvSpPr txBox="1"/>
            <p:nvPr/>
          </p:nvSpPr>
          <p:spPr>
            <a:xfrm>
              <a:off x="8044774" y="3109346"/>
              <a:ext cx="2451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Posistion:absolute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FEF66A-93AB-49CD-9E26-5AD5A566F058}"/>
              </a:ext>
            </a:extLst>
          </p:cNvPr>
          <p:cNvGrpSpPr/>
          <p:nvPr/>
        </p:nvGrpSpPr>
        <p:grpSpPr>
          <a:xfrm>
            <a:off x="6818051" y="805965"/>
            <a:ext cx="3978615" cy="369332"/>
            <a:chOff x="6517530" y="3109346"/>
            <a:chExt cx="3978615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39D1D0-4168-4A0C-8D9C-C1C3C668F3FF}"/>
                </a:ext>
              </a:extLst>
            </p:cNvPr>
            <p:cNvCxnSpPr/>
            <p:nvPr/>
          </p:nvCxnSpPr>
          <p:spPr>
            <a:xfrm>
              <a:off x="6517530" y="3294012"/>
              <a:ext cx="1439696" cy="133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2A3C44-58A2-44B4-AB40-8304452F05DA}"/>
                </a:ext>
              </a:extLst>
            </p:cNvPr>
            <p:cNvSpPr txBox="1"/>
            <p:nvPr/>
          </p:nvSpPr>
          <p:spPr>
            <a:xfrm>
              <a:off x="8044774" y="3109346"/>
              <a:ext cx="2451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Posistion:relative</a:t>
              </a:r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A3CA482-A09A-49A4-B440-010043C9AC15}"/>
              </a:ext>
            </a:extLst>
          </p:cNvPr>
          <p:cNvSpPr txBox="1"/>
          <p:nvPr/>
        </p:nvSpPr>
        <p:spPr>
          <a:xfrm>
            <a:off x="252918" y="1378949"/>
            <a:ext cx="2742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element’s position is absolute, you can now control its position using top, bottom, right an left</a:t>
            </a:r>
          </a:p>
        </p:txBody>
      </p:sp>
    </p:spTree>
    <p:extLst>
      <p:ext uri="{BB962C8B-B14F-4D97-AF65-F5344CB8AC3E}">
        <p14:creationId xmlns:p14="http://schemas.microsoft.com/office/powerpoint/2010/main" val="301529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44C320-F967-4E25-BD47-3AC7FDD84062}"/>
              </a:ext>
            </a:extLst>
          </p:cNvPr>
          <p:cNvSpPr txBox="1"/>
          <p:nvPr/>
        </p:nvSpPr>
        <p:spPr>
          <a:xfrm>
            <a:off x="2235788" y="86444"/>
            <a:ext cx="5721438" cy="58477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Position  Relative and absolute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05D074-21E4-445E-BE94-135F155850D1}"/>
              </a:ext>
            </a:extLst>
          </p:cNvPr>
          <p:cNvSpPr/>
          <p:nvPr/>
        </p:nvSpPr>
        <p:spPr>
          <a:xfrm>
            <a:off x="3551371" y="867835"/>
            <a:ext cx="3266680" cy="406408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3EE456-3251-4B57-B203-24E7324DF0D7}"/>
              </a:ext>
            </a:extLst>
          </p:cNvPr>
          <p:cNvGrpSpPr/>
          <p:nvPr/>
        </p:nvGrpSpPr>
        <p:grpSpPr>
          <a:xfrm>
            <a:off x="3715966" y="1021405"/>
            <a:ext cx="2801566" cy="715088"/>
            <a:chOff x="3715966" y="1021405"/>
            <a:chExt cx="2801566" cy="7150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F27F40-3BBF-4C7D-8CF5-26D6AB637121}"/>
                </a:ext>
              </a:extLst>
            </p:cNvPr>
            <p:cNvSpPr/>
            <p:nvPr/>
          </p:nvSpPr>
          <p:spPr>
            <a:xfrm>
              <a:off x="3715966" y="1021405"/>
              <a:ext cx="2801566" cy="715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09BD5A-56CE-470B-AB29-762F4F9CC629}"/>
                </a:ext>
              </a:extLst>
            </p:cNvPr>
            <p:cNvSpPr txBox="1"/>
            <p:nvPr/>
          </p:nvSpPr>
          <p:spPr>
            <a:xfrm>
              <a:off x="4377447" y="1194283"/>
              <a:ext cx="2140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Item1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A4D2FE-85BC-4847-87FE-24CF7B9904F5}"/>
              </a:ext>
            </a:extLst>
          </p:cNvPr>
          <p:cNvGrpSpPr/>
          <p:nvPr/>
        </p:nvGrpSpPr>
        <p:grpSpPr>
          <a:xfrm>
            <a:off x="3715966" y="1893998"/>
            <a:ext cx="2801566" cy="715088"/>
            <a:chOff x="3715966" y="1893998"/>
            <a:chExt cx="2801566" cy="7150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95D237-6261-45A7-A445-9DA17A7392CF}"/>
                </a:ext>
              </a:extLst>
            </p:cNvPr>
            <p:cNvSpPr/>
            <p:nvPr/>
          </p:nvSpPr>
          <p:spPr>
            <a:xfrm>
              <a:off x="3715966" y="1893998"/>
              <a:ext cx="2801566" cy="715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A8BCE2-275F-4849-86B7-3A1096813CAC}"/>
                </a:ext>
              </a:extLst>
            </p:cNvPr>
            <p:cNvSpPr txBox="1"/>
            <p:nvPr/>
          </p:nvSpPr>
          <p:spPr>
            <a:xfrm>
              <a:off x="4377447" y="2066876"/>
              <a:ext cx="2140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Item2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A550E4-E9A0-42CE-A6C8-5265CC193A89}"/>
              </a:ext>
            </a:extLst>
          </p:cNvPr>
          <p:cNvGrpSpPr/>
          <p:nvPr/>
        </p:nvGrpSpPr>
        <p:grpSpPr>
          <a:xfrm>
            <a:off x="623344" y="695014"/>
            <a:ext cx="2801566" cy="894945"/>
            <a:chOff x="3715966" y="2846540"/>
            <a:chExt cx="2801566" cy="8949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E5A218-650F-4F38-BD87-28AAAD7B94AC}"/>
                </a:ext>
              </a:extLst>
            </p:cNvPr>
            <p:cNvSpPr/>
            <p:nvPr/>
          </p:nvSpPr>
          <p:spPr>
            <a:xfrm>
              <a:off x="3715966" y="2846540"/>
              <a:ext cx="2801566" cy="894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EB2943-4EF4-4EEB-BE45-63FA0A2D74D3}"/>
                </a:ext>
              </a:extLst>
            </p:cNvPr>
            <p:cNvSpPr txBox="1"/>
            <p:nvPr/>
          </p:nvSpPr>
          <p:spPr>
            <a:xfrm>
              <a:off x="4377445" y="3109346"/>
              <a:ext cx="2140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Item3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696D37-6440-4262-A308-2D3CAE82B106}"/>
              </a:ext>
            </a:extLst>
          </p:cNvPr>
          <p:cNvGrpSpPr/>
          <p:nvPr/>
        </p:nvGrpSpPr>
        <p:grpSpPr>
          <a:xfrm>
            <a:off x="3695724" y="2675755"/>
            <a:ext cx="2801566" cy="894945"/>
            <a:chOff x="3715966" y="3889232"/>
            <a:chExt cx="2801566" cy="894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DBBA09-FE79-4610-A35D-3EA5615AD870}"/>
                </a:ext>
              </a:extLst>
            </p:cNvPr>
            <p:cNvSpPr/>
            <p:nvPr/>
          </p:nvSpPr>
          <p:spPr>
            <a:xfrm>
              <a:off x="3715966" y="3889232"/>
              <a:ext cx="2801566" cy="894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6812A4-414B-4FBF-8FD9-E6E054A2F057}"/>
                </a:ext>
              </a:extLst>
            </p:cNvPr>
            <p:cNvSpPr txBox="1"/>
            <p:nvPr/>
          </p:nvSpPr>
          <p:spPr>
            <a:xfrm>
              <a:off x="4377446" y="4152038"/>
              <a:ext cx="2140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Item4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F82BFD-4E7A-4B6A-9310-503FEE794727}"/>
              </a:ext>
            </a:extLst>
          </p:cNvPr>
          <p:cNvGrpSpPr/>
          <p:nvPr/>
        </p:nvGrpSpPr>
        <p:grpSpPr>
          <a:xfrm>
            <a:off x="3424908" y="1156368"/>
            <a:ext cx="6983688" cy="455101"/>
            <a:chOff x="3424908" y="1142486"/>
            <a:chExt cx="6983688" cy="45510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A0A811F-0A03-445B-B190-A52F6504074A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3424908" y="1142486"/>
              <a:ext cx="1439696" cy="133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C337DE-1329-411C-AE6E-B98EB1830C1F}"/>
                </a:ext>
              </a:extLst>
            </p:cNvPr>
            <p:cNvSpPr txBox="1"/>
            <p:nvPr/>
          </p:nvSpPr>
          <p:spPr>
            <a:xfrm>
              <a:off x="7957225" y="1228255"/>
              <a:ext cx="2451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Posistion:absolute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FEF66A-93AB-49CD-9E26-5AD5A566F058}"/>
              </a:ext>
            </a:extLst>
          </p:cNvPr>
          <p:cNvGrpSpPr/>
          <p:nvPr/>
        </p:nvGrpSpPr>
        <p:grpSpPr>
          <a:xfrm>
            <a:off x="6818051" y="805965"/>
            <a:ext cx="3978615" cy="369332"/>
            <a:chOff x="6517530" y="3109346"/>
            <a:chExt cx="3978615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39D1D0-4168-4A0C-8D9C-C1C3C668F3FF}"/>
                </a:ext>
              </a:extLst>
            </p:cNvPr>
            <p:cNvCxnSpPr/>
            <p:nvPr/>
          </p:nvCxnSpPr>
          <p:spPr>
            <a:xfrm>
              <a:off x="6517530" y="3294012"/>
              <a:ext cx="1439696" cy="133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2A3C44-58A2-44B4-AB40-8304452F05DA}"/>
                </a:ext>
              </a:extLst>
            </p:cNvPr>
            <p:cNvSpPr txBox="1"/>
            <p:nvPr/>
          </p:nvSpPr>
          <p:spPr>
            <a:xfrm>
              <a:off x="8044774" y="3109346"/>
              <a:ext cx="2451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Posistion:relative</a:t>
              </a:r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A3CA482-A09A-49A4-B440-010043C9AC15}"/>
              </a:ext>
            </a:extLst>
          </p:cNvPr>
          <p:cNvSpPr txBox="1"/>
          <p:nvPr/>
        </p:nvSpPr>
        <p:spPr>
          <a:xfrm>
            <a:off x="252918" y="1378949"/>
            <a:ext cx="2742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element’s position is absolute, you can now control its position using top, bottom, right an left</a:t>
            </a:r>
          </a:p>
        </p:txBody>
      </p:sp>
    </p:spTree>
    <p:extLst>
      <p:ext uri="{BB962C8B-B14F-4D97-AF65-F5344CB8AC3E}">
        <p14:creationId xmlns:p14="http://schemas.microsoft.com/office/powerpoint/2010/main" val="378372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C7CA16-C4FA-419F-873D-7D23D1441184}"/>
              </a:ext>
            </a:extLst>
          </p:cNvPr>
          <p:cNvSpPr/>
          <p:nvPr/>
        </p:nvSpPr>
        <p:spPr>
          <a:xfrm>
            <a:off x="3219855" y="661481"/>
            <a:ext cx="4027251" cy="370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F448EE-66D1-4015-8444-63915606F0A1}"/>
              </a:ext>
            </a:extLst>
          </p:cNvPr>
          <p:cNvSpPr/>
          <p:nvPr/>
        </p:nvSpPr>
        <p:spPr>
          <a:xfrm>
            <a:off x="4664411" y="1945532"/>
            <a:ext cx="894945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F03BE-9816-4F3D-B7D9-2D6155B8E954}"/>
              </a:ext>
            </a:extLst>
          </p:cNvPr>
          <p:cNvCxnSpPr/>
          <p:nvPr/>
        </p:nvCxnSpPr>
        <p:spPr>
          <a:xfrm>
            <a:off x="2480553" y="2402732"/>
            <a:ext cx="567122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166EA8-7C9A-459E-8567-705A4525A679}"/>
              </a:ext>
            </a:extLst>
          </p:cNvPr>
          <p:cNvCxnSpPr>
            <a:cxnSpLocks/>
          </p:cNvCxnSpPr>
          <p:nvPr/>
        </p:nvCxnSpPr>
        <p:spPr>
          <a:xfrm flipV="1">
            <a:off x="5111884" y="428019"/>
            <a:ext cx="0" cy="42607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24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159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2022-08-06T03:00:37Z</dcterms:created>
  <dcterms:modified xsi:type="dcterms:W3CDTF">2022-08-09T12:59:55Z</dcterms:modified>
</cp:coreProperties>
</file>