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8" r:id="rId5"/>
    <p:sldId id="269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938"/>
    <a:srgbClr val="0A0C1B"/>
    <a:srgbClr val="9E6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0750-0E7B-480F-9710-423B2B7F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31ABF-8C10-44A1-8100-48C85B90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F49F-8118-40DC-BAF4-3981858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FA3D-7E9A-4953-B4AF-9C45CAC7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408-871C-480C-BA2A-5E73F02F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D83D-87AA-49EA-9248-E523332F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2FEA-5010-4DAB-A9EE-A71661F2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0584-2DB3-4CA2-8026-5182551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5C86-8DDC-4E1E-8049-80A6FBA9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E71-BD3B-433D-8459-248A04BE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57D9E-20B8-4ABA-AEAD-A988B74EE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5DA1-26C4-49CF-A83A-8DC3ABE4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69DA-124F-4BFF-8355-7755FB30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06EF-A0DA-48D2-8D55-8CB7157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56B7-1257-4AD9-AAD0-FD98B81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210-D47D-4E5B-B98F-5B720F6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8CF8-4AF0-4807-A23C-405DA7EB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8812-A4B2-40CE-B087-0AC407B0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3F78-EA23-4BB8-9849-D4EDC7FF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AFA0-953B-4365-8DAF-25A9632A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EC19-7595-4487-9F99-FF285082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E1B6-A747-45DE-96C6-879A7CDA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7980-48A7-4D1D-B369-8067F70F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4776-A836-4058-9C98-B8A6BCD3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FA91-E856-4080-9A94-4ED0F246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2E5C-58AB-4B2E-8241-7156313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C47D-6ABB-4FDE-AE02-BC012B82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6BAF-5DA0-46CD-94D8-BE2FD10E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D768-33B1-42E7-9B01-8AFFBCBA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7762-5506-4C1A-8A97-1C74142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0DC9-5C92-4510-99B4-779720A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6E4-DB1C-4A15-A120-FF3B6272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A1CD-0A5F-4758-A050-7EDEB97B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1264-24BE-4413-A600-69D0E24F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55604-75E3-4BCE-B33D-8B4A6209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5077-CAC1-44B8-995E-8682918A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C5F11-8A70-45A6-AD8C-8A6A4B5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F032C-5BF2-4F0C-AC65-457B87BE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D8E7E-39CB-4EFE-9231-77F794E0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3597-8AD4-4603-98BF-939360C7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3DF1A-DC80-461D-9EDD-745839A7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D247-EA79-4F89-8FB5-DAAD7D07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5B927-8A3E-4529-9113-5DF6667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6CF0D-7E4C-41CA-B9CE-96446035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7616-EAF5-4112-BCDE-6FA64935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DC34-176D-41C7-A4F4-6FE635EE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2672-5EF1-4C68-9FF7-CBF725BF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5F4C-50CA-4842-8FC0-54D0C94B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17CC-DB87-4172-B87D-BD5F8A22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983A-C9D2-48BD-B063-4976E76D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D1AE-869B-42D2-8C66-7EF4B9DB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FCDC-5BAD-4250-AC07-4E0FECFC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FEB3-67EF-4229-B466-39BE5383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FA321-39ED-4DCC-9809-A50C899F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A24A-4B85-4604-9166-963986DE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5456-0517-42B4-8AC7-5958013E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F481-2EBD-4002-A61D-74DD635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6D4E-12A2-4DC5-B572-86F5215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6BEE-0E3E-41B5-B94E-A54E4615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FAF6-CFEC-4FB6-8DFC-41CC66A8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0487-4F18-4317-A460-5010DEB4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55F1-AD98-4463-8A6C-29D2B1C0EE3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2CC9-16B7-4985-B4EF-16458295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0248-2DA5-4799-AD95-82812AC5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A4754-DB8B-4BA1-BE68-71516975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483126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Three : Statistics Preview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34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516532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Responsive design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303790-EE7E-4E4A-96B1-7698E40F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85" y="1007165"/>
            <a:ext cx="2295445" cy="585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33BF0-16A5-4B43-9377-B38935D8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16775" r="5420" b="15812"/>
          <a:stretch/>
        </p:blipFill>
        <p:spPr>
          <a:xfrm>
            <a:off x="338538" y="1705708"/>
            <a:ext cx="7596554" cy="4237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972AF-8440-436A-926E-70FF167A63FF}"/>
              </a:ext>
            </a:extLst>
          </p:cNvPr>
          <p:cNvSpPr txBox="1"/>
          <p:nvPr/>
        </p:nvSpPr>
        <p:spPr>
          <a:xfrm>
            <a:off x="338538" y="1094826"/>
            <a:ext cx="560866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 and laptop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9BEB-C41E-4F46-9C45-9E8C94943BD8}"/>
              </a:ext>
            </a:extLst>
          </p:cNvPr>
          <p:cNvSpPr txBox="1"/>
          <p:nvPr/>
        </p:nvSpPr>
        <p:spPr>
          <a:xfrm>
            <a:off x="8951685" y="-7639"/>
            <a:ext cx="309632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Tablet and phone preview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ADEBE-99C1-4F95-A347-69D1307A65F6}"/>
              </a:ext>
            </a:extLst>
          </p:cNvPr>
          <p:cNvSpPr txBox="1"/>
          <p:nvPr/>
        </p:nvSpPr>
        <p:spPr>
          <a:xfrm>
            <a:off x="560207" y="1793369"/>
            <a:ext cx="5608665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 we design for a 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7CA2A-B49D-4E84-8480-E67B345B25CE}"/>
              </a:ext>
            </a:extLst>
          </p:cNvPr>
          <p:cNvSpPr txBox="1"/>
          <p:nvPr/>
        </p:nvSpPr>
        <p:spPr>
          <a:xfrm>
            <a:off x="6583335" y="3212881"/>
            <a:ext cx="5608665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we need to change our code so that our card looks good also on the phone</a:t>
            </a:r>
          </a:p>
        </p:txBody>
      </p:sp>
    </p:spTree>
    <p:extLst>
      <p:ext uri="{BB962C8B-B14F-4D97-AF65-F5344CB8AC3E}">
        <p14:creationId xmlns:p14="http://schemas.microsoft.com/office/powerpoint/2010/main" val="376963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68324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plan for Responsive design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303790-EE7E-4E4A-96B1-7698E40F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85" y="1007165"/>
            <a:ext cx="2295445" cy="585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33BF0-16A5-4B43-9377-B38935D8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16775" r="5420" b="15812"/>
          <a:stretch/>
        </p:blipFill>
        <p:spPr>
          <a:xfrm>
            <a:off x="338538" y="1705708"/>
            <a:ext cx="7596554" cy="4237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ADEBE-99C1-4F95-A347-69D1307A65F6}"/>
              </a:ext>
            </a:extLst>
          </p:cNvPr>
          <p:cNvSpPr txBox="1"/>
          <p:nvPr/>
        </p:nvSpPr>
        <p:spPr>
          <a:xfrm>
            <a:off x="514836" y="1007163"/>
            <a:ext cx="5608665" cy="31085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Trick: look at a web section layout in terms of columns. Then decide how many columns should be on the desktop and phone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cols on desktop and 1 col on the phone</a:t>
            </a:r>
          </a:p>
        </p:txBody>
      </p:sp>
    </p:spTree>
    <p:extLst>
      <p:ext uri="{BB962C8B-B14F-4D97-AF65-F5344CB8AC3E}">
        <p14:creationId xmlns:p14="http://schemas.microsoft.com/office/powerpoint/2010/main" val="175465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68324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plan for Responsive design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303790-EE7E-4E4A-96B1-7698E40F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85" y="1007165"/>
            <a:ext cx="2295445" cy="585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33BF0-16A5-4B43-9377-B38935D8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16775" r="5420" b="15812"/>
          <a:stretch/>
        </p:blipFill>
        <p:spPr>
          <a:xfrm>
            <a:off x="338538" y="1705708"/>
            <a:ext cx="7596554" cy="42378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0D15A7-309B-40F4-9528-925C0112A38A}"/>
              </a:ext>
            </a:extLst>
          </p:cNvPr>
          <p:cNvSpPr/>
          <p:nvPr/>
        </p:nvSpPr>
        <p:spPr>
          <a:xfrm>
            <a:off x="1283677" y="2778369"/>
            <a:ext cx="2725615" cy="207498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D5905-95A3-4DE4-847B-0E06020D0582}"/>
              </a:ext>
            </a:extLst>
          </p:cNvPr>
          <p:cNvSpPr/>
          <p:nvPr/>
        </p:nvSpPr>
        <p:spPr>
          <a:xfrm>
            <a:off x="4255477" y="2778369"/>
            <a:ext cx="2866292" cy="207498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6DEF9-DF86-4410-A8CB-EF6DE4133E98}"/>
              </a:ext>
            </a:extLst>
          </p:cNvPr>
          <p:cNvSpPr txBox="1"/>
          <p:nvPr/>
        </p:nvSpPr>
        <p:spPr>
          <a:xfrm>
            <a:off x="2646484" y="6088559"/>
            <a:ext cx="2717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0B9F2-43DB-4CCC-80F8-DDCCB14E6B8A}"/>
              </a:ext>
            </a:extLst>
          </p:cNvPr>
          <p:cNvSpPr txBox="1"/>
          <p:nvPr/>
        </p:nvSpPr>
        <p:spPr>
          <a:xfrm>
            <a:off x="1414973" y="3429000"/>
            <a:ext cx="1970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w-50%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F9A68-543B-4792-ADF1-3944E2B8CADA}"/>
              </a:ext>
            </a:extLst>
          </p:cNvPr>
          <p:cNvSpPr txBox="1"/>
          <p:nvPr/>
        </p:nvSpPr>
        <p:spPr>
          <a:xfrm>
            <a:off x="4678967" y="3428999"/>
            <a:ext cx="1970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w-50%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4D982-121B-483F-AA0F-B24D77F7CB31}"/>
              </a:ext>
            </a:extLst>
          </p:cNvPr>
          <p:cNvCxnSpPr/>
          <p:nvPr/>
        </p:nvCxnSpPr>
        <p:spPr>
          <a:xfrm>
            <a:off x="2885247" y="4198440"/>
            <a:ext cx="649261" cy="207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E0C66-FF4D-4D68-838B-F041B2460FA6}"/>
              </a:ext>
            </a:extLst>
          </p:cNvPr>
          <p:cNvCxnSpPr>
            <a:cxnSpLocks/>
          </p:cNvCxnSpPr>
          <p:nvPr/>
        </p:nvCxnSpPr>
        <p:spPr>
          <a:xfrm flipH="1">
            <a:off x="4226069" y="3932582"/>
            <a:ext cx="1923172" cy="232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BCFEEC-B4C1-40F3-A55A-F432C7045E4E}"/>
              </a:ext>
            </a:extLst>
          </p:cNvPr>
          <p:cNvSpPr txBox="1"/>
          <p:nvPr/>
        </p:nvSpPr>
        <p:spPr>
          <a:xfrm>
            <a:off x="9072523" y="626870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column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87F38-FAE2-4C77-8883-EC0AFF00F072}"/>
              </a:ext>
            </a:extLst>
          </p:cNvPr>
          <p:cNvSpPr/>
          <p:nvPr/>
        </p:nvSpPr>
        <p:spPr>
          <a:xfrm>
            <a:off x="8998156" y="1337790"/>
            <a:ext cx="2248974" cy="226841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E491E-01FB-43C5-A716-1B984EBA2F9E}"/>
              </a:ext>
            </a:extLst>
          </p:cNvPr>
          <p:cNvSpPr txBox="1"/>
          <p:nvPr/>
        </p:nvSpPr>
        <p:spPr>
          <a:xfrm>
            <a:off x="9072523" y="195455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w-100%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CF0E6F-10A2-476E-B72E-6E5EF80DA239}"/>
              </a:ext>
            </a:extLst>
          </p:cNvPr>
          <p:cNvSpPr txBox="1"/>
          <p:nvPr/>
        </p:nvSpPr>
        <p:spPr>
          <a:xfrm>
            <a:off x="338538" y="1094826"/>
            <a:ext cx="560866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 and laptop preview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70B7D-3629-4FB5-89BE-ED03800F1875}"/>
              </a:ext>
            </a:extLst>
          </p:cNvPr>
          <p:cNvSpPr txBox="1"/>
          <p:nvPr/>
        </p:nvSpPr>
        <p:spPr>
          <a:xfrm>
            <a:off x="8951685" y="-7639"/>
            <a:ext cx="309632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Tablet and phone preview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A14A92-A384-4040-ADE1-BF1188364FFF}"/>
              </a:ext>
            </a:extLst>
          </p:cNvPr>
          <p:cNvSpPr/>
          <p:nvPr/>
        </p:nvSpPr>
        <p:spPr>
          <a:xfrm>
            <a:off x="8990874" y="3675185"/>
            <a:ext cx="2248974" cy="2536484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1E5E1-4697-4E92-B85A-548A03A299E9}"/>
              </a:ext>
            </a:extLst>
          </p:cNvPr>
          <p:cNvSpPr txBox="1"/>
          <p:nvPr/>
        </p:nvSpPr>
        <p:spPr>
          <a:xfrm>
            <a:off x="9048222" y="4083110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w-100%</a:t>
            </a:r>
          </a:p>
        </p:txBody>
      </p:sp>
    </p:spTree>
    <p:extLst>
      <p:ext uri="{BB962C8B-B14F-4D97-AF65-F5344CB8AC3E}">
        <p14:creationId xmlns:p14="http://schemas.microsoft.com/office/powerpoint/2010/main" val="1837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637977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achieve Responsive design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303790-EE7E-4E4A-96B1-7698E40F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85" y="1007165"/>
            <a:ext cx="2295445" cy="585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33BF0-16A5-4B43-9377-B38935D8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16775" r="5420" b="15812"/>
          <a:stretch/>
        </p:blipFill>
        <p:spPr>
          <a:xfrm>
            <a:off x="338538" y="1705708"/>
            <a:ext cx="7596554" cy="4237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ADEBE-99C1-4F95-A347-69D1307A65F6}"/>
              </a:ext>
            </a:extLst>
          </p:cNvPr>
          <p:cNvSpPr txBox="1"/>
          <p:nvPr/>
        </p:nvSpPr>
        <p:spPr>
          <a:xfrm>
            <a:off x="487335" y="1094826"/>
            <a:ext cx="560866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Media 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C1ABB-217C-4CE9-B490-F6B34CEE3E68}"/>
              </a:ext>
            </a:extLst>
          </p:cNvPr>
          <p:cNvSpPr txBox="1"/>
          <p:nvPr/>
        </p:nvSpPr>
        <p:spPr>
          <a:xfrm>
            <a:off x="1466212" y="2054979"/>
            <a:ext cx="5608665" cy="22467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</a:t>
            </a:r>
          </a:p>
          <a:p>
            <a:r>
              <a:rPr lang="en-US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@media screen and (max-width:690px){</a:t>
            </a:r>
          </a:p>
          <a:p>
            <a:r>
              <a:rPr lang="en-US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code here….. </a:t>
            </a:r>
          </a:p>
          <a:p>
            <a:r>
              <a:rPr lang="en-US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63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A4754-DB8B-4BA1-BE68-71516975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E0CAF3-AAA6-4D21-B2FD-34D18A2721CC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DD70A6-1A4C-42CA-8CAF-1BB0352772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E7F74D-1F27-4CCF-93E2-DB355A59095F}"/>
                </a:ext>
              </a:extLst>
            </p:cNvPr>
            <p:cNvSpPr txBox="1"/>
            <p:nvPr/>
          </p:nvSpPr>
          <p:spPr>
            <a:xfrm>
              <a:off x="781878" y="88083"/>
              <a:ext cx="1037931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you will Learn From this Project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0E08B-43C6-4DCF-9F66-5AC03A649DEF}"/>
              </a:ext>
            </a:extLst>
          </p:cNvPr>
          <p:cNvSpPr txBox="1"/>
          <p:nvPr/>
        </p:nvSpPr>
        <p:spPr>
          <a:xfrm flipH="1">
            <a:off x="1593123" y="2035509"/>
            <a:ext cx="9568071" cy="278698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Extracting different elements from the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Converting the extracted elements into HTML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Manipulating Images in (CSS  and HTML)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design </a:t>
            </a:r>
          </a:p>
        </p:txBody>
      </p:sp>
    </p:spTree>
    <p:extLst>
      <p:ext uri="{BB962C8B-B14F-4D97-AF65-F5344CB8AC3E}">
        <p14:creationId xmlns:p14="http://schemas.microsoft.com/office/powerpoint/2010/main" val="40752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143D47-A4E8-4049-8E8A-2F3D24EF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994168" y="910943"/>
            <a:ext cx="10415954" cy="58589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C14CDE-C3DB-4BA5-9274-056C8A79C7AD}"/>
              </a:ext>
            </a:extLst>
          </p:cNvPr>
          <p:cNvSpPr/>
          <p:nvPr/>
        </p:nvSpPr>
        <p:spPr>
          <a:xfrm>
            <a:off x="158262" y="1007165"/>
            <a:ext cx="11869615" cy="57627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4722FE-0619-4B96-BC75-A494D8102827}"/>
              </a:ext>
            </a:extLst>
          </p:cNvPr>
          <p:cNvGrpSpPr/>
          <p:nvPr/>
        </p:nvGrpSpPr>
        <p:grpSpPr>
          <a:xfrm>
            <a:off x="158262" y="1007163"/>
            <a:ext cx="2348183" cy="910945"/>
            <a:chOff x="158262" y="1007163"/>
            <a:chExt cx="2348183" cy="9109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780FE-6376-4E22-BB4C-E27BA0BBD04C}"/>
                </a:ext>
              </a:extLst>
            </p:cNvPr>
            <p:cNvSpPr txBox="1"/>
            <p:nvPr/>
          </p:nvSpPr>
          <p:spPr>
            <a:xfrm>
              <a:off x="994168" y="1333333"/>
              <a:ext cx="1512277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26F0DA-BA77-4747-99FD-F4C26AEFFAB0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FCE0E-00DD-4039-B021-96FED7C0FAD3}"/>
              </a:ext>
            </a:extLst>
          </p:cNvPr>
          <p:cNvSpPr/>
          <p:nvPr/>
        </p:nvSpPr>
        <p:spPr>
          <a:xfrm>
            <a:off x="2180492" y="2244276"/>
            <a:ext cx="8088923" cy="32803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891BE-525A-480C-92AB-6BC32FB6B2BF}"/>
              </a:ext>
            </a:extLst>
          </p:cNvPr>
          <p:cNvGrpSpPr/>
          <p:nvPr/>
        </p:nvGrpSpPr>
        <p:grpSpPr>
          <a:xfrm>
            <a:off x="4254893" y="5524668"/>
            <a:ext cx="3939538" cy="910945"/>
            <a:chOff x="158262" y="1007163"/>
            <a:chExt cx="3939538" cy="910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36E80-355B-458D-9B51-46D4FA9FD2F3}"/>
                </a:ext>
              </a:extLst>
            </p:cNvPr>
            <p:cNvSpPr txBox="1"/>
            <p:nvPr/>
          </p:nvSpPr>
          <p:spPr>
            <a:xfrm>
              <a:off x="994168" y="1333333"/>
              <a:ext cx="3103632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Card-Container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53EEB6-8F3C-47F1-96B8-6DC61ACA50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143D47-A4E8-4049-8E8A-2F3D24EF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t="32173" r="15328" b="29621"/>
          <a:stretch/>
        </p:blipFill>
        <p:spPr>
          <a:xfrm>
            <a:off x="20516" y="1507894"/>
            <a:ext cx="11937022" cy="48623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FCE0E-00DD-4039-B021-96FED7C0FAD3}"/>
              </a:ext>
            </a:extLst>
          </p:cNvPr>
          <p:cNvSpPr/>
          <p:nvPr/>
        </p:nvSpPr>
        <p:spPr>
          <a:xfrm>
            <a:off x="33439" y="1507894"/>
            <a:ext cx="11924099" cy="48623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4B054-E87B-4432-872C-2E80F1CDED5F}"/>
              </a:ext>
            </a:extLst>
          </p:cNvPr>
          <p:cNvSpPr/>
          <p:nvPr/>
        </p:nvSpPr>
        <p:spPr>
          <a:xfrm>
            <a:off x="78866" y="1524230"/>
            <a:ext cx="6017134" cy="48460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331D4-3FD4-4D61-8F0A-6609CEA4D2A7}"/>
              </a:ext>
            </a:extLst>
          </p:cNvPr>
          <p:cNvSpPr/>
          <p:nvPr/>
        </p:nvSpPr>
        <p:spPr>
          <a:xfrm>
            <a:off x="6141427" y="1524230"/>
            <a:ext cx="5816111" cy="484601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E7352-F9C7-4EF0-BA39-DCEFABAE1C25}"/>
              </a:ext>
            </a:extLst>
          </p:cNvPr>
          <p:cNvSpPr/>
          <p:nvPr/>
        </p:nvSpPr>
        <p:spPr>
          <a:xfrm>
            <a:off x="633312" y="2145323"/>
            <a:ext cx="4272796" cy="109024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386C1D-40B2-425D-AABF-DD0CA5EFA961}"/>
              </a:ext>
            </a:extLst>
          </p:cNvPr>
          <p:cNvSpPr/>
          <p:nvPr/>
        </p:nvSpPr>
        <p:spPr>
          <a:xfrm>
            <a:off x="633312" y="3429000"/>
            <a:ext cx="4272796" cy="8968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5C6B-BE95-46E0-9FE8-C44C7122AD6F}"/>
              </a:ext>
            </a:extLst>
          </p:cNvPr>
          <p:cNvSpPr/>
          <p:nvPr/>
        </p:nvSpPr>
        <p:spPr>
          <a:xfrm>
            <a:off x="580557" y="4853357"/>
            <a:ext cx="4272796" cy="8968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F576E-2A67-4C9D-9E79-E32E56B9F80C}"/>
              </a:ext>
            </a:extLst>
          </p:cNvPr>
          <p:cNvGrpSpPr/>
          <p:nvPr/>
        </p:nvGrpSpPr>
        <p:grpSpPr>
          <a:xfrm>
            <a:off x="1019908" y="1556318"/>
            <a:ext cx="3516923" cy="910945"/>
            <a:chOff x="158262" y="1007163"/>
            <a:chExt cx="3516923" cy="9109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09D2FB-EDBB-413A-BC1B-F82CAFA7575F}"/>
                </a:ext>
              </a:extLst>
            </p:cNvPr>
            <p:cNvSpPr txBox="1"/>
            <p:nvPr/>
          </p:nvSpPr>
          <p:spPr>
            <a:xfrm>
              <a:off x="994168" y="1333333"/>
              <a:ext cx="2681017" cy="58477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Card-content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2EBDB4-FFC7-4D69-B7DA-3CB3284FF69B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C27BF-9334-41A0-ADA4-BB23D864BC8D}"/>
              </a:ext>
            </a:extLst>
          </p:cNvPr>
          <p:cNvGrpSpPr/>
          <p:nvPr/>
        </p:nvGrpSpPr>
        <p:grpSpPr>
          <a:xfrm>
            <a:off x="6457631" y="1524229"/>
            <a:ext cx="3516923" cy="910945"/>
            <a:chOff x="158262" y="1007163"/>
            <a:chExt cx="3516923" cy="910945"/>
          </a:xfrm>
          <a:solidFill>
            <a:schemeClr val="accent2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2C22CD-DC40-441E-A39B-F91F0877C58B}"/>
                </a:ext>
              </a:extLst>
            </p:cNvPr>
            <p:cNvSpPr txBox="1"/>
            <p:nvPr/>
          </p:nvSpPr>
          <p:spPr>
            <a:xfrm>
              <a:off x="994168" y="1333333"/>
              <a:ext cx="26810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Card-image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EFC5999-B16F-4446-9E23-6CAEEEC2CF7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grpFill/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20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143D47-A4E8-4049-8E8A-2F3D24EF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994168" y="910943"/>
            <a:ext cx="10415954" cy="58589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C14CDE-C3DB-4BA5-9274-056C8A79C7AD}"/>
              </a:ext>
            </a:extLst>
          </p:cNvPr>
          <p:cNvSpPr/>
          <p:nvPr/>
        </p:nvSpPr>
        <p:spPr>
          <a:xfrm>
            <a:off x="158262" y="1007165"/>
            <a:ext cx="11869615" cy="57627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4722FE-0619-4B96-BC75-A494D8102827}"/>
              </a:ext>
            </a:extLst>
          </p:cNvPr>
          <p:cNvGrpSpPr/>
          <p:nvPr/>
        </p:nvGrpSpPr>
        <p:grpSpPr>
          <a:xfrm>
            <a:off x="158262" y="1007163"/>
            <a:ext cx="2348183" cy="910945"/>
            <a:chOff x="158262" y="1007163"/>
            <a:chExt cx="2348183" cy="9109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780FE-6376-4E22-BB4C-E27BA0BBD04C}"/>
                </a:ext>
              </a:extLst>
            </p:cNvPr>
            <p:cNvSpPr txBox="1"/>
            <p:nvPr/>
          </p:nvSpPr>
          <p:spPr>
            <a:xfrm>
              <a:off x="994168" y="1333333"/>
              <a:ext cx="1512277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26F0DA-BA77-4747-99FD-F4C26AEFFAB0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FCE0E-00DD-4039-B021-96FED7C0FAD3}"/>
              </a:ext>
            </a:extLst>
          </p:cNvPr>
          <p:cNvSpPr/>
          <p:nvPr/>
        </p:nvSpPr>
        <p:spPr>
          <a:xfrm>
            <a:off x="2180492" y="2244276"/>
            <a:ext cx="8088923" cy="32803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891BE-525A-480C-92AB-6BC32FB6B2BF}"/>
              </a:ext>
            </a:extLst>
          </p:cNvPr>
          <p:cNvGrpSpPr/>
          <p:nvPr/>
        </p:nvGrpSpPr>
        <p:grpSpPr>
          <a:xfrm>
            <a:off x="4254893" y="5524668"/>
            <a:ext cx="3939538" cy="910945"/>
            <a:chOff x="158262" y="1007163"/>
            <a:chExt cx="3939538" cy="910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36E80-355B-458D-9B51-46D4FA9FD2F3}"/>
                </a:ext>
              </a:extLst>
            </p:cNvPr>
            <p:cNvSpPr txBox="1"/>
            <p:nvPr/>
          </p:nvSpPr>
          <p:spPr>
            <a:xfrm>
              <a:off x="994168" y="1333333"/>
              <a:ext cx="3103632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Card-Container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53EEB6-8F3C-47F1-96B8-6DC61ACA50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8A93205-5A86-4051-AE86-BE5C7C252CF7}"/>
              </a:ext>
            </a:extLst>
          </p:cNvPr>
          <p:cNvSpPr txBox="1"/>
          <p:nvPr/>
        </p:nvSpPr>
        <p:spPr>
          <a:xfrm flipH="1">
            <a:off x="8017920" y="1306375"/>
            <a:ext cx="4121432" cy="50029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Card-content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Card-heading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Card-text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Card-stats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stats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Card-image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201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2602523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534743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Lets transform our elements into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74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516532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Responsive design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C44BA7-C918-4C95-AFE8-FD790EED3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5" b="10000"/>
          <a:stretch/>
        </p:blipFill>
        <p:spPr>
          <a:xfrm>
            <a:off x="0" y="919081"/>
            <a:ext cx="11567814" cy="5938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361AF-C599-4D5D-8FE0-DA7D7FE0EAC1}"/>
              </a:ext>
            </a:extLst>
          </p:cNvPr>
          <p:cNvSpPr txBox="1"/>
          <p:nvPr/>
        </p:nvSpPr>
        <p:spPr>
          <a:xfrm flipH="1">
            <a:off x="7758475" y="3557206"/>
            <a:ext cx="4121432" cy="1678986"/>
          </a:xfrm>
          <a:prstGeom prst="rect">
            <a:avLst/>
          </a:prstGeom>
          <a:solidFill>
            <a:srgbClr val="1C1938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a web page that looks good on all devices (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laptop,tablet,phone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11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516532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Responsive design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69A34E2-62CF-4C0D-9E15-07ABDAFDE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" b="5073"/>
          <a:stretch/>
        </p:blipFill>
        <p:spPr>
          <a:xfrm>
            <a:off x="0" y="979650"/>
            <a:ext cx="8253047" cy="58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516532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Responsive design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303790-EE7E-4E4A-96B1-7698E40F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85" y="1007165"/>
            <a:ext cx="2295445" cy="585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33BF0-16A5-4B43-9377-B38935D8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16775" r="5420" b="15812"/>
          <a:stretch/>
        </p:blipFill>
        <p:spPr>
          <a:xfrm>
            <a:off x="338538" y="1705708"/>
            <a:ext cx="7596554" cy="4237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972AF-8440-436A-926E-70FF167A63FF}"/>
              </a:ext>
            </a:extLst>
          </p:cNvPr>
          <p:cNvSpPr txBox="1"/>
          <p:nvPr/>
        </p:nvSpPr>
        <p:spPr>
          <a:xfrm>
            <a:off x="338538" y="1094826"/>
            <a:ext cx="560866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 and laptop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9BEB-C41E-4F46-9C45-9E8C94943BD8}"/>
              </a:ext>
            </a:extLst>
          </p:cNvPr>
          <p:cNvSpPr txBox="1"/>
          <p:nvPr/>
        </p:nvSpPr>
        <p:spPr>
          <a:xfrm>
            <a:off x="8951685" y="-7639"/>
            <a:ext cx="309632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Tablet and phone preview</a:t>
            </a:r>
          </a:p>
        </p:txBody>
      </p:sp>
    </p:spTree>
    <p:extLst>
      <p:ext uri="{BB962C8B-B14F-4D97-AF65-F5344CB8AC3E}">
        <p14:creationId xmlns:p14="http://schemas.microsoft.com/office/powerpoint/2010/main" val="239300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234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2022-08-06T03:00:37Z</dcterms:created>
  <dcterms:modified xsi:type="dcterms:W3CDTF">2022-08-21T13:46:23Z</dcterms:modified>
</cp:coreProperties>
</file>