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58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82927" units="1/cm"/>
          <inkml:channelProperty channel="T" name="resolution" value="1" units="1/dev"/>
        </inkml:channelProperties>
      </inkml:inkSource>
      <inkml:timestamp xml:id="ts0" timeString="2022-10-07T08:19:38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12874 7689 0,'49'0'250,"26"0"-250,-1 0 15,25-24 1,-24-1-1,98-25 1,100-74 0,248-173-1,-198 123 1,-26 50 0,1 49-1,-25 1 1,-75 49-16,-74-24 15,-49 49 1,-26 0 0,-24-25-1</inkml:trace>
  <inkml:trace contextRef="#ctx0" brushRef="#br0" timeOffset="1450.846">13717 7714 0,'25'0'140,"49"-25"-124,75-49-1,0-25 1,49 24-16,50 26 16,25-1-1,-99 25 1,-25-24 0,-50 49-1,-25-25 1,26 25-16,-26-25 15,124 0 1,-24 25 0,-75 0-1,-24 0 1,-26 0 0,1-24-1,-25 24 1,-1 0-1,1 0-15</inkml:trace>
  <inkml:trace contextRef="#ctx0" brushRef="#br0" timeOffset="4972.916">11584 9922 0,'0'25'172,"0"49"-156,0 75-1,0 0 1,25-25 0,-25 124-1,0-25 1,0-25 0,0 26-1,0 495 1,0-248-16,0-223 15,0-74 1,0-100 0,0-24-1,0-25 1,0 24 0,0 1-16,0 25 15,0-51 1,0 1 15,0 25 32,0-1-48,0-24 1</inkml:trace>
  <inkml:trace contextRef="#ctx0" brushRef="#br0" timeOffset="15226.448">23068 7541 0,'124'-100'172,"124"-197"-156,0-1-1,373-198 1,222-248 0,-74 25-1,99 173 1,298-471-1,-645 496 1,-323 298-16,-123 148 16,-26 26-1,-98 49 579,-75 99-578,-50-25-1,-24 26 1,-26 24-16,75-75 16,100-49-1,-1 25 1,75-25 62,74-25-62,0-24-1,150-1 1,-51 0-1,0 1 1,-74 49 0,-74 0-1,-25-25 1,-25 0 453,0 0-454,0 0-15,0 1 32,0 73 343,0 51-360,0-1 1,0 25-1,0 25 1,-25 49 0,25-124-1,0-49-15,0 0 16,-25-25 265,-49-25-281,-1-49 16,26 49-1,-50-99 1,49 50 0,-24-50-1,-1-25 1,26 74 0,49 26-16,-25 24 15</inkml:trace>
  <inkml:trace contextRef="#ctx0" brushRef="#br0" timeOffset="18939.486">17711 10988 0,'24'0'234,"26"0"-218,-25 25 0,0 25-1,-1-1 1,1-24-16,-25 0 31,0 0 16,25-25 172,-25-25-204,25-25 1,0 1 0,173-100-1,25 0 1,-49-24 0,-50 24-1,-25 25 1,-74 74-16,0 25 15,-25 1 1</inkml:trace>
  <inkml:trace contextRef="#ctx0" brushRef="#br0" timeOffset="21848.528">17438 12576 0,'0'25'78,"24"0"-47,-24 24 0,25-49-15,-25 25-16,0 49 15,25-24 1,-25-25 0,0 0-1,25-25 126,0 0-94,0-25-32,24-25 1,1-24 0,24-1-1,50 1 1,99-25 0,-74 24-1,-25 1 1,-74 24-1,-1 26-15,-49-1 16,25 0 0</inkml:trace>
  <inkml:trace contextRef="#ctx0" brushRef="#br0" timeOffset="30832.965">19149 10691 0,'50'0'234,"74"0"-218,0 0-1,-25-25 1,-24 25-1,24-25 1,-25 25 0,174 0-1,-49-25 1,-26 25 0,-74 0-1,1 0 1,98 25-16,50 0 15,-74 0 1,-50 0 0,0-1-1,-50 1 1,-24-25 0,-1 0-1,1 0 1,0 0-16,-25 0 31</inkml:trace>
  <inkml:trace contextRef="#ctx0" brushRef="#br0" timeOffset="32320.657">21506 10592 0,'24'0'31,"1"0"-16,50 0 1,49 24 0,-50 26-1,-49-25 1,25-25 0,-26 0 15,-24 25-16,25-25 1,0 24-16,-25 1 16,-25-25 124,0 25-124,-49 0 0,24-25-1,1 0 1,24 25-16,0-25 15,25 24 32,-50-24-15,26 0-17,24 25 1,-25-25 15,25 25 32,0 0-32,-25 0-16</inkml:trace>
  <inkml:trace contextRef="#ctx0" brushRef="#br0" timeOffset="38006.152">18728 12973 0,'74'-25'79,"149"0"-64,50 25 1,-75-25-1,-24 25 1,49 0-16,75 0 16,-75 0-1,-49 0 1,-50 50 0,-50-50-1,1 0 1,-50 0-1,-1 0 17</inkml:trace>
  <inkml:trace contextRef="#ctx0" brushRef="#br0" timeOffset="39143.108">20637 12824 0,'50'0'78,"74"0"-62,-49 0 0,-1 0-1,25 0 1,0 0 0,-24 25-1,-50-25 1,-25 25-1,-25-1 64,0 1-64,-25 0 1,26 0-1,-51 99 1,26-75-16,24 1 31,0-25-15</inkml:trace>
  <inkml:trace contextRef="#ctx0" brushRef="#br0" timeOffset="50465.832">22969 8954 0,'0'25'109,"0"25"-109,0 0 16,0-1-1,0 26 1,0-26 0,0-24-1,0 0 1,0 0-16,0-1 31,0 51-15,0-26-1,0-24 1,0 0 0,0 0 15,0 0 0,50-25 172,-1 0-187,1 0-1,0-25 1,-1-25 15,-24 50-31,0-25 16,24 25 0,-49-24-1,25 24 1,0 0-1,0 0 1,0 0 0,-1 0-1,1 0 1,-25-25 78,0-25-1,0 1-77,0-1 0,0 0-1,0-24 1,0 24-16,0 26 16,0-1-1,0 0 32,-25 25 47,25-25-32,-24 25-46,-1 0 0,0 0-1,0-25 16,0 25 48,1 0-33,-1 0-30,0 0 15,0 0-15,0 0 0,1 0-1,-1 0 1,0 0 62,0 0-31,0 0-32,1 0 1,-1 0 0</inkml:trace>
  <inkml:trace contextRef="#ctx0" brushRef="#br0" timeOffset="53702.295">24011 9103 0,'0'50'234,"0"24"-218,0 1 0,0-1-1,0-24 1,25-25 15,-25-1-31,0 1 31,0 0-15,0 0 0,25-25 124,-1 0-109,1 0-15,0-25 0,0 25-16,0 0 15,49 0 1,0 0 0,1 0-1,-1 0 1,25 0-1,-49 0 1,-25 0 0,0 0-1,-25-25 454,0-24-453,0 24-1,0-25 1,0-49 0,0 25-1,0-1 1,0 1-16,0 49 15,0 0 1,0 0 15,0 0-15,-25 25 265,-25 0-265,-24 0-1,-25 0 1,24 0 0,50 0-1,1 0 1,-26 25-16,0-25 31,26 0 0,-1 0 1,0 25 311,0 0-327,0-25 0,-24 0-1,24 25 1,-25 0-16,26 24 16,-1-24-1,0 0 1,0-25-1</inkml:trace>
  <inkml:trace contextRef="#ctx0" brushRef="#br0" timeOffset="56131.144">25524 8880 0,'-25'0'156,"-24"0"-141,-1 0 1,25 0 0,0 25-1,25 24 126,0 1-125,0 25-1,0-1 1,0 0-16,25 1 31,0 24-15,0 0-16,-25-49 15,0-1 1,25-49 93,24-24-62,-24-26-16,49 0-15,26 1 0,-26 49-16,25-50 15,1 50 1,-26-25 0,25 1-1,-49 24 1,24 0-1,-24 0-15,-25 0 32,-1 0-17,-24-50 157,-24 25-172,-26-124 16,0 50-1,1 25 1,24 24 0,0 50-1,0-25 1,-24 0 15,-1 1-31,1 24 16,24 0 15,0 0 0,0 0-15,0 0 0,0 0 15,-24 0 63,-1 0-63,-24 0-16,49 0 1,0 0 0,0 0 31,1 0 109,-1 0-141,0 0 32,0 0-15</inkml:trace>
  <inkml:trace contextRef="#ctx0" brushRef="#br0" timeOffset="62374.144">22473 8706 0,'0'50'140,"0"0"-124,0 74-1,50 99 1,-26-124 0,-24-24-1,0-26 1,0-24 0,25 25-1,-25-26 1,25 76-16,-25-51 15,0 1 1,0-25 0,0 24 15,0-24 0,25 0-15,0 0-1,-25-1 1,0 1 0,24-25 31,-24 25-32,0 0 1,0 49 78,0-24-79,0-25 1,0 0-1,25-25 110,75 0-109,24-50 0,-25 25-16,0 0 15,75 0 1,123 1 0,-24 24-1,50 0 1,-1 0-1,25 0 1,-123 0 0,-100 0-16,-50 0 15,-24 0 1,24 0 0,-49 0 15,0 0 344,49 0-360,25-25 1,0 25 0,1-25-1,49 25 1,-1 0 0,26-25-1,24 25-15,-24 0 16,-75 0-1,-24 0 1,-26 0 0,1 0-1,-25 0 1,-1 0 0,1 0-1,0 0 1,0 0-1,-25-25 110,0 1-62,25 24-32,-25-100-15,0-24-1,0-74 1,0 0 0,-25-51-1,25 51 1,-25 74-16,0 50 16,25-1-1,0 50 1,0 50 218,0 0-218,-25-25 15,1 0 32,-1 0-32,0 0-16,0 0 1,0-25 0,1 25-1,-1 0 1,0 0 0,25-25-1,-25 25 1,0 0-1,1 0 32,-26 0-15,25 0-1,-24 0 16,-1 0-32,-24 0 1,-1 0 0,50 0-1,-49 0 1,-25 0-1,-25 0 1,25 0-16,24 0 16,-49 0-1,50 0 1,-26 0 0,-48 0-1,-26 0 1,50 0-1,-74-24 1,49-1 0,25 25-1,-50-25 1,25 0-16,50 25 16,25 0-1,49-25 1,0 25-1,-25 0 204,1 0-203,-1 0-1,-24 25 1,24-25 0,-24 50-1,-1-1 1,-49-49-16,25 25 16,25 0-1,24-25 1,0 25-1,-24-25 1,49 25 0,0-25-1,1 0 1,-1 0 0,0 0-16,0 0 15,0 24 16,-24-24-15,24 0 0,-25 0-1,26 0 1,-76 25 46,51-25-46,-26 0 0,50 0 15,1 0 0,-1 0 0,0 0-15,0 0 15,0 0 63,25 25-78,-24-25-1,-1 0 1,0 0 109,-25 50-63,26-50-46,-1 0 62</inkml:trace>
  <inkml:trace contextRef="#ctx0" brushRef="#br0" timeOffset="70588.851">22076 9327 0,'25'0'281,"25"0"-265,-26 0 0,26 0-1,24 0 1,-49 0-16,0 0 31,0 0-15,0 0-1,-1 0 17,1 0-17,0 0 1,0 0 0,0 0-1,24 0 1,1 0-1,-1 0 1,1 0-16,0 0 31,-25 0-15,-1 0 15,1 0-15,0 0-1,25 0 1,-26 0 0,51 0-16,-1 0 31,1 0-31,-51 0 16,26 0-1,24 0 1,-49 0-1,25 0 17,-1 0-17,1 0 1,0 0 0,24 0-1,-24 0 1,-1 0-16,1 0 15,-25 0 1,-1 0 0,1 0-1,25 0 1,-25 0 0,0 0-1,24 0 1,1 0-1,49 0 1,-25 0-16,-24 0 16,-25 0-1,0 0 1,-1 0 0,26 0 374,0-25-374,24 25-1,-24 0 1,24 0 0,0 0-1,1-25 1,-1 25 0,1 0-1,-1-25-15,75 25 16,-25 0-1,0 0 1,-50 0 0,-24 0-1,0 0 1,24 0 0,-24 0-16,-26 0 15,26 0 1,0 0-1,24 0 1,50 0 0,-49 0-1,-1 0 1,-24 0 0,-26 0-16,1 0 15,25 0 1,-25 0 15,49 0-15,-49 0-1,24 0-15,1 0 16,-25 0 0,24 0-1,-24 0 16,0 0-15,25 0 0,-26 0-1,1 0 1,0 0-16,0 0 31,0 0 32</inkml:trace>
  <inkml:trace contextRef="#ctx0" brushRef="#br0" timeOffset="72111.733">26417 8954 0,'50'50'171,"24"-25"-155,-24 25 0,-1-26-1,26 51 1,-51-75 0,1 25-1,0-1-15,0-24 16,0 25-1,24-25 1,-24 25 15,0-25-15,0 25 0,-1-25 15,1 0-31,-25 25 156,-74-1-125,49 26-15,0-50 0,-49 50-1,-1-26 1,1 51-1,-25-26-15,24-24 16,1 0 0,49 0-1,-24-25 1,49 25 46</inkml:trace>
  <inkml:trace contextRef="#ctx0" brushRef="#br0" timeOffset="81332.718">27632 8954 0,'0'25'157,"0"25"-142,0 0 1,0-1-1,0-24 1,0 25 0,25-50-1,-25 49 1,0-24 0,25-25-1,-25 25 1</inkml:trace>
  <inkml:trace contextRef="#ctx0" brushRef="#br0" timeOffset="82506.463">27955 9103 0,'25'0'265,"-1"0"-249,26 0 0,-25 0-1,25 0 1,-1 0-1,-24 0 1,0 0 0</inkml:trace>
  <inkml:trace contextRef="#ctx0" brushRef="#br0" timeOffset="84491.139">28749 8880 0,'-25'0'250,"-50"25"-234,26 24-1,-1-24 1,1 25 0,49-25-1,0 0 1,-25 24 0,25-24-1,0 0 16,0 0 1,25-25-17,24 0 17,-24 0-17,25 0 1,-1 0-1,-24 0-15,25 0 16,-26-50 0,1-24-1,0-26 1,-25 1 0,0 0-1,0 24-15,0 26 16,0-1-1,0 1 1,0-1 0,-25 0-1,0-24 1,25 49 0,-24 0-1,24 50 95,0 25-95,0-1-15,0 26 16,0-26-1,0 51 1,24 24 0,1 0-1,0-75 1,0 26-16,-25-50 31,25-25-15,-1 24 46,1-24-46</inkml:trace>
  <inkml:trace contextRef="#ctx0" brushRef="#br0" timeOffset="86282.683">28947 8830 0,'0'25'110,"25"-25"-95,0 25 1,-25 25-1,24-1 1,-24 26 531,25-26-531,-25-24 15</inkml:trace>
  <inkml:trace contextRef="#ctx0" brushRef="#br0" timeOffset="88544.112">29220 8905 0,'0'49'156,"0"-24"-156,0 50 16,25-1-1,-25-24 1,0-1 0,0-24-1,0-149 110,25 25-109,49-25-1,0-25 1,26 50 0,-26 0-16,-24 49 15,-26 0 1,-24 150 46,25-1-46,0-25 0,-25 1-1,0-26 1,0-24 0,0 0-1,25-75 95,0-74-95,-1 0 1,-24 50-16,0 49 15,0 0 1,50 75 47,-25 24-48,124 100 1,-75-75-16,-24-25 15,-26-24 1,26-50 343,-25 0-343,0 0 0,0 0-1,-1 0 1,1 0 0</inkml:trace>
  <inkml:trace contextRef="#ctx0" brushRef="#br0" timeOffset="89535.415">30311 8731 0,'0'25'31,"0"49"-15,0 1 0,0-1-16,0-24 15,0 0 1,0-26 15,0 1-15,0 0-1,25-25 1,0 0 140</inkml:trace>
  <inkml:trace contextRef="#ctx0" brushRef="#br0" timeOffset="96476.777">23192 12303 0,'0'25'188,"0"49"-173,0-24 1,0 0 0,0 24-1,0 50 1,0 25-1,0-75 1,0-49-16,0 0 16,0 0 77,0-1 48,25-24 0,25 0-126,24 0 1,1-24 0,-1 24-1,-49 0 1,0-25-1,-1 0 1,26 25 0,-25 0-16,0-25 15,-1 25 1,1 0 0,0 0 30,-25-49 142,0-26-172,0 1-1,0-1 1,0 1-1,-25 0 1,25 24 0,0 0-1,0 26 17,0-26 30,0 0-46,-25 50 281,1 0-282,-1 0 16,0 0-15,0 0 0,0 0 15,-49 0-15,24 0-1,26 0 1,-1 0-1,0 0 17,0 0 77,0 0-62,1 0-16,-1 0 32,-25 0 15,25 0-63</inkml:trace>
  <inkml:trace contextRef="#ctx0" brushRef="#br0" timeOffset="99906.654">24185 12254 0,'0'24'203,"0"76"-187,0-26-1,24-24 1,-24-26 0,0 26-1,0-25 17,0 0-17,0-1-15,0 1 16,0 0-1,0 0 17,0 0 30,0-1-62,0 1 16,25-25 62,-25 25 47,25 25-109,-25-26-1,25 1 1,-25 0-16,25-25 156,24 0-109,50-25-31,-49 0-16,0 1 15,-1 24 1,1-25-1,-25 25 1,-1 0 0,51 0-1,-1 0 1,-49 0 0,25 0-1,-25 0 1,-1 0-1,1 0 1,0 0 0,-25-50 77,0 1-77,0-1 0,-50 0-16,1 26 15,-75-125 1,49 74 0,26-24-1,49 74 1,-25 1-1,25-1 1,0 0 0,-25 0 31,25-25-32,0 26 16,-25-1-15,0 25 47,25-25-48,-24 25 157,-1 0-156,-25 50-1,-24-26 1,24 1 0,25 0-1,1-25-15,24 25 16,-25 0-1,0 24 1,-25 1 0,1-25-1,49 0 17</inkml:trace>
  <inkml:trace contextRef="#ctx0" brushRef="#br0" timeOffset="103103.722">25326 12179 0,'0'50'140,"0"24"-124,0 1-1,24 73 1,1 1 0,0-25-1,-25-74 1,0-1 0,25-49 280,24 0-280,-24 0 0,0 0 15,0 0-15,49 0 437,25 0-438,1 0 1,-26 0 0,1 0-1,-26 0 1,1 0-1,-1 0 1,-24 0 0,-25 25-1,0-50 235,0-24-234,0-1 0,0 1-1,0-125 1,0-24-16,-25 49 15,25 74 1,0 50 0,0 1-1,0-1 1,-24 25 187,-26 0-140,25 0-48,-24 0 1,-76 25-1,1-1 1,50 26 0,24-25-16,26 0 31,-51 0-31,50-25 31,25 24 16,-24-24-31,-1 0-16,-25 0 31,25 0-15,-49 0-1,49 0 1,0 0-1,1 0 17</inkml:trace>
  <inkml:trace contextRef="#ctx0" brushRef="#br0" timeOffset="106417.505">23465 13519 0,'0'49'109,"0"1"-93,0-1-16,0 1 15,0-25 1,0 24 0,0-24-1,0 0 1,0 0-1,0 24 1,0 51 0,0-1-1,0-25 1,0-49 0,0 0-1,50-25 173,-25 0-173,99 0 1,-25 0 0,0 0-1,-49 0 1,24 0-1,-49 0-15,0 0 32,0 0-17,-25-25 157,0-74-156,0 49-1,0-49 1,0 49 0,0-24-16,0 0 15,0-1 1,0 26 0,0 24-1,0 0 1,-25 0 249,0 25-249,0 0 0,-24-25-1,-1 25 1,0 0 0,1-24 15,24 24-31,0 0 31,-25 0 0,1 0 1,24 0-17,-25 0 1,26 0 218,-1 0-203</inkml:trace>
  <inkml:trace contextRef="#ctx0" brushRef="#br0" timeOffset="109531.557">24581 13469 0,'0'25'172,"0"0"-156,0 49-1,0 124-15,25-98 16,-25-51 0,25-24-1,-25 0 1,25-25 0,-25 25 234,0-1-235,0 26 1,0-25 15,0 0-15,25-1 140,24-24-15,26 0-126,-26 0 1,-24 0-16,25 0 15,-1 0 1,-24 0 0,0 0-1,25-24 313,-1-1-312,26-99 0,-1 49-1,-24 26 1,-26 24 0,1-25-16,-25 26 31,25 24-16,-25-25 1,0 0 187,-50 0-187,1 0-1,24 1 1,0-1 0,-49 0-1,-25-25-15,-75-24 16,75 24 0,24 50-1,26-49 16,24 49-15,0 0 15,0-25 16,0 25 16,1 0-48,-1 0 1,-25 0-16,25 0 31,25 25 188,25 24-188,0-24-15,-25 0-1,25 0 1,-25 0 0,0-1 15,0 1 31,0 0-46,25-25 47</inkml:trace>
  <inkml:trace contextRef="#ctx0" brushRef="#br0" timeOffset="112077.788">25822 13419 0,'24'0'110,"-24"25"-79,0 50-15,0 49-1,0-25 1,25 0-1,-25-25 1,0-24 0,0 0-1,0-1 1,0 1 171,25 24-171,-25-24 0,25-50-1,-25 25 1,50-25 62,24 0-62,75-50-1,0 0 1,-1 1 0,-48 24-1,-51 25 1,1 0-1,-25-25 1,-25 0 281,0 1-266,0-26-15,0 0-1,0-49 1,0 25 0,-50-50-16,0 25 15,26 49 1,-1 0 0,0 26-1,25-1 16,-25 25 94,0 0-93,1 0-17,-1 0 1,0 0 0,0 0-1,-24 0-15,24 0 16,-25 0 15,1 0-15,-1 0-1,-74 0 1,74 0 0,26 0-1,-1 0 1,0 0-16,0 0 62,25 25-46,-25-25 93,0 0-93,1 24 0,-1-24 46</inkml:trace>
  <inkml:trace contextRef="#ctx0" brushRef="#br0" timeOffset="114961.721">22597 12576 0,'25'-25'234,"0"25"-218,-1 0 0,26 0-1,0 0 1,49 0-1,25 0-15,25 0 16,-50 0 0,-49 0-1,-1 0 1,26 0 0,49 0-1,49 0-15,-49 0 16,25 0-1,-74 0 1,24 0 0,-25 0-1,25 0 1,25 0 0,25 0-1,-25 0 1,-25 0-1,-24 0-15,-1 0 16,-24 0 0,0 0-1,49 0 1,50 0 0,49 0-1,-24 0 1,-100 0-1,0 0-15,-49 0 16,0 0 15,0-25-31,0 25 16,0 0 0,-1 0 405,51 0-405,24-24 0,50 24-1,0 0 1,24 0 0,125 0-1,-75 0-15,-24 0 16,-51 0-1,51 0 1,-1 0 0,1 0-1,-50 0 1,-1 0 0,-73 0-1,-1 0 1,-49 0-1,0 0-15</inkml:trace>
  <inkml:trace contextRef="#ctx0" brushRef="#br0" timeOffset="116246.471">27161 12328 0,'25'0'140,"0"25"-124,0 0-1,24 24 1,1-24 0,24 25-1,1-1 1,-26-24 0,-24-25-1,0 25 1,0-25-1,-25 25 32,0-1 47,-50-24-47,0 25-31,1-25-1,24 0 1,-25 25-1,26-25 17,-1 0-17,0 25 1,0 0 0,0-25-1,1 0 16</inkml:trace>
  <inkml:trace contextRef="#ctx0" brushRef="#br0" timeOffset="119229.038">23564 11633 0,'0'25'313,"0"50"-298,0-1 1,0 0-16,0 1 16,0-26-1,0 26 1,0-1 0,0 125-1,0-100 1,0-25-1,0 1-15,25-1 32,0 25-17,0 149-15,-25-99 16,25-49 0,-25-51-1,0 1 1,0 24-1,0-24-15,0-1 16,0 26 0,0-1-1,0 1 1,0 73 0,0-48-1,0-1-15,0 0 16,0 0-1,0 25 1,0-49 0,0-1-1,0-49 1,0 25 15,0-1-15,0 26-16,0-51 15,0 1 1,0 0 78,0 0-32,0 24-46,0-24 0,0 0-1,0 25 32,0-26-16,0 26 422,0 24-437,0 1 0,0-1-16,0-24 15,0 0 1,0-26 15,0 1-15,0 0-1,0 0 1</inkml:trace>
  <inkml:trace contextRef="#ctx0" brushRef="#br0" timeOffset="120809.312">23416 14660 0,'24'24'110,"1"1"-95,0 0 1,25 0-16,-26 0 16,1-25-1,-25 49 1,50-49-1,-50 50 1,25-25-16,-1-1 16,-24 1-1,0 0 1,25-25 0,0-25 234,-25-24-250,50-1 15,-50-24 1,24-1-1,1 1 1,-25 24 0,0 25-1,0 1 173</inkml:trace>
  <inkml:trace contextRef="#ctx0" brushRef="#br0" timeOffset="127165.667">25400 8409 0,'0'-25'125,"99"0"-110,100-49 1,272-174 0,174-124-16,25 0 15,-348 173 1,-124 100-1,-148 49 1,-25 26 0</inkml:trace>
  <inkml:trace contextRef="#ctx0" brushRef="#br0" timeOffset="128183.249">28525 6350 0,'0'25'125,"0"24"-110,0 1 1,0 24 0,-24 50-1,24 50 1,0-75-16,0-24 15,-25-26 1,25-24 0,0 25-1,0-25 1,0-1 0</inkml:trace>
  <inkml:trace contextRef="#ctx0" brushRef="#br0" timeOffset="128922.591">28873 6747 0,'74'0'125,"-24"-25"-109,-1 25 0,26-50-1,-26 26 1,1 24 0</inkml:trace>
  <inkml:trace contextRef="#ctx0" brushRef="#br0" timeOffset="130584.342">30162 6474 0,'-49'0'94,"-1"0"-78,25 0-1,-24 0 1,-1 25-16,25 0 16,-49 49-1,0 0 1,-1 75-1,50-74 1,-24 24 0,24-74-16,25 0 15,149-25 79,-50-50-78,75-99-1,-75 0 1,0 0 0,-49 50-16,-1-50 15,-24 25 1,-25-24-1,0-51 1,0 50 0,0 25-1,0 50-15,0 49 16,0 0 0,0 0-1,-25 199 157,25-25-172,0 0 16,-24 49-1,24 1 1,0-1 0,0-99-1,0-24 1,24-26-1,26 50 1,74 75 0,-50-25-1,-24-99 1,-25-26-16,0-24 16,-1 0-1,1 0 16,25 0 1</inkml:trace>
  <inkml:trace contextRef="#ctx0" brushRef="#br0" timeOffset="132352.234">27409 13419 0,'50'0'93,"74"0"-77,74 75 0,-24-26-1,49 51 1,124-1-1,125 74-15,-100-49 16,49 50 0,-197-100-1,-51-24 1,-73 0 0,-51-50-1,-24 0 1,0 0-16,0 25 31,-1-25-15</inkml:trace>
  <inkml:trace contextRef="#ctx0" brushRef="#br0" timeOffset="133758.016">30783 14238 0,'24'-25'141,"125"-49"-126,-25 49-15,25 25 16,-74 49 0,-1 75-1,0 1 1,-49-1 0,-25 74-1,-49 0 1,-100-49-1,-25 25 1,-49-75 0,99-49-16,49-25 15,1-25 1,74-100 46,25 26-62,0-1 16,74 26 0,0-1-1,-25 50 1,26 0 0,48 50-1,-23 74-15,-51 25 16,-49-75-1,49-24 1,-74-25 0,25-1-1</inkml:trace>
  <inkml:trace contextRef="#ctx0" brushRef="#br0" timeOffset="135835.023">32321 14784 0,'-50'0'78,"-99"49"-62,25 26-1,50 24 1,-1-50-1,75 1 1,-25-25 0,25 0 15,0-1-15,0 26-16,0-25 31,25-25 16,50 0-32,-1-25 1,0-49 0,100-199-1,-75 50-15,-49 74 16,0 50-1,-50-1 1,0-73 0,0-125-1,0 174 1,0 50 0,0 24-1,0 25 1,0 50 109,0 74-110,0 75 1,0-1 0,0-24-1,0 99 1,0-49 0,0-100-16,0-49 15,24-1 1,-24-24-1,25 0 1,0 24 0,49-24-1,-49 25-15,0-50 16,0 0 0,0 0-1,-1 0 126</inkml:trace>
  <inkml:trace contextRef="#ctx0" brushRef="#br0" timeOffset="158870.378">28377 13022 0,'0'-24'187,"74"-1"-30,50-25-142,-25 1 1,0-1-1,-24 50-15,-1-50 16,-24 26 0,148-51-1,1 26 1,-50-26 0,-50 50-1,0 1 1,-49-26-1,-26 50 1,1 0-16,-25-25 16</inkml:trace>
  <inkml:trace contextRef="#ctx0" brushRef="#br0" timeOffset="160649.813">27632 8533 0,'50'0'141,"-25"-75"-141,49 51 16,1-51-1,73 50 1,51-49 0,-25 24-1,-26 26 1,-48-26-1,-51 25 1,-24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82927" units="1/cm"/>
          <inkml:channelProperty channel="T" name="resolution" value="1" units="1/dev"/>
        </inkml:channelProperties>
      </inkml:inkSource>
      <inkml:timestamp xml:id="ts0" timeString="2022-10-07T08:26:38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21059 2158 0,'-25'0'125,"-24"25"-109,-100 49-16,-99 75 15,74 0 1,25-50-1,-74 50 1,50-50 0,-75 0-1,-50 25-15,50-24 16,74-1 0,25 0-1,1 50 1,-26-25-1,-25 50 1,-24-75 0,25-25-16,123-24 15,1-25 1,49-1 15,-24-24-15,24 0 15</inkml:trace>
  <inkml:trace contextRef="#ctx0" brushRef="#br0" timeOffset="5689.183">4961 9947 0,'25'0'109,"-25"49"-77,0-24-1,25-25-16,24 0 267,1 0-267,49 0 1,-25-99 0,26 24-1,-26-24 1,50 0-16,-50 25 15,-24 24 1,0 25 0,-26-24-1,26 24 1,0-25 0,-25 1-1,-1 49 1,-24-25-16</inkml:trace>
  <inkml:trace contextRef="#ctx0" brushRef="#br0" timeOffset="7681.033">14610 9649 0,'0'25'172,"0"0"-125,50-1-31,24 1-16,-24-25 15,-26 0 17,100 0 46,-49-25-78,-26-24 15,51-26 1,48-73 0,1 24-1,0-25 1,25 50-1,-75 49-15,-49 0 16,-1 50 0,-24-49-1,0 24 1,24 25 0,-49-25-1,25 25-15,0 0 31</inkml:trace>
  <inkml:trace contextRef="#ctx0" brushRef="#br0" timeOffset="9498.84">24333 9500 0,'25'0'109,"25"0"-93,-1 0-1,26 0 1,-50 0 0,24 0-1,-24 0-15,25 0 32,-26 25-1,1 0 0,0-25-15,0 0-16,24 0 15,100-25 1,25-74 0,-50 0-1,25-25 1,-50-75-1,25 50 1,-74 50 0,24 0-16,-49 49 15,99-24 1,-74 49 0,-26 0-1,1 25 1,0 0 46,0-25-30,0 25-17,-25-24 1</inkml:trace>
  <inkml:trace contextRef="#ctx0" brushRef="#br0" timeOffset="15016.032">5011 11832 0,'0'49'47,"0"26"-31,0-26-1,24 1 1,-24 0 0,0-1-1,0-24 1,25 0-16,-25 0 16,0 49-1,0-49 1,25 0 15,0 0-15,0-25-1,-1 0 1,1 0 0,99 0-1,-25-50-15,-49 25 16,-25 25-1</inkml:trace>
  <inkml:trace contextRef="#ctx0" brushRef="#br0" timeOffset="15689.562">5730 12129 0,'0'50'94,"0"0"-79,0-25 1,0-1 15,25-24 1</inkml:trace>
  <inkml:trace contextRef="#ctx0" brushRef="#br0" timeOffset="25385.148">18752 3175 0,'25'0'140,"25"0"-124,-25 0 0,24 0-16,26 0 15,-51 0 1,26 0 15,-25 0 0</inkml:trace>
  <inkml:trace contextRef="#ctx0" brushRef="#br0" timeOffset="28906.923">5234 10046 0,'25'0'110,"74"0"-95,25-25 1,0 0 0,-25-24-1,224-75 1,-100 49 0,-74 26-16,-75 24 15,-24 25 1</inkml:trace>
  <inkml:trace contextRef="#ctx0" brushRef="#br0" timeOffset="30077.072">14858 9947 0,'124'-25'156,"50"-25"-140,99 1-16,347-125 16,0-74-1,-50 25 1,125-1-1,-224 76 1,-297 98 0,-125 25-1,-24 25 1</inkml:trace>
  <inkml:trace contextRef="#ctx0" brushRef="#br0" timeOffset="31403.933">24085 9649 0,'50'0'78,"248"-149"-62,-26 0-1,26 1 1,273-1 0,-150 25-1,-73 74 1,346-49-16,-198 49 16,-223 1-1,-99 49 1,-75-25-1,-49 25 1,-26 0 0,1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82927" units="1/cm"/>
          <inkml:channelProperty channel="T" name="resolution" value="1" units="1/dev"/>
        </inkml:channelProperties>
      </inkml:inkSource>
      <inkml:timestamp xml:id="ts0" timeString="2022-10-07T08:26:38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21059 2158 0,'-25'0'125,"-24"25"-109,-100 49-16,-99 75 15,74 0 1,25-50-1,-74 50 1,50-50 0,-75 0-1,-50 25-15,50-24 16,74-1 0,25 0-1,1 50 1,-26-25-1,-25 50 1,-24-75 0,25-25-16,123-24 15,1-25 1,49-1 15,-24-24-15,24 0 15</inkml:trace>
  <inkml:trace contextRef="#ctx0" brushRef="#br0" timeOffset="5689.183">4961 9947 0,'25'0'109,"-25"49"-77,0-24-1,25-25-16,24 0 267,1 0-267,49 0 1,-25-99 0,26 24-1,-26-24 1,50 0-16,-50 25 15,-24 24 1,0 25 0,-26-24-1,26 24 1,0-25 0,-25 1-1,-1 49 1,-24-25-16</inkml:trace>
  <inkml:trace contextRef="#ctx0" brushRef="#br0" timeOffset="7681.033">14610 9649 0,'0'25'172,"0"0"-125,50-1-31,24 1-16,-24-25 15,-26 0 17,100 0 46,-49-25-78,-26-24 15,51-26 1,48-73 0,1 24-1,0-25 1,25 50-1,-75 49-15,-49 0 16,-1 50 0,-24-49-1,0 24 1,24 25 0,-49-25-1,25 25-15,0 0 31</inkml:trace>
  <inkml:trace contextRef="#ctx0" brushRef="#br0" timeOffset="9498.84">24333 9500 0,'25'0'109,"25"0"-93,-1 0-1,26 0 1,-50 0 0,24 0-1,-24 0-15,25 0 32,-26 25-1,1 0 0,0-25-15,0 0-16,24 0 15,100-25 1,25-74 0,-50 0-1,25-25 1,-50-75-1,25 50 1,-74 50 0,24 0-16,-49 49 15,99-24 1,-74 49 0,-26 0-1,1 25 1,0 0 46,0-25-30,0 25-17,-25-24 1</inkml:trace>
  <inkml:trace contextRef="#ctx0" brushRef="#br0" timeOffset="15016.032">5011 11832 0,'0'49'47,"0"26"-31,0-26-1,24 1 1,-24 0 0,0-1-1,0-24 1,25 0-16,-25 0 16,0 49-1,0-49 1,25 0 15,0 0-15,0-25-1,-1 0 1,1 0 0,99 0-1,-25-50-15,-49 25 16,-25 25-1</inkml:trace>
  <inkml:trace contextRef="#ctx0" brushRef="#br0" timeOffset="15689.562">5730 12129 0,'0'50'94,"0"0"-79,0-25 1,0-1 15,25-24 1</inkml:trace>
  <inkml:trace contextRef="#ctx0" brushRef="#br0" timeOffset="25385.148">18752 3175 0,'25'0'140,"25"0"-124,-25 0 0,24 0-16,26 0 15,-51 0 1,26 0 15,-25 0 0</inkml:trace>
  <inkml:trace contextRef="#ctx0" brushRef="#br0" timeOffset="28906.923">5234 10046 0,'25'0'110,"74"0"-95,25-25 1,0 0 0,-25-24-1,224-75 1,-100 49 0,-74 26-16,-75 24 15,-24 25 1</inkml:trace>
  <inkml:trace contextRef="#ctx0" brushRef="#br0" timeOffset="30077.072">14858 9947 0,'124'-25'156,"50"-25"-140,99 1-16,347-125 16,0-74-1,-50 25 1,125-1-1,-224 76 1,-297 98 0,-125 25-1,-24 25 1</inkml:trace>
  <inkml:trace contextRef="#ctx0" brushRef="#br0" timeOffset="31403.933">24085 9649 0,'50'0'78,"248"-149"-62,-26 0-1,26 1 1,273-1 0,-150 25-1,-73 74 1,346-49-16,-198 49 16,-223 1-1,-99 49 1,-75-25-1,-49 25 1,-26 0 0,1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798B-D579-42A0-A0B3-0837C173F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12DD7-F14E-4E1F-8EA3-280013E36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F3C2-7E0B-4CFE-9FE9-C63BE503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6816-B9FD-485D-86A1-EC6E2E9F014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3913-4AD6-4F27-A75F-18496C52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01BC-5799-4E1F-B25A-42141D67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1A8-F3FC-48A2-8888-57448C80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7B67-3568-4507-8BE9-A1678CBD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ACEBF-071C-4BA7-89F2-28A827B6B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41F6A-0243-4D2B-B8EC-BCC27174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6816-B9FD-485D-86A1-EC6E2E9F014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EF9A-38DA-4912-9E68-833B21A6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AA2F9-472A-4850-96C6-1D53ABFF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1A8-F3FC-48A2-8888-57448C80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02051-FD92-4EB1-9898-31E5A3A62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D1D3F-6D8F-490B-9904-53D53F0C8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A12FE-8504-4DB9-906B-FFE299F3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6816-B9FD-485D-86A1-EC6E2E9F014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6ACE-6375-49A3-A27B-D63936A5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5BFBF-49D1-47AE-A8CE-6E2669FA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1A8-F3FC-48A2-8888-57448C80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B0FA-E17E-44C5-85CC-BAAF09E7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E696-6CCA-411E-A0D2-95849352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FA9A-04B6-4231-AE66-C7166699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6816-B9FD-485D-86A1-EC6E2E9F014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E4A4-3A65-4DA1-BF3E-8E9440E4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A8AB-640A-44E5-881E-4910F1CB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1A8-F3FC-48A2-8888-57448C80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8E2C-D307-4C43-99F0-DF4976CC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C045D-4E5C-43BB-BF94-3214EE007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C901-E957-48FB-9F30-2960E50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6816-B9FD-485D-86A1-EC6E2E9F014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65E3-AF84-40B0-A90E-64134E55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E7D5-3B3C-4848-9DD1-3B7A2B59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1A8-F3FC-48A2-8888-57448C80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737F-7E49-4FA4-AE31-8AF242A6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719D-EB11-487F-BD3F-06E0C9CCA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9B1C9-D8FE-4C76-99C3-F68BBB38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AF576-F2FC-4004-BA91-A339A384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6816-B9FD-485D-86A1-EC6E2E9F014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2ABBA-2427-400E-AD2E-642007DA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CF7FC-9C30-478C-A0E7-60E103E2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1A8-F3FC-48A2-8888-57448C80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4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0E86-012D-42E7-BE31-5BF52B21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F903D-BC1C-42B1-81CD-75B75873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701F9-81EE-4C42-BC9B-5D951B03E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C7361-ABD8-4F3E-BA11-85BB6BAE2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CF40E-88A6-4E7F-A2C6-A3F0A92B7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2D498-B5AA-4950-AE2B-4BB9767D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6816-B9FD-485D-86A1-EC6E2E9F014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1C2A3-8F6F-4A12-96BC-F40880D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02906-1C96-40C4-B41E-871C7A6F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1A8-F3FC-48A2-8888-57448C80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907F-1CF5-4792-A26C-184C3A0E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F66C9-5276-4771-879A-D0BB53B0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6816-B9FD-485D-86A1-EC6E2E9F014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641DA-1724-42F2-9646-9507A894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9DD32-E65E-48F0-A6EB-FB201636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1A8-F3FC-48A2-8888-57448C80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5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49421-8EE3-4B8D-B6A5-0E9C3F03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6816-B9FD-485D-86A1-EC6E2E9F014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2199D-A7F9-4CB5-B571-AB36DCC2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4A6FD-71C2-417E-A956-36A8A115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1A8-F3FC-48A2-8888-57448C80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CEAE-5907-483F-A8D6-63F15FB3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4CCD-4777-4927-A2CC-80D4F83D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2B5AF-4F8E-4CCC-9988-E10B88F83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BB850-183C-4303-9C7C-4A3B085F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6816-B9FD-485D-86A1-EC6E2E9F014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D5F83-0DAA-4AB3-9EA0-1CB42DF3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4DF57-3F39-49C0-8AC5-5B1F3436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1A8-F3FC-48A2-8888-57448C80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8E8C-2BF5-4FFE-9620-086658E9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752C3-4043-4153-85D2-68E2D9088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9E0FD-D887-4FEF-A679-809DD0CDA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63B83-121A-433E-9038-16B9BEC3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6816-B9FD-485D-86A1-EC6E2E9F014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09560-5813-45C0-90C4-5441620E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240A-F953-4557-A8AE-28D0C8EE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1A8-F3FC-48A2-8888-57448C80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F62CB-6971-4A2F-B61C-D380C68B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7F405-598A-42CB-9428-68120038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4CA21-39A0-4519-B48B-A88C97522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6816-B9FD-485D-86A1-EC6E2E9F014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7FA7D-DD16-4B9C-887A-76F4DBC30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888B-39DA-4E62-B908-3697E8F96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311A8-F3FC-48A2-8888-57448C80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2BA7B78-22F2-47E5-B904-A66AA2CE6D22}"/>
              </a:ext>
            </a:extLst>
          </p:cNvPr>
          <p:cNvSpPr txBox="1"/>
          <p:nvPr/>
        </p:nvSpPr>
        <p:spPr>
          <a:xfrm>
            <a:off x="225287" y="91830"/>
            <a:ext cx="5165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Layout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FAABC3-1C74-43FE-9767-7F9B2C6E7246}"/>
              </a:ext>
            </a:extLst>
          </p:cNvPr>
          <p:cNvSpPr txBox="1"/>
          <p:nvPr/>
        </p:nvSpPr>
        <p:spPr>
          <a:xfrm>
            <a:off x="3513115" y="1457739"/>
            <a:ext cx="51657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Css</a:t>
            </a:r>
            <a:r>
              <a:rPr lang="en-US" sz="4400" b="1" dirty="0"/>
              <a:t>- Layout</a:t>
            </a:r>
          </a:p>
          <a:p>
            <a:r>
              <a:rPr lang="en-US" sz="4400" b="1" dirty="0"/>
              <a:t> -  Floats (Outdated)</a:t>
            </a:r>
          </a:p>
          <a:p>
            <a:r>
              <a:rPr lang="en-US" sz="4400" b="1" dirty="0"/>
              <a:t>Modern</a:t>
            </a:r>
          </a:p>
          <a:p>
            <a:pPr marL="571500" indent="-571500">
              <a:buFontTx/>
              <a:buChar char="-"/>
            </a:pPr>
            <a:r>
              <a:rPr lang="en-US" sz="4400" b="1" dirty="0"/>
              <a:t>Flex -box</a:t>
            </a:r>
          </a:p>
          <a:p>
            <a:pPr marL="571500" indent="-571500">
              <a:buFontTx/>
              <a:buChar char="-"/>
            </a:pPr>
            <a:r>
              <a:rPr lang="en-US" sz="4400" b="1" dirty="0" err="1"/>
              <a:t>Css</a:t>
            </a:r>
            <a:r>
              <a:rPr lang="en-US" sz="4400" b="1" dirty="0"/>
              <a:t> Grid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1244539-EB37-44D9-B0DC-C8B98943196F}"/>
                  </a:ext>
                </a:extLst>
              </p14:cNvPr>
              <p14:cNvContentPartPr/>
              <p14:nvPr/>
            </p14:nvContentPartPr>
            <p14:xfrm>
              <a:off x="4170240" y="884160"/>
              <a:ext cx="7608240" cy="4723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1244539-EB37-44D9-B0DC-C8B9894319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0880" y="874800"/>
                <a:ext cx="7626960" cy="47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67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B52844-4CA7-4781-ACA9-B600222F5B40}"/>
              </a:ext>
            </a:extLst>
          </p:cNvPr>
          <p:cNvSpPr/>
          <p:nvPr/>
        </p:nvSpPr>
        <p:spPr>
          <a:xfrm>
            <a:off x="386891" y="1272209"/>
            <a:ext cx="10652169" cy="498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A7B78-22F2-47E5-B904-A66AA2CE6D22}"/>
              </a:ext>
            </a:extLst>
          </p:cNvPr>
          <p:cNvSpPr txBox="1"/>
          <p:nvPr/>
        </p:nvSpPr>
        <p:spPr>
          <a:xfrm>
            <a:off x="225287" y="91830"/>
            <a:ext cx="5165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Layout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C7BE07-DE83-4353-AE7A-FA49A2AA8B2C}"/>
              </a:ext>
            </a:extLst>
          </p:cNvPr>
          <p:cNvSpPr/>
          <p:nvPr/>
        </p:nvSpPr>
        <p:spPr>
          <a:xfrm>
            <a:off x="909706" y="2928731"/>
            <a:ext cx="2729948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516BB8-2025-4AA8-84E1-F3E0442CEC93}"/>
              </a:ext>
            </a:extLst>
          </p:cNvPr>
          <p:cNvSpPr/>
          <p:nvPr/>
        </p:nvSpPr>
        <p:spPr>
          <a:xfrm>
            <a:off x="7814911" y="2564296"/>
            <a:ext cx="2729948" cy="265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3DDAE3-5B73-4123-B593-507AC1F80713}"/>
              </a:ext>
            </a:extLst>
          </p:cNvPr>
          <p:cNvSpPr/>
          <p:nvPr/>
        </p:nvSpPr>
        <p:spPr>
          <a:xfrm>
            <a:off x="4348001" y="2928731"/>
            <a:ext cx="2729948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7F9FA-03E8-490F-B777-3A6C8297179B}"/>
              </a:ext>
            </a:extLst>
          </p:cNvPr>
          <p:cNvCxnSpPr/>
          <p:nvPr/>
        </p:nvCxnSpPr>
        <p:spPr>
          <a:xfrm>
            <a:off x="225287" y="3892826"/>
            <a:ext cx="11158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9A2BB9-6A0E-4E66-9FC1-5FE996BABE26}"/>
              </a:ext>
            </a:extLst>
          </p:cNvPr>
          <p:cNvCxnSpPr>
            <a:cxnSpLocks/>
          </p:cNvCxnSpPr>
          <p:nvPr/>
        </p:nvCxnSpPr>
        <p:spPr>
          <a:xfrm flipV="1">
            <a:off x="3935895" y="1427922"/>
            <a:ext cx="0" cy="628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E01986-BDDB-41D7-82A4-7803E9D3FBA0}"/>
              </a:ext>
            </a:extLst>
          </p:cNvPr>
          <p:cNvSpPr txBox="1"/>
          <p:nvPr/>
        </p:nvSpPr>
        <p:spPr>
          <a:xfrm>
            <a:off x="6597001" y="1910008"/>
            <a:ext cx="516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Flex-direction = 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F0293-06BA-48DA-9657-CF5CBAC8B9E0}"/>
              </a:ext>
            </a:extLst>
          </p:cNvPr>
          <p:cNvSpPr txBox="1"/>
          <p:nvPr/>
        </p:nvSpPr>
        <p:spPr>
          <a:xfrm>
            <a:off x="3935895" y="5737814"/>
            <a:ext cx="516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Flex-direction = column</a:t>
            </a:r>
          </a:p>
        </p:txBody>
      </p:sp>
    </p:spTree>
    <p:extLst>
      <p:ext uri="{BB962C8B-B14F-4D97-AF65-F5344CB8AC3E}">
        <p14:creationId xmlns:p14="http://schemas.microsoft.com/office/powerpoint/2010/main" val="423682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B52844-4CA7-4781-ACA9-B600222F5B40}"/>
              </a:ext>
            </a:extLst>
          </p:cNvPr>
          <p:cNvSpPr/>
          <p:nvPr/>
        </p:nvSpPr>
        <p:spPr>
          <a:xfrm>
            <a:off x="386891" y="1272209"/>
            <a:ext cx="10652169" cy="498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A7B78-22F2-47E5-B904-A66AA2CE6D22}"/>
              </a:ext>
            </a:extLst>
          </p:cNvPr>
          <p:cNvSpPr txBox="1"/>
          <p:nvPr/>
        </p:nvSpPr>
        <p:spPr>
          <a:xfrm>
            <a:off x="225287" y="94928"/>
            <a:ext cx="6852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Layout-Flex-Box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C7BE07-DE83-4353-AE7A-FA49A2AA8B2C}"/>
              </a:ext>
            </a:extLst>
          </p:cNvPr>
          <p:cNvSpPr/>
          <p:nvPr/>
        </p:nvSpPr>
        <p:spPr>
          <a:xfrm>
            <a:off x="909706" y="2928731"/>
            <a:ext cx="2729948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7F9FA-03E8-490F-B777-3A6C8297179B}"/>
              </a:ext>
            </a:extLst>
          </p:cNvPr>
          <p:cNvCxnSpPr>
            <a:cxnSpLocks/>
          </p:cNvCxnSpPr>
          <p:nvPr/>
        </p:nvCxnSpPr>
        <p:spPr>
          <a:xfrm flipV="1">
            <a:off x="1457739" y="3763618"/>
            <a:ext cx="3320314" cy="102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E01986-BDDB-41D7-82A4-7803E9D3FBA0}"/>
              </a:ext>
            </a:extLst>
          </p:cNvPr>
          <p:cNvSpPr txBox="1"/>
          <p:nvPr/>
        </p:nvSpPr>
        <p:spPr>
          <a:xfrm>
            <a:off x="8906750" y="143830"/>
            <a:ext cx="516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Horizontal Axis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43BF7-3E00-43CE-9036-03BB17D59AA8}"/>
              </a:ext>
            </a:extLst>
          </p:cNvPr>
          <p:cNvSpPr txBox="1"/>
          <p:nvPr/>
        </p:nvSpPr>
        <p:spPr>
          <a:xfrm rot="19594792">
            <a:off x="6046305" y="499871"/>
            <a:ext cx="213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Container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6E71D-59C7-46C8-AC9A-37F75A63BC22}"/>
              </a:ext>
            </a:extLst>
          </p:cNvPr>
          <p:cNvSpPr txBox="1"/>
          <p:nvPr/>
        </p:nvSpPr>
        <p:spPr>
          <a:xfrm>
            <a:off x="6661795" y="2034858"/>
            <a:ext cx="272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.container{</a:t>
            </a:r>
          </a:p>
          <a:p>
            <a:r>
              <a:rPr lang="en-US" sz="2400" b="1" dirty="0"/>
              <a:t>	display: flex</a:t>
            </a:r>
          </a:p>
        </p:txBody>
      </p:sp>
    </p:spTree>
    <p:extLst>
      <p:ext uri="{BB962C8B-B14F-4D97-AF65-F5344CB8AC3E}">
        <p14:creationId xmlns:p14="http://schemas.microsoft.com/office/powerpoint/2010/main" val="215230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B52844-4CA7-4781-ACA9-B600222F5B40}"/>
              </a:ext>
            </a:extLst>
          </p:cNvPr>
          <p:cNvSpPr/>
          <p:nvPr/>
        </p:nvSpPr>
        <p:spPr>
          <a:xfrm>
            <a:off x="386891" y="1272209"/>
            <a:ext cx="10652169" cy="498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A7B78-22F2-47E5-B904-A66AA2CE6D22}"/>
              </a:ext>
            </a:extLst>
          </p:cNvPr>
          <p:cNvSpPr txBox="1"/>
          <p:nvPr/>
        </p:nvSpPr>
        <p:spPr>
          <a:xfrm>
            <a:off x="225287" y="94928"/>
            <a:ext cx="6852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Layout-Flex-Box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C7BE07-DE83-4353-AE7A-FA49A2AA8B2C}"/>
              </a:ext>
            </a:extLst>
          </p:cNvPr>
          <p:cNvSpPr/>
          <p:nvPr/>
        </p:nvSpPr>
        <p:spPr>
          <a:xfrm>
            <a:off x="420986" y="2867475"/>
            <a:ext cx="2729948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516BB8-2025-4AA8-84E1-F3E0442CEC93}"/>
              </a:ext>
            </a:extLst>
          </p:cNvPr>
          <p:cNvSpPr/>
          <p:nvPr/>
        </p:nvSpPr>
        <p:spPr>
          <a:xfrm>
            <a:off x="5951097" y="2864936"/>
            <a:ext cx="2729948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3DDAE3-5B73-4123-B593-507AC1F80713}"/>
              </a:ext>
            </a:extLst>
          </p:cNvPr>
          <p:cNvSpPr/>
          <p:nvPr/>
        </p:nvSpPr>
        <p:spPr>
          <a:xfrm>
            <a:off x="3195700" y="2869096"/>
            <a:ext cx="2729948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7F9FA-03E8-490F-B777-3A6C8297179B}"/>
              </a:ext>
            </a:extLst>
          </p:cNvPr>
          <p:cNvCxnSpPr/>
          <p:nvPr/>
        </p:nvCxnSpPr>
        <p:spPr>
          <a:xfrm>
            <a:off x="225287" y="3892826"/>
            <a:ext cx="11158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E01986-BDDB-41D7-82A4-7803E9D3FBA0}"/>
              </a:ext>
            </a:extLst>
          </p:cNvPr>
          <p:cNvSpPr txBox="1"/>
          <p:nvPr/>
        </p:nvSpPr>
        <p:spPr>
          <a:xfrm>
            <a:off x="8906750" y="143830"/>
            <a:ext cx="516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Horizontal Axis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43BF7-3E00-43CE-9036-03BB17D59AA8}"/>
              </a:ext>
            </a:extLst>
          </p:cNvPr>
          <p:cNvSpPr txBox="1"/>
          <p:nvPr/>
        </p:nvSpPr>
        <p:spPr>
          <a:xfrm rot="19594792">
            <a:off x="6046305" y="499871"/>
            <a:ext cx="213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Container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6E71D-59C7-46C8-AC9A-37F75A63BC22}"/>
              </a:ext>
            </a:extLst>
          </p:cNvPr>
          <p:cNvSpPr txBox="1"/>
          <p:nvPr/>
        </p:nvSpPr>
        <p:spPr>
          <a:xfrm>
            <a:off x="844849" y="3198167"/>
            <a:ext cx="213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Item1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33D8C-5146-4DF7-A494-9C3EDAFF54E9}"/>
              </a:ext>
            </a:extLst>
          </p:cNvPr>
          <p:cNvSpPr txBox="1"/>
          <p:nvPr/>
        </p:nvSpPr>
        <p:spPr>
          <a:xfrm>
            <a:off x="5026531" y="3083832"/>
            <a:ext cx="213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Item2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FFE4B7-ECFF-479F-A1EA-AB2E1682C923}"/>
              </a:ext>
            </a:extLst>
          </p:cNvPr>
          <p:cNvSpPr txBox="1"/>
          <p:nvPr/>
        </p:nvSpPr>
        <p:spPr>
          <a:xfrm>
            <a:off x="8575444" y="3026664"/>
            <a:ext cx="213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Item3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092292-E42B-490B-85F8-51C3EF554288}"/>
                  </a:ext>
                </a:extLst>
              </p14:cNvPr>
              <p14:cNvContentPartPr/>
              <p14:nvPr/>
            </p14:nvContentPartPr>
            <p14:xfrm>
              <a:off x="1785960" y="776880"/>
              <a:ext cx="8358480" cy="367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092292-E42B-490B-85F8-51C3EF554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6600" y="767520"/>
                <a:ext cx="8377200" cy="36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81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B52844-4CA7-4781-ACA9-B600222F5B40}"/>
              </a:ext>
            </a:extLst>
          </p:cNvPr>
          <p:cNvSpPr/>
          <p:nvPr/>
        </p:nvSpPr>
        <p:spPr>
          <a:xfrm>
            <a:off x="386891" y="1272209"/>
            <a:ext cx="10652169" cy="498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A7B78-22F2-47E5-B904-A66AA2CE6D22}"/>
              </a:ext>
            </a:extLst>
          </p:cNvPr>
          <p:cNvSpPr txBox="1"/>
          <p:nvPr/>
        </p:nvSpPr>
        <p:spPr>
          <a:xfrm>
            <a:off x="225287" y="94928"/>
            <a:ext cx="6852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Layout-Flex-Box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7F9FA-03E8-490F-B777-3A6C8297179B}"/>
              </a:ext>
            </a:extLst>
          </p:cNvPr>
          <p:cNvCxnSpPr/>
          <p:nvPr/>
        </p:nvCxnSpPr>
        <p:spPr>
          <a:xfrm>
            <a:off x="225287" y="3892826"/>
            <a:ext cx="11158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E01986-BDDB-41D7-82A4-7803E9D3FBA0}"/>
              </a:ext>
            </a:extLst>
          </p:cNvPr>
          <p:cNvSpPr txBox="1"/>
          <p:nvPr/>
        </p:nvSpPr>
        <p:spPr>
          <a:xfrm>
            <a:off x="8906750" y="143830"/>
            <a:ext cx="516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Horizontal Axis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43BF7-3E00-43CE-9036-03BB17D59AA8}"/>
              </a:ext>
            </a:extLst>
          </p:cNvPr>
          <p:cNvSpPr txBox="1"/>
          <p:nvPr/>
        </p:nvSpPr>
        <p:spPr>
          <a:xfrm rot="19594792">
            <a:off x="6046305" y="499871"/>
            <a:ext cx="213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Container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ABE942-70C0-4BF6-8037-63F13E1B3A8F}"/>
              </a:ext>
            </a:extLst>
          </p:cNvPr>
          <p:cNvGrpSpPr/>
          <p:nvPr/>
        </p:nvGrpSpPr>
        <p:grpSpPr>
          <a:xfrm>
            <a:off x="538645" y="1392722"/>
            <a:ext cx="2039547" cy="1204699"/>
            <a:chOff x="909706" y="2928731"/>
            <a:chExt cx="2729948" cy="16697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C7BE07-DE83-4353-AE7A-FA49A2AA8B2C}"/>
                </a:ext>
              </a:extLst>
            </p:cNvPr>
            <p:cNvSpPr/>
            <p:nvPr/>
          </p:nvSpPr>
          <p:spPr>
            <a:xfrm>
              <a:off x="909706" y="2928731"/>
              <a:ext cx="2729948" cy="16697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E6E71D-59C7-46C8-AC9A-37F75A63BC22}"/>
                </a:ext>
              </a:extLst>
            </p:cNvPr>
            <p:cNvSpPr txBox="1"/>
            <p:nvPr/>
          </p:nvSpPr>
          <p:spPr>
            <a:xfrm>
              <a:off x="1406664" y="3198167"/>
              <a:ext cx="2138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Item1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A45436-B9B1-477A-A640-2594AB24E448}"/>
              </a:ext>
            </a:extLst>
          </p:cNvPr>
          <p:cNvGrpSpPr/>
          <p:nvPr/>
        </p:nvGrpSpPr>
        <p:grpSpPr>
          <a:xfrm>
            <a:off x="538645" y="2846205"/>
            <a:ext cx="2039547" cy="1204699"/>
            <a:chOff x="4348001" y="2928731"/>
            <a:chExt cx="2817467" cy="166977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3DDAE3-5B73-4123-B593-507AC1F80713}"/>
                </a:ext>
              </a:extLst>
            </p:cNvPr>
            <p:cNvSpPr/>
            <p:nvPr/>
          </p:nvSpPr>
          <p:spPr>
            <a:xfrm>
              <a:off x="4348001" y="2928731"/>
              <a:ext cx="2729948" cy="16697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33D8C-5146-4DF7-A494-9C3EDAFF54E9}"/>
                </a:ext>
              </a:extLst>
            </p:cNvPr>
            <p:cNvSpPr txBox="1"/>
            <p:nvPr/>
          </p:nvSpPr>
          <p:spPr>
            <a:xfrm>
              <a:off x="5026531" y="3083832"/>
              <a:ext cx="2138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Item2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34584E-27E8-41A6-BF02-0F432EEB861C}"/>
              </a:ext>
            </a:extLst>
          </p:cNvPr>
          <p:cNvGrpSpPr/>
          <p:nvPr/>
        </p:nvGrpSpPr>
        <p:grpSpPr>
          <a:xfrm>
            <a:off x="538645" y="4299688"/>
            <a:ext cx="2039547" cy="1193639"/>
            <a:chOff x="7880349" y="2928731"/>
            <a:chExt cx="2834032" cy="16697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516BB8-2025-4AA8-84E1-F3E0442CEC93}"/>
                </a:ext>
              </a:extLst>
            </p:cNvPr>
            <p:cNvSpPr/>
            <p:nvPr/>
          </p:nvSpPr>
          <p:spPr>
            <a:xfrm>
              <a:off x="7880349" y="2928731"/>
              <a:ext cx="2729948" cy="16697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FFE4B7-ECFF-479F-A1EA-AB2E1682C923}"/>
                </a:ext>
              </a:extLst>
            </p:cNvPr>
            <p:cNvSpPr txBox="1"/>
            <p:nvPr/>
          </p:nvSpPr>
          <p:spPr>
            <a:xfrm>
              <a:off x="8575444" y="3026664"/>
              <a:ext cx="2138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Item3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092292-E42B-490B-85F8-51C3EF554288}"/>
                  </a:ext>
                </a:extLst>
              </p14:cNvPr>
              <p14:cNvContentPartPr/>
              <p14:nvPr/>
            </p14:nvContentPartPr>
            <p14:xfrm>
              <a:off x="1772708" y="767146"/>
              <a:ext cx="8358480" cy="367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092292-E42B-490B-85F8-51C3EF554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3348" y="757786"/>
                <a:ext cx="8377200" cy="36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91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B52844-4CA7-4781-ACA9-B600222F5B40}"/>
              </a:ext>
            </a:extLst>
          </p:cNvPr>
          <p:cNvSpPr/>
          <p:nvPr/>
        </p:nvSpPr>
        <p:spPr>
          <a:xfrm>
            <a:off x="0" y="1272209"/>
            <a:ext cx="12027591" cy="498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A7B78-22F2-47E5-B904-A66AA2CE6D22}"/>
              </a:ext>
            </a:extLst>
          </p:cNvPr>
          <p:cNvSpPr txBox="1"/>
          <p:nvPr/>
        </p:nvSpPr>
        <p:spPr>
          <a:xfrm>
            <a:off x="3289118" y="0"/>
            <a:ext cx="5165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Layout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7F9FA-03E8-490F-B777-3A6C8297179B}"/>
              </a:ext>
            </a:extLst>
          </p:cNvPr>
          <p:cNvCxnSpPr>
            <a:cxnSpLocks/>
          </p:cNvCxnSpPr>
          <p:nvPr/>
        </p:nvCxnSpPr>
        <p:spPr>
          <a:xfrm>
            <a:off x="164409" y="3614531"/>
            <a:ext cx="117095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7F48AD2-BF24-42C9-949F-81A04EAE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0" y="2576719"/>
            <a:ext cx="11487150" cy="666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841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B52844-4CA7-4781-ACA9-B600222F5B40}"/>
              </a:ext>
            </a:extLst>
          </p:cNvPr>
          <p:cNvSpPr/>
          <p:nvPr/>
        </p:nvSpPr>
        <p:spPr>
          <a:xfrm>
            <a:off x="82204" y="1290111"/>
            <a:ext cx="12027591" cy="498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A7B78-22F2-47E5-B904-A66AA2CE6D22}"/>
              </a:ext>
            </a:extLst>
          </p:cNvPr>
          <p:cNvSpPr txBox="1"/>
          <p:nvPr/>
        </p:nvSpPr>
        <p:spPr>
          <a:xfrm>
            <a:off x="3289118" y="0"/>
            <a:ext cx="5165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Layout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7F9FA-03E8-490F-B777-3A6C8297179B}"/>
              </a:ext>
            </a:extLst>
          </p:cNvPr>
          <p:cNvCxnSpPr>
            <a:cxnSpLocks/>
          </p:cNvCxnSpPr>
          <p:nvPr/>
        </p:nvCxnSpPr>
        <p:spPr>
          <a:xfrm>
            <a:off x="3087755" y="1215887"/>
            <a:ext cx="0" cy="5057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5F89FE-6782-4D4D-8D9F-034D39863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4" y="1290111"/>
            <a:ext cx="2743200" cy="50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8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BA0DA4-684D-4CAB-97E8-33F6525A71F6}"/>
              </a:ext>
            </a:extLst>
          </p:cNvPr>
          <p:cNvSpPr/>
          <p:nvPr/>
        </p:nvSpPr>
        <p:spPr>
          <a:xfrm>
            <a:off x="0" y="0"/>
            <a:ext cx="12192000" cy="8692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0133B-A140-46C5-963D-0991DB1A128D}"/>
              </a:ext>
            </a:extLst>
          </p:cNvPr>
          <p:cNvSpPr txBox="1"/>
          <p:nvPr/>
        </p:nvSpPr>
        <p:spPr>
          <a:xfrm>
            <a:off x="347135" y="84952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D8E9D-ADD2-44CA-8875-BD7C4819EE0F}"/>
              </a:ext>
            </a:extLst>
          </p:cNvPr>
          <p:cNvSpPr txBox="1"/>
          <p:nvPr/>
        </p:nvSpPr>
        <p:spPr>
          <a:xfrm>
            <a:off x="1777850" y="262596"/>
            <a:ext cx="8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E2A63-845B-4B51-89A7-DF6648549D55}"/>
              </a:ext>
            </a:extLst>
          </p:cNvPr>
          <p:cNvSpPr txBox="1"/>
          <p:nvPr/>
        </p:nvSpPr>
        <p:spPr>
          <a:xfrm>
            <a:off x="2638011" y="262596"/>
            <a:ext cx="132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89110-C546-4F32-9557-7A88253E42D2}"/>
              </a:ext>
            </a:extLst>
          </p:cNvPr>
          <p:cNvSpPr txBox="1"/>
          <p:nvPr/>
        </p:nvSpPr>
        <p:spPr>
          <a:xfrm>
            <a:off x="3629382" y="262596"/>
            <a:ext cx="132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F2FBC6-70B3-435B-B8B4-7105A4D624A6}"/>
              </a:ext>
            </a:extLst>
          </p:cNvPr>
          <p:cNvSpPr/>
          <p:nvPr/>
        </p:nvSpPr>
        <p:spPr>
          <a:xfrm>
            <a:off x="0" y="1517374"/>
            <a:ext cx="12192000" cy="8692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6041D-553C-409F-AD12-09C425CDD970}"/>
              </a:ext>
            </a:extLst>
          </p:cNvPr>
          <p:cNvSpPr txBox="1"/>
          <p:nvPr/>
        </p:nvSpPr>
        <p:spPr>
          <a:xfrm>
            <a:off x="347135" y="1628830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53A2D-9B7E-4761-9A97-C8647C8CEF97}"/>
              </a:ext>
            </a:extLst>
          </p:cNvPr>
          <p:cNvSpPr txBox="1"/>
          <p:nvPr/>
        </p:nvSpPr>
        <p:spPr>
          <a:xfrm>
            <a:off x="2015069" y="1793835"/>
            <a:ext cx="8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6C32B-B5C1-43D0-A089-60F2502A81FF}"/>
              </a:ext>
            </a:extLst>
          </p:cNvPr>
          <p:cNvSpPr txBox="1"/>
          <p:nvPr/>
        </p:nvSpPr>
        <p:spPr>
          <a:xfrm>
            <a:off x="2873023" y="1767330"/>
            <a:ext cx="132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D66C2-F51F-48C6-975C-C497325C1294}"/>
              </a:ext>
            </a:extLst>
          </p:cNvPr>
          <p:cNvSpPr txBox="1"/>
          <p:nvPr/>
        </p:nvSpPr>
        <p:spPr>
          <a:xfrm>
            <a:off x="3934177" y="1767330"/>
            <a:ext cx="132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F50400-96A7-4883-9FBC-DA146FD69DC5}"/>
              </a:ext>
            </a:extLst>
          </p:cNvPr>
          <p:cNvSpPr txBox="1"/>
          <p:nvPr/>
        </p:nvSpPr>
        <p:spPr>
          <a:xfrm>
            <a:off x="8658577" y="1546291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961A8-6560-4EDB-B83A-4A7E23CCA1A6}"/>
              </a:ext>
            </a:extLst>
          </p:cNvPr>
          <p:cNvSpPr txBox="1"/>
          <p:nvPr/>
        </p:nvSpPr>
        <p:spPr>
          <a:xfrm>
            <a:off x="10143125" y="1558930"/>
            <a:ext cx="180609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Signup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AC8883-BCEB-4832-99A6-64F3B02FA201}"/>
              </a:ext>
            </a:extLst>
          </p:cNvPr>
          <p:cNvSpPr/>
          <p:nvPr/>
        </p:nvSpPr>
        <p:spPr>
          <a:xfrm>
            <a:off x="0" y="3193774"/>
            <a:ext cx="12192000" cy="8692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641E7-E674-4EEF-B76E-8D568ED966E5}"/>
              </a:ext>
            </a:extLst>
          </p:cNvPr>
          <p:cNvSpPr txBox="1"/>
          <p:nvPr/>
        </p:nvSpPr>
        <p:spPr>
          <a:xfrm>
            <a:off x="4950181" y="3235330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2A614D-C3DA-4E71-8DC9-95B466E2A603}"/>
              </a:ext>
            </a:extLst>
          </p:cNvPr>
          <p:cNvSpPr txBox="1"/>
          <p:nvPr/>
        </p:nvSpPr>
        <p:spPr>
          <a:xfrm>
            <a:off x="98753" y="3429000"/>
            <a:ext cx="8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C9F26-E107-41D8-AFB8-9A19A0A7C015}"/>
              </a:ext>
            </a:extLst>
          </p:cNvPr>
          <p:cNvSpPr txBox="1"/>
          <p:nvPr/>
        </p:nvSpPr>
        <p:spPr>
          <a:xfrm>
            <a:off x="956707" y="3429000"/>
            <a:ext cx="132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BAD7D-5960-4027-8229-60A008F310E4}"/>
              </a:ext>
            </a:extLst>
          </p:cNvPr>
          <p:cNvSpPr txBox="1"/>
          <p:nvPr/>
        </p:nvSpPr>
        <p:spPr>
          <a:xfrm>
            <a:off x="2017861" y="3429000"/>
            <a:ext cx="132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D2CF10-18DC-445D-AD6B-BD7A77FD2F15}"/>
              </a:ext>
            </a:extLst>
          </p:cNvPr>
          <p:cNvSpPr txBox="1"/>
          <p:nvPr/>
        </p:nvSpPr>
        <p:spPr>
          <a:xfrm>
            <a:off x="9493464" y="3290500"/>
            <a:ext cx="269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Get Started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F00EE-4AE4-4127-BB87-9999B4705329}"/>
              </a:ext>
            </a:extLst>
          </p:cNvPr>
          <p:cNvSpPr/>
          <p:nvPr/>
        </p:nvSpPr>
        <p:spPr>
          <a:xfrm>
            <a:off x="10895" y="4658139"/>
            <a:ext cx="12192000" cy="8692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539C67-EF32-4AF9-AEB7-99E700676F6B}"/>
              </a:ext>
            </a:extLst>
          </p:cNvPr>
          <p:cNvSpPr txBox="1"/>
          <p:nvPr/>
        </p:nvSpPr>
        <p:spPr>
          <a:xfrm>
            <a:off x="28469" y="4745861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0B665-8768-4318-BF92-FD44285F2C40}"/>
              </a:ext>
            </a:extLst>
          </p:cNvPr>
          <p:cNvSpPr txBox="1"/>
          <p:nvPr/>
        </p:nvSpPr>
        <p:spPr>
          <a:xfrm>
            <a:off x="4081670" y="4876870"/>
            <a:ext cx="8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A15C5-A426-48A1-B25E-6832F40508B8}"/>
              </a:ext>
            </a:extLst>
          </p:cNvPr>
          <p:cNvSpPr txBox="1"/>
          <p:nvPr/>
        </p:nvSpPr>
        <p:spPr>
          <a:xfrm>
            <a:off x="4939624" y="4876870"/>
            <a:ext cx="132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AC7FAE-8ECD-4C68-AB51-9F1E92C11507}"/>
              </a:ext>
            </a:extLst>
          </p:cNvPr>
          <p:cNvSpPr txBox="1"/>
          <p:nvPr/>
        </p:nvSpPr>
        <p:spPr>
          <a:xfrm>
            <a:off x="6000778" y="4876870"/>
            <a:ext cx="132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2EA27-B926-4A31-87AB-538F29D96AE7}"/>
              </a:ext>
            </a:extLst>
          </p:cNvPr>
          <p:cNvSpPr txBox="1"/>
          <p:nvPr/>
        </p:nvSpPr>
        <p:spPr>
          <a:xfrm>
            <a:off x="9504359" y="4754865"/>
            <a:ext cx="269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Get Started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D3A4B-A004-490B-9FF0-99F3B698C9CB}"/>
              </a:ext>
            </a:extLst>
          </p:cNvPr>
          <p:cNvSpPr/>
          <p:nvPr/>
        </p:nvSpPr>
        <p:spPr>
          <a:xfrm>
            <a:off x="10895" y="5899916"/>
            <a:ext cx="12192000" cy="8692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DD9DA-B8B3-4CB5-A070-4D7BD4F6D787}"/>
              </a:ext>
            </a:extLst>
          </p:cNvPr>
          <p:cNvSpPr txBox="1"/>
          <p:nvPr/>
        </p:nvSpPr>
        <p:spPr>
          <a:xfrm>
            <a:off x="358030" y="6011372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29547D-0324-4A24-8A23-C6807051F73B}"/>
              </a:ext>
            </a:extLst>
          </p:cNvPr>
          <p:cNvSpPr txBox="1"/>
          <p:nvPr/>
        </p:nvSpPr>
        <p:spPr>
          <a:xfrm>
            <a:off x="8574679" y="6122504"/>
            <a:ext cx="8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5C5850-C6E9-4EFD-BDC6-2177C20F1E46}"/>
              </a:ext>
            </a:extLst>
          </p:cNvPr>
          <p:cNvSpPr txBox="1"/>
          <p:nvPr/>
        </p:nvSpPr>
        <p:spPr>
          <a:xfrm>
            <a:off x="9432633" y="6122504"/>
            <a:ext cx="132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2E32C-919B-4011-BE3C-DE18CD89DEE6}"/>
              </a:ext>
            </a:extLst>
          </p:cNvPr>
          <p:cNvSpPr txBox="1"/>
          <p:nvPr/>
        </p:nvSpPr>
        <p:spPr>
          <a:xfrm>
            <a:off x="10493787" y="6122504"/>
            <a:ext cx="132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637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2022-10-07T08:12:05Z</dcterms:created>
  <dcterms:modified xsi:type="dcterms:W3CDTF">2022-10-07T09:59:38Z</dcterms:modified>
</cp:coreProperties>
</file>