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64" r:id="rId4"/>
    <p:sldId id="257" r:id="rId5"/>
    <p:sldId id="258" r:id="rId6"/>
    <p:sldId id="259" r:id="rId7"/>
    <p:sldId id="260" r:id="rId8"/>
    <p:sldId id="261" r:id="rId9"/>
    <p:sldId id="265" r:id="rId10"/>
    <p:sldId id="262"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2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5" d="100"/>
          <a:sy n="85" d="100"/>
        </p:scale>
        <p:origin x="18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B9AAA-FEAB-432C-9884-A1D32E93714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E9A62D8-803E-41D8-A6C5-D9D49B298F1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AA7286D-FD19-4D2C-8FB0-E3B39DF117ED}"/>
              </a:ext>
            </a:extLst>
          </p:cNvPr>
          <p:cNvSpPr>
            <a:spLocks noGrp="1"/>
          </p:cNvSpPr>
          <p:nvPr>
            <p:ph type="dt" sz="half" idx="10"/>
          </p:nvPr>
        </p:nvSpPr>
        <p:spPr/>
        <p:txBody>
          <a:bodyPr/>
          <a:lstStyle/>
          <a:p>
            <a:fld id="{A91B0C4C-5DB3-4C7B-AD7A-42CB5BD3AA09}" type="datetimeFigureOut">
              <a:rPr lang="en-US" smtClean="0"/>
              <a:t>10/1/2022</a:t>
            </a:fld>
            <a:endParaRPr lang="en-US"/>
          </a:p>
        </p:txBody>
      </p:sp>
      <p:sp>
        <p:nvSpPr>
          <p:cNvPr id="5" name="Footer Placeholder 4">
            <a:extLst>
              <a:ext uri="{FF2B5EF4-FFF2-40B4-BE49-F238E27FC236}">
                <a16:creationId xmlns:a16="http://schemas.microsoft.com/office/drawing/2014/main" id="{2186ED0D-997C-4B6D-9609-925C5251E4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CB2D0B-81D2-48C6-97A7-D237AF111AB3}"/>
              </a:ext>
            </a:extLst>
          </p:cNvPr>
          <p:cNvSpPr>
            <a:spLocks noGrp="1"/>
          </p:cNvSpPr>
          <p:nvPr>
            <p:ph type="sldNum" sz="quarter" idx="12"/>
          </p:nvPr>
        </p:nvSpPr>
        <p:spPr/>
        <p:txBody>
          <a:bodyPr/>
          <a:lstStyle/>
          <a:p>
            <a:fld id="{5B7BFF6F-6139-4F95-A6A8-06027D977114}" type="slidenum">
              <a:rPr lang="en-US" smtClean="0"/>
              <a:t>‹#›</a:t>
            </a:fld>
            <a:endParaRPr lang="en-US"/>
          </a:p>
        </p:txBody>
      </p:sp>
    </p:spTree>
    <p:extLst>
      <p:ext uri="{BB962C8B-B14F-4D97-AF65-F5344CB8AC3E}">
        <p14:creationId xmlns:p14="http://schemas.microsoft.com/office/powerpoint/2010/main" val="40373367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7E588-27A8-4A33-BC8D-1A13077220B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1F30434-06CA-4219-954E-9320660818E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E54105-5878-4C21-8D94-43970C4A63AE}"/>
              </a:ext>
            </a:extLst>
          </p:cNvPr>
          <p:cNvSpPr>
            <a:spLocks noGrp="1"/>
          </p:cNvSpPr>
          <p:nvPr>
            <p:ph type="dt" sz="half" idx="10"/>
          </p:nvPr>
        </p:nvSpPr>
        <p:spPr/>
        <p:txBody>
          <a:bodyPr/>
          <a:lstStyle/>
          <a:p>
            <a:fld id="{A91B0C4C-5DB3-4C7B-AD7A-42CB5BD3AA09}" type="datetimeFigureOut">
              <a:rPr lang="en-US" smtClean="0"/>
              <a:t>10/1/2022</a:t>
            </a:fld>
            <a:endParaRPr lang="en-US"/>
          </a:p>
        </p:txBody>
      </p:sp>
      <p:sp>
        <p:nvSpPr>
          <p:cNvPr id="5" name="Footer Placeholder 4">
            <a:extLst>
              <a:ext uri="{FF2B5EF4-FFF2-40B4-BE49-F238E27FC236}">
                <a16:creationId xmlns:a16="http://schemas.microsoft.com/office/drawing/2014/main" id="{EFCAA5AA-7C2A-4571-9E20-095AEA3329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DB8E2F-8B57-4E66-919A-571C418078AE}"/>
              </a:ext>
            </a:extLst>
          </p:cNvPr>
          <p:cNvSpPr>
            <a:spLocks noGrp="1"/>
          </p:cNvSpPr>
          <p:nvPr>
            <p:ph type="sldNum" sz="quarter" idx="12"/>
          </p:nvPr>
        </p:nvSpPr>
        <p:spPr/>
        <p:txBody>
          <a:bodyPr/>
          <a:lstStyle/>
          <a:p>
            <a:fld id="{5B7BFF6F-6139-4F95-A6A8-06027D977114}" type="slidenum">
              <a:rPr lang="en-US" smtClean="0"/>
              <a:t>‹#›</a:t>
            </a:fld>
            <a:endParaRPr lang="en-US"/>
          </a:p>
        </p:txBody>
      </p:sp>
    </p:spTree>
    <p:extLst>
      <p:ext uri="{BB962C8B-B14F-4D97-AF65-F5344CB8AC3E}">
        <p14:creationId xmlns:p14="http://schemas.microsoft.com/office/powerpoint/2010/main" val="20819397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5ACD728-EA82-4AF5-A564-5F5EDC06578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AC372EA-28FA-4F17-B13E-B2A8429A034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8BEF37-2B53-44E9-AB75-13CF58235F36}"/>
              </a:ext>
            </a:extLst>
          </p:cNvPr>
          <p:cNvSpPr>
            <a:spLocks noGrp="1"/>
          </p:cNvSpPr>
          <p:nvPr>
            <p:ph type="dt" sz="half" idx="10"/>
          </p:nvPr>
        </p:nvSpPr>
        <p:spPr/>
        <p:txBody>
          <a:bodyPr/>
          <a:lstStyle/>
          <a:p>
            <a:fld id="{A91B0C4C-5DB3-4C7B-AD7A-42CB5BD3AA09}" type="datetimeFigureOut">
              <a:rPr lang="en-US" smtClean="0"/>
              <a:t>10/1/2022</a:t>
            </a:fld>
            <a:endParaRPr lang="en-US"/>
          </a:p>
        </p:txBody>
      </p:sp>
      <p:sp>
        <p:nvSpPr>
          <p:cNvPr id="5" name="Footer Placeholder 4">
            <a:extLst>
              <a:ext uri="{FF2B5EF4-FFF2-40B4-BE49-F238E27FC236}">
                <a16:creationId xmlns:a16="http://schemas.microsoft.com/office/drawing/2014/main" id="{D5DCC362-0E11-4A8A-ADAF-066AF96A5B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4CAB42-4833-477D-884A-1C9D4DA6258C}"/>
              </a:ext>
            </a:extLst>
          </p:cNvPr>
          <p:cNvSpPr>
            <a:spLocks noGrp="1"/>
          </p:cNvSpPr>
          <p:nvPr>
            <p:ph type="sldNum" sz="quarter" idx="12"/>
          </p:nvPr>
        </p:nvSpPr>
        <p:spPr/>
        <p:txBody>
          <a:bodyPr/>
          <a:lstStyle/>
          <a:p>
            <a:fld id="{5B7BFF6F-6139-4F95-A6A8-06027D977114}" type="slidenum">
              <a:rPr lang="en-US" smtClean="0"/>
              <a:t>‹#›</a:t>
            </a:fld>
            <a:endParaRPr lang="en-US"/>
          </a:p>
        </p:txBody>
      </p:sp>
    </p:spTree>
    <p:extLst>
      <p:ext uri="{BB962C8B-B14F-4D97-AF65-F5344CB8AC3E}">
        <p14:creationId xmlns:p14="http://schemas.microsoft.com/office/powerpoint/2010/main" val="1288738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DEF22-1626-4E95-9687-FEA4A0A8DD8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CCE8377-960C-4523-AA5F-9C361BEB04C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63A814-B77F-4B82-A46C-54148B74649D}"/>
              </a:ext>
            </a:extLst>
          </p:cNvPr>
          <p:cNvSpPr>
            <a:spLocks noGrp="1"/>
          </p:cNvSpPr>
          <p:nvPr>
            <p:ph type="dt" sz="half" idx="10"/>
          </p:nvPr>
        </p:nvSpPr>
        <p:spPr/>
        <p:txBody>
          <a:bodyPr/>
          <a:lstStyle/>
          <a:p>
            <a:fld id="{A91B0C4C-5DB3-4C7B-AD7A-42CB5BD3AA09}" type="datetimeFigureOut">
              <a:rPr lang="en-US" smtClean="0"/>
              <a:t>10/1/2022</a:t>
            </a:fld>
            <a:endParaRPr lang="en-US"/>
          </a:p>
        </p:txBody>
      </p:sp>
      <p:sp>
        <p:nvSpPr>
          <p:cNvPr id="5" name="Footer Placeholder 4">
            <a:extLst>
              <a:ext uri="{FF2B5EF4-FFF2-40B4-BE49-F238E27FC236}">
                <a16:creationId xmlns:a16="http://schemas.microsoft.com/office/drawing/2014/main" id="{A621721F-D54C-4400-B2A2-BAEFBA0AB2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7C3436-076B-4582-9163-01241E0FC169}"/>
              </a:ext>
            </a:extLst>
          </p:cNvPr>
          <p:cNvSpPr>
            <a:spLocks noGrp="1"/>
          </p:cNvSpPr>
          <p:nvPr>
            <p:ph type="sldNum" sz="quarter" idx="12"/>
          </p:nvPr>
        </p:nvSpPr>
        <p:spPr/>
        <p:txBody>
          <a:bodyPr/>
          <a:lstStyle/>
          <a:p>
            <a:fld id="{5B7BFF6F-6139-4F95-A6A8-06027D977114}" type="slidenum">
              <a:rPr lang="en-US" smtClean="0"/>
              <a:t>‹#›</a:t>
            </a:fld>
            <a:endParaRPr lang="en-US"/>
          </a:p>
        </p:txBody>
      </p:sp>
    </p:spTree>
    <p:extLst>
      <p:ext uri="{BB962C8B-B14F-4D97-AF65-F5344CB8AC3E}">
        <p14:creationId xmlns:p14="http://schemas.microsoft.com/office/powerpoint/2010/main" val="20322992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97CDA-E0EA-425E-91CA-11EB467DF11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1FF9559-99F8-450D-8B38-712F9DB3AA3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740C4DE-43A4-4DA6-B9C0-80457E33EB82}"/>
              </a:ext>
            </a:extLst>
          </p:cNvPr>
          <p:cNvSpPr>
            <a:spLocks noGrp="1"/>
          </p:cNvSpPr>
          <p:nvPr>
            <p:ph type="dt" sz="half" idx="10"/>
          </p:nvPr>
        </p:nvSpPr>
        <p:spPr/>
        <p:txBody>
          <a:bodyPr/>
          <a:lstStyle/>
          <a:p>
            <a:fld id="{A91B0C4C-5DB3-4C7B-AD7A-42CB5BD3AA09}" type="datetimeFigureOut">
              <a:rPr lang="en-US" smtClean="0"/>
              <a:t>10/1/2022</a:t>
            </a:fld>
            <a:endParaRPr lang="en-US"/>
          </a:p>
        </p:txBody>
      </p:sp>
      <p:sp>
        <p:nvSpPr>
          <p:cNvPr id="5" name="Footer Placeholder 4">
            <a:extLst>
              <a:ext uri="{FF2B5EF4-FFF2-40B4-BE49-F238E27FC236}">
                <a16:creationId xmlns:a16="http://schemas.microsoft.com/office/drawing/2014/main" id="{0FBC7E80-81D3-4E39-BCBD-62E3A0EFBC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8F489D-9B71-4D8F-8A20-5BF099D34975}"/>
              </a:ext>
            </a:extLst>
          </p:cNvPr>
          <p:cNvSpPr>
            <a:spLocks noGrp="1"/>
          </p:cNvSpPr>
          <p:nvPr>
            <p:ph type="sldNum" sz="quarter" idx="12"/>
          </p:nvPr>
        </p:nvSpPr>
        <p:spPr/>
        <p:txBody>
          <a:bodyPr/>
          <a:lstStyle/>
          <a:p>
            <a:fld id="{5B7BFF6F-6139-4F95-A6A8-06027D977114}" type="slidenum">
              <a:rPr lang="en-US" smtClean="0"/>
              <a:t>‹#›</a:t>
            </a:fld>
            <a:endParaRPr lang="en-US"/>
          </a:p>
        </p:txBody>
      </p:sp>
    </p:spTree>
    <p:extLst>
      <p:ext uri="{BB962C8B-B14F-4D97-AF65-F5344CB8AC3E}">
        <p14:creationId xmlns:p14="http://schemas.microsoft.com/office/powerpoint/2010/main" val="17980948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27813-B03E-4953-BF1B-62D3FD2D0BA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F08AFF2-4982-46DC-A2BE-36D4C1BA387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D6BB1AF-A0BB-46B4-92C8-1329DF57D4F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2EAA097-14EE-42A3-810A-C95721F53B88}"/>
              </a:ext>
            </a:extLst>
          </p:cNvPr>
          <p:cNvSpPr>
            <a:spLocks noGrp="1"/>
          </p:cNvSpPr>
          <p:nvPr>
            <p:ph type="dt" sz="half" idx="10"/>
          </p:nvPr>
        </p:nvSpPr>
        <p:spPr/>
        <p:txBody>
          <a:bodyPr/>
          <a:lstStyle/>
          <a:p>
            <a:fld id="{A91B0C4C-5DB3-4C7B-AD7A-42CB5BD3AA09}" type="datetimeFigureOut">
              <a:rPr lang="en-US" smtClean="0"/>
              <a:t>10/1/2022</a:t>
            </a:fld>
            <a:endParaRPr lang="en-US"/>
          </a:p>
        </p:txBody>
      </p:sp>
      <p:sp>
        <p:nvSpPr>
          <p:cNvPr id="6" name="Footer Placeholder 5">
            <a:extLst>
              <a:ext uri="{FF2B5EF4-FFF2-40B4-BE49-F238E27FC236}">
                <a16:creationId xmlns:a16="http://schemas.microsoft.com/office/drawing/2014/main" id="{A8B47FC9-775B-4CF0-96A1-86B621465B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41D2FC-7842-435F-A731-75C0B2C0EC33}"/>
              </a:ext>
            </a:extLst>
          </p:cNvPr>
          <p:cNvSpPr>
            <a:spLocks noGrp="1"/>
          </p:cNvSpPr>
          <p:nvPr>
            <p:ph type="sldNum" sz="quarter" idx="12"/>
          </p:nvPr>
        </p:nvSpPr>
        <p:spPr/>
        <p:txBody>
          <a:bodyPr/>
          <a:lstStyle/>
          <a:p>
            <a:fld id="{5B7BFF6F-6139-4F95-A6A8-06027D977114}" type="slidenum">
              <a:rPr lang="en-US" smtClean="0"/>
              <a:t>‹#›</a:t>
            </a:fld>
            <a:endParaRPr lang="en-US"/>
          </a:p>
        </p:txBody>
      </p:sp>
    </p:spTree>
    <p:extLst>
      <p:ext uri="{BB962C8B-B14F-4D97-AF65-F5344CB8AC3E}">
        <p14:creationId xmlns:p14="http://schemas.microsoft.com/office/powerpoint/2010/main" val="17032555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B0D70-E24A-4F9B-9727-3CFD49B91DA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AE2CEB1-CDBD-4060-8A27-74ABB9C6146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C0F8C6D-BAFD-4E4D-986E-BC121AB46D4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12CA78D-8171-4CDE-B345-B849CA7E543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697C9E5-95D4-40A9-AF6C-2C7D90D6235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2D28BCA-D6F8-4620-810F-FBB5EC758069}"/>
              </a:ext>
            </a:extLst>
          </p:cNvPr>
          <p:cNvSpPr>
            <a:spLocks noGrp="1"/>
          </p:cNvSpPr>
          <p:nvPr>
            <p:ph type="dt" sz="half" idx="10"/>
          </p:nvPr>
        </p:nvSpPr>
        <p:spPr/>
        <p:txBody>
          <a:bodyPr/>
          <a:lstStyle/>
          <a:p>
            <a:fld id="{A91B0C4C-5DB3-4C7B-AD7A-42CB5BD3AA09}" type="datetimeFigureOut">
              <a:rPr lang="en-US" smtClean="0"/>
              <a:t>10/1/2022</a:t>
            </a:fld>
            <a:endParaRPr lang="en-US"/>
          </a:p>
        </p:txBody>
      </p:sp>
      <p:sp>
        <p:nvSpPr>
          <p:cNvPr id="8" name="Footer Placeholder 7">
            <a:extLst>
              <a:ext uri="{FF2B5EF4-FFF2-40B4-BE49-F238E27FC236}">
                <a16:creationId xmlns:a16="http://schemas.microsoft.com/office/drawing/2014/main" id="{19EB5855-766B-496B-9D77-7CD81354A0A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6AF8134-7C81-41EC-9F54-C9DCA40767BB}"/>
              </a:ext>
            </a:extLst>
          </p:cNvPr>
          <p:cNvSpPr>
            <a:spLocks noGrp="1"/>
          </p:cNvSpPr>
          <p:nvPr>
            <p:ph type="sldNum" sz="quarter" idx="12"/>
          </p:nvPr>
        </p:nvSpPr>
        <p:spPr/>
        <p:txBody>
          <a:bodyPr/>
          <a:lstStyle/>
          <a:p>
            <a:fld id="{5B7BFF6F-6139-4F95-A6A8-06027D977114}" type="slidenum">
              <a:rPr lang="en-US" smtClean="0"/>
              <a:t>‹#›</a:t>
            </a:fld>
            <a:endParaRPr lang="en-US"/>
          </a:p>
        </p:txBody>
      </p:sp>
    </p:spTree>
    <p:extLst>
      <p:ext uri="{BB962C8B-B14F-4D97-AF65-F5344CB8AC3E}">
        <p14:creationId xmlns:p14="http://schemas.microsoft.com/office/powerpoint/2010/main" val="40612118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E9425-E498-4F1B-B37D-3971F193A79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E65781A-B231-4426-9B23-FB71189A9146}"/>
              </a:ext>
            </a:extLst>
          </p:cNvPr>
          <p:cNvSpPr>
            <a:spLocks noGrp="1"/>
          </p:cNvSpPr>
          <p:nvPr>
            <p:ph type="dt" sz="half" idx="10"/>
          </p:nvPr>
        </p:nvSpPr>
        <p:spPr/>
        <p:txBody>
          <a:bodyPr/>
          <a:lstStyle/>
          <a:p>
            <a:fld id="{A91B0C4C-5DB3-4C7B-AD7A-42CB5BD3AA09}" type="datetimeFigureOut">
              <a:rPr lang="en-US" smtClean="0"/>
              <a:t>10/1/2022</a:t>
            </a:fld>
            <a:endParaRPr lang="en-US"/>
          </a:p>
        </p:txBody>
      </p:sp>
      <p:sp>
        <p:nvSpPr>
          <p:cNvPr id="4" name="Footer Placeholder 3">
            <a:extLst>
              <a:ext uri="{FF2B5EF4-FFF2-40B4-BE49-F238E27FC236}">
                <a16:creationId xmlns:a16="http://schemas.microsoft.com/office/drawing/2014/main" id="{05A30347-5994-411E-B1C5-C8C8F8E6A3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02F23D5-07A9-4EDD-AA79-7DC56634D015}"/>
              </a:ext>
            </a:extLst>
          </p:cNvPr>
          <p:cNvSpPr>
            <a:spLocks noGrp="1"/>
          </p:cNvSpPr>
          <p:nvPr>
            <p:ph type="sldNum" sz="quarter" idx="12"/>
          </p:nvPr>
        </p:nvSpPr>
        <p:spPr/>
        <p:txBody>
          <a:bodyPr/>
          <a:lstStyle/>
          <a:p>
            <a:fld id="{5B7BFF6F-6139-4F95-A6A8-06027D977114}" type="slidenum">
              <a:rPr lang="en-US" smtClean="0"/>
              <a:t>‹#›</a:t>
            </a:fld>
            <a:endParaRPr lang="en-US"/>
          </a:p>
        </p:txBody>
      </p:sp>
    </p:spTree>
    <p:extLst>
      <p:ext uri="{BB962C8B-B14F-4D97-AF65-F5344CB8AC3E}">
        <p14:creationId xmlns:p14="http://schemas.microsoft.com/office/powerpoint/2010/main" val="9182618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0579321-87E4-4C88-9F7A-F04D9D0EC991}"/>
              </a:ext>
            </a:extLst>
          </p:cNvPr>
          <p:cNvSpPr>
            <a:spLocks noGrp="1"/>
          </p:cNvSpPr>
          <p:nvPr>
            <p:ph type="dt" sz="half" idx="10"/>
          </p:nvPr>
        </p:nvSpPr>
        <p:spPr/>
        <p:txBody>
          <a:bodyPr/>
          <a:lstStyle/>
          <a:p>
            <a:fld id="{A91B0C4C-5DB3-4C7B-AD7A-42CB5BD3AA09}" type="datetimeFigureOut">
              <a:rPr lang="en-US" smtClean="0"/>
              <a:t>10/1/2022</a:t>
            </a:fld>
            <a:endParaRPr lang="en-US"/>
          </a:p>
        </p:txBody>
      </p:sp>
      <p:sp>
        <p:nvSpPr>
          <p:cNvPr id="3" name="Footer Placeholder 2">
            <a:extLst>
              <a:ext uri="{FF2B5EF4-FFF2-40B4-BE49-F238E27FC236}">
                <a16:creationId xmlns:a16="http://schemas.microsoft.com/office/drawing/2014/main" id="{53211B69-ECC4-4A1D-87FB-888A9BC5416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FB84663-3CB1-4712-9097-4050EE01B29A}"/>
              </a:ext>
            </a:extLst>
          </p:cNvPr>
          <p:cNvSpPr>
            <a:spLocks noGrp="1"/>
          </p:cNvSpPr>
          <p:nvPr>
            <p:ph type="sldNum" sz="quarter" idx="12"/>
          </p:nvPr>
        </p:nvSpPr>
        <p:spPr/>
        <p:txBody>
          <a:bodyPr/>
          <a:lstStyle/>
          <a:p>
            <a:fld id="{5B7BFF6F-6139-4F95-A6A8-06027D977114}" type="slidenum">
              <a:rPr lang="en-US" smtClean="0"/>
              <a:t>‹#›</a:t>
            </a:fld>
            <a:endParaRPr lang="en-US"/>
          </a:p>
        </p:txBody>
      </p:sp>
    </p:spTree>
    <p:extLst>
      <p:ext uri="{BB962C8B-B14F-4D97-AF65-F5344CB8AC3E}">
        <p14:creationId xmlns:p14="http://schemas.microsoft.com/office/powerpoint/2010/main" val="34306494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40910-8440-415E-B5D4-7AAC493A16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574DD9C-D950-4C28-B4CA-20E90FDA370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2F56002-6D33-40DE-9D79-18C543B9F0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F305193-00D2-4B55-9ACF-C37E8DEDD17B}"/>
              </a:ext>
            </a:extLst>
          </p:cNvPr>
          <p:cNvSpPr>
            <a:spLocks noGrp="1"/>
          </p:cNvSpPr>
          <p:nvPr>
            <p:ph type="dt" sz="half" idx="10"/>
          </p:nvPr>
        </p:nvSpPr>
        <p:spPr/>
        <p:txBody>
          <a:bodyPr/>
          <a:lstStyle/>
          <a:p>
            <a:fld id="{A91B0C4C-5DB3-4C7B-AD7A-42CB5BD3AA09}" type="datetimeFigureOut">
              <a:rPr lang="en-US" smtClean="0"/>
              <a:t>10/1/2022</a:t>
            </a:fld>
            <a:endParaRPr lang="en-US"/>
          </a:p>
        </p:txBody>
      </p:sp>
      <p:sp>
        <p:nvSpPr>
          <p:cNvPr id="6" name="Footer Placeholder 5">
            <a:extLst>
              <a:ext uri="{FF2B5EF4-FFF2-40B4-BE49-F238E27FC236}">
                <a16:creationId xmlns:a16="http://schemas.microsoft.com/office/drawing/2014/main" id="{49B5FF3E-6F31-4C15-ADF9-39F60BE7B7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707F98D-9326-4E79-8F14-E0D05F752095}"/>
              </a:ext>
            </a:extLst>
          </p:cNvPr>
          <p:cNvSpPr>
            <a:spLocks noGrp="1"/>
          </p:cNvSpPr>
          <p:nvPr>
            <p:ph type="sldNum" sz="quarter" idx="12"/>
          </p:nvPr>
        </p:nvSpPr>
        <p:spPr/>
        <p:txBody>
          <a:bodyPr/>
          <a:lstStyle/>
          <a:p>
            <a:fld id="{5B7BFF6F-6139-4F95-A6A8-06027D977114}" type="slidenum">
              <a:rPr lang="en-US" smtClean="0"/>
              <a:t>‹#›</a:t>
            </a:fld>
            <a:endParaRPr lang="en-US"/>
          </a:p>
        </p:txBody>
      </p:sp>
    </p:spTree>
    <p:extLst>
      <p:ext uri="{BB962C8B-B14F-4D97-AF65-F5344CB8AC3E}">
        <p14:creationId xmlns:p14="http://schemas.microsoft.com/office/powerpoint/2010/main" val="2247996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191DE-AA4E-4B79-9B22-A046D24A0F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0B17EB9-61F9-41D3-91FE-78F3FB1E84A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99261DB-C27D-4635-8662-7C535BCB20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391CA1A-A87A-44CC-9B64-8464170839EB}"/>
              </a:ext>
            </a:extLst>
          </p:cNvPr>
          <p:cNvSpPr>
            <a:spLocks noGrp="1"/>
          </p:cNvSpPr>
          <p:nvPr>
            <p:ph type="dt" sz="half" idx="10"/>
          </p:nvPr>
        </p:nvSpPr>
        <p:spPr/>
        <p:txBody>
          <a:bodyPr/>
          <a:lstStyle/>
          <a:p>
            <a:fld id="{A91B0C4C-5DB3-4C7B-AD7A-42CB5BD3AA09}" type="datetimeFigureOut">
              <a:rPr lang="en-US" smtClean="0"/>
              <a:t>10/1/2022</a:t>
            </a:fld>
            <a:endParaRPr lang="en-US"/>
          </a:p>
        </p:txBody>
      </p:sp>
      <p:sp>
        <p:nvSpPr>
          <p:cNvPr id="6" name="Footer Placeholder 5">
            <a:extLst>
              <a:ext uri="{FF2B5EF4-FFF2-40B4-BE49-F238E27FC236}">
                <a16:creationId xmlns:a16="http://schemas.microsoft.com/office/drawing/2014/main" id="{32406F35-48E4-4E94-8591-02B405212A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2F0BAE-9047-463C-853C-C756C0CA0821}"/>
              </a:ext>
            </a:extLst>
          </p:cNvPr>
          <p:cNvSpPr>
            <a:spLocks noGrp="1"/>
          </p:cNvSpPr>
          <p:nvPr>
            <p:ph type="sldNum" sz="quarter" idx="12"/>
          </p:nvPr>
        </p:nvSpPr>
        <p:spPr/>
        <p:txBody>
          <a:bodyPr/>
          <a:lstStyle/>
          <a:p>
            <a:fld id="{5B7BFF6F-6139-4F95-A6A8-06027D977114}" type="slidenum">
              <a:rPr lang="en-US" smtClean="0"/>
              <a:t>‹#›</a:t>
            </a:fld>
            <a:endParaRPr lang="en-US"/>
          </a:p>
        </p:txBody>
      </p:sp>
    </p:spTree>
    <p:extLst>
      <p:ext uri="{BB962C8B-B14F-4D97-AF65-F5344CB8AC3E}">
        <p14:creationId xmlns:p14="http://schemas.microsoft.com/office/powerpoint/2010/main" val="3641570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0B9416-57BB-4CE5-AF58-49B9EA8A42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481B20F-6BB3-464F-9DA0-81D0F2DF86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A85113-D083-4AB4-AEE5-20A1A624BE7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1B0C4C-5DB3-4C7B-AD7A-42CB5BD3AA09}" type="datetimeFigureOut">
              <a:rPr lang="en-US" smtClean="0"/>
              <a:t>10/1/2022</a:t>
            </a:fld>
            <a:endParaRPr lang="en-US"/>
          </a:p>
        </p:txBody>
      </p:sp>
      <p:sp>
        <p:nvSpPr>
          <p:cNvPr id="5" name="Footer Placeholder 4">
            <a:extLst>
              <a:ext uri="{FF2B5EF4-FFF2-40B4-BE49-F238E27FC236}">
                <a16:creationId xmlns:a16="http://schemas.microsoft.com/office/drawing/2014/main" id="{C83277B6-570A-4B62-BE24-C19A467104D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EA4BE99-8B64-4919-B106-16A79BB0229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7BFF6F-6139-4F95-A6A8-06027D977114}" type="slidenum">
              <a:rPr lang="en-US" smtClean="0"/>
              <a:t>‹#›</a:t>
            </a:fld>
            <a:endParaRPr lang="en-US"/>
          </a:p>
        </p:txBody>
      </p:sp>
    </p:spTree>
    <p:extLst>
      <p:ext uri="{BB962C8B-B14F-4D97-AF65-F5344CB8AC3E}">
        <p14:creationId xmlns:p14="http://schemas.microsoft.com/office/powerpoint/2010/main" val="31174395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A89BD69-BE2D-4E8E-831F-2ADF924EF0FF}"/>
              </a:ext>
            </a:extLst>
          </p:cNvPr>
          <p:cNvSpPr/>
          <p:nvPr/>
        </p:nvSpPr>
        <p:spPr>
          <a:xfrm>
            <a:off x="-13026" y="2824089"/>
            <a:ext cx="12192000" cy="120982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 name="TextBox 1">
            <a:extLst>
              <a:ext uri="{FF2B5EF4-FFF2-40B4-BE49-F238E27FC236}">
                <a16:creationId xmlns:a16="http://schemas.microsoft.com/office/drawing/2014/main" id="{5340A7E4-4153-40AC-8CB2-312658EE2991}"/>
              </a:ext>
            </a:extLst>
          </p:cNvPr>
          <p:cNvSpPr txBox="1"/>
          <p:nvPr/>
        </p:nvSpPr>
        <p:spPr>
          <a:xfrm>
            <a:off x="2158609" y="3013501"/>
            <a:ext cx="8187397" cy="83099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800" dirty="0">
                <a:solidFill>
                  <a:schemeClr val="bg1"/>
                </a:solidFill>
                <a:latin typeface="Nexa Demo" panose="00000800000000000000" pitchFamily="50" charset="0"/>
              </a:rPr>
              <a:t>HTML Elements</a:t>
            </a:r>
          </a:p>
        </p:txBody>
      </p:sp>
    </p:spTree>
    <p:extLst>
      <p:ext uri="{BB962C8B-B14F-4D97-AF65-F5344CB8AC3E}">
        <p14:creationId xmlns:p14="http://schemas.microsoft.com/office/powerpoint/2010/main" val="692467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A89BD69-BE2D-4E8E-831F-2ADF924EF0FF}"/>
              </a:ext>
            </a:extLst>
          </p:cNvPr>
          <p:cNvSpPr/>
          <p:nvPr/>
        </p:nvSpPr>
        <p:spPr>
          <a:xfrm>
            <a:off x="0" y="0"/>
            <a:ext cx="12192000" cy="120982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 name="TextBox 1">
            <a:extLst>
              <a:ext uri="{FF2B5EF4-FFF2-40B4-BE49-F238E27FC236}">
                <a16:creationId xmlns:a16="http://schemas.microsoft.com/office/drawing/2014/main" id="{5340A7E4-4153-40AC-8CB2-312658EE2991}"/>
              </a:ext>
            </a:extLst>
          </p:cNvPr>
          <p:cNvSpPr txBox="1"/>
          <p:nvPr/>
        </p:nvSpPr>
        <p:spPr>
          <a:xfrm>
            <a:off x="1955409" y="149738"/>
            <a:ext cx="9144000" cy="83099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800" dirty="0">
                <a:solidFill>
                  <a:schemeClr val="bg1"/>
                </a:solidFill>
                <a:latin typeface="Nexa Demo" panose="00000800000000000000" pitchFamily="50" charset="0"/>
              </a:rPr>
              <a:t>HTML Videos</a:t>
            </a:r>
          </a:p>
        </p:txBody>
      </p:sp>
      <p:sp>
        <p:nvSpPr>
          <p:cNvPr id="13" name="TextBox 12">
            <a:extLst>
              <a:ext uri="{FF2B5EF4-FFF2-40B4-BE49-F238E27FC236}">
                <a16:creationId xmlns:a16="http://schemas.microsoft.com/office/drawing/2014/main" id="{55108D37-1107-4474-987F-3494F2CC8EE5}"/>
              </a:ext>
            </a:extLst>
          </p:cNvPr>
          <p:cNvSpPr txBox="1"/>
          <p:nvPr/>
        </p:nvSpPr>
        <p:spPr>
          <a:xfrm>
            <a:off x="3803844" y="1300079"/>
            <a:ext cx="3201867" cy="400110"/>
          </a:xfrm>
          <a:prstGeom prst="rect">
            <a:avLst/>
          </a:prstGeom>
          <a:noFill/>
        </p:spPr>
        <p:txBody>
          <a:bodyPr wrap="square" rtlCol="0">
            <a:spAutoFit/>
          </a:bodyPr>
          <a:lstStyle>
            <a:defPPr>
              <a:defRPr lang="en-US"/>
            </a:defPPr>
            <a:lvl1pPr>
              <a:defRPr sz="4400">
                <a:solidFill>
                  <a:schemeClr val="accent1">
                    <a:lumMod val="20000"/>
                    <a:lumOff val="80000"/>
                  </a:schemeClr>
                </a:solidFill>
                <a:latin typeface="Consolas" panose="020B0609020204030204" pitchFamily="49"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solidFill>
                  <a:srgbClr val="00B0F0"/>
                </a:solidFill>
              </a:rPr>
              <a:t>Syntax and Output</a:t>
            </a:r>
          </a:p>
        </p:txBody>
      </p:sp>
      <p:pic>
        <p:nvPicPr>
          <p:cNvPr id="7170" name="Picture 2" descr="HTML Video | SamanthaMing.com">
            <a:extLst>
              <a:ext uri="{FF2B5EF4-FFF2-40B4-BE49-F238E27FC236}">
                <a16:creationId xmlns:a16="http://schemas.microsoft.com/office/drawing/2014/main" id="{E3FC2D44-B464-4DB1-8804-6439B0AB350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29" t="25631" r="3903" b="7214"/>
          <a:stretch/>
        </p:blipFill>
        <p:spPr bwMode="auto">
          <a:xfrm>
            <a:off x="249676" y="1790446"/>
            <a:ext cx="6414868" cy="4704563"/>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HTML5 Video — TutorialBrain">
            <a:extLst>
              <a:ext uri="{FF2B5EF4-FFF2-40B4-BE49-F238E27FC236}">
                <a16:creationId xmlns:a16="http://schemas.microsoft.com/office/drawing/2014/main" id="{7A1845E0-08E4-44C2-87BD-BE8CDDCE82D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4367"/>
          <a:stretch/>
        </p:blipFill>
        <p:spPr bwMode="auto">
          <a:xfrm>
            <a:off x="6907591" y="149738"/>
            <a:ext cx="4322763" cy="65585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42809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A89BD69-BE2D-4E8E-831F-2ADF924EF0FF}"/>
              </a:ext>
            </a:extLst>
          </p:cNvPr>
          <p:cNvSpPr/>
          <p:nvPr/>
        </p:nvSpPr>
        <p:spPr>
          <a:xfrm>
            <a:off x="0" y="0"/>
            <a:ext cx="12192000" cy="120982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 name="TextBox 1">
            <a:extLst>
              <a:ext uri="{FF2B5EF4-FFF2-40B4-BE49-F238E27FC236}">
                <a16:creationId xmlns:a16="http://schemas.microsoft.com/office/drawing/2014/main" id="{5340A7E4-4153-40AC-8CB2-312658EE2991}"/>
              </a:ext>
            </a:extLst>
          </p:cNvPr>
          <p:cNvSpPr txBox="1"/>
          <p:nvPr/>
        </p:nvSpPr>
        <p:spPr>
          <a:xfrm>
            <a:off x="1955409" y="149738"/>
            <a:ext cx="9144000" cy="83099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800" dirty="0" err="1">
                <a:solidFill>
                  <a:schemeClr val="bg1"/>
                </a:solidFill>
                <a:latin typeface="Nexa Demo" panose="00000800000000000000" pitchFamily="50" charset="0"/>
              </a:rPr>
              <a:t>Github</a:t>
            </a:r>
            <a:endParaRPr lang="en-US" sz="4800" dirty="0">
              <a:solidFill>
                <a:schemeClr val="bg1"/>
              </a:solidFill>
              <a:latin typeface="Nexa Demo" panose="00000800000000000000" pitchFamily="50" charset="0"/>
            </a:endParaRPr>
          </a:p>
        </p:txBody>
      </p:sp>
      <p:sp>
        <p:nvSpPr>
          <p:cNvPr id="13" name="TextBox 12">
            <a:extLst>
              <a:ext uri="{FF2B5EF4-FFF2-40B4-BE49-F238E27FC236}">
                <a16:creationId xmlns:a16="http://schemas.microsoft.com/office/drawing/2014/main" id="{55108D37-1107-4474-987F-3494F2CC8EE5}"/>
              </a:ext>
            </a:extLst>
          </p:cNvPr>
          <p:cNvSpPr txBox="1"/>
          <p:nvPr/>
        </p:nvSpPr>
        <p:spPr>
          <a:xfrm>
            <a:off x="1568644" y="1695190"/>
            <a:ext cx="3201867" cy="769441"/>
          </a:xfrm>
          <a:prstGeom prst="rect">
            <a:avLst/>
          </a:prstGeom>
          <a:noFill/>
        </p:spPr>
        <p:txBody>
          <a:bodyPr wrap="square" rtlCol="0">
            <a:spAutoFit/>
          </a:bodyPr>
          <a:lstStyle>
            <a:defPPr>
              <a:defRPr lang="en-US"/>
            </a:defPPr>
            <a:lvl1pPr>
              <a:defRPr sz="4400">
                <a:solidFill>
                  <a:schemeClr val="accent1">
                    <a:lumMod val="20000"/>
                    <a:lumOff val="80000"/>
                  </a:schemeClr>
                </a:solidFill>
                <a:latin typeface="Consolas" panose="020B0609020204030204" pitchFamily="49"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B0F0"/>
                </a:solidFill>
              </a:rPr>
              <a:t>Purpose</a:t>
            </a:r>
          </a:p>
        </p:txBody>
      </p:sp>
      <p:sp>
        <p:nvSpPr>
          <p:cNvPr id="7" name="TextBox 6">
            <a:extLst>
              <a:ext uri="{FF2B5EF4-FFF2-40B4-BE49-F238E27FC236}">
                <a16:creationId xmlns:a16="http://schemas.microsoft.com/office/drawing/2014/main" id="{E8176F68-FF0B-4FF5-A707-C6F1D993180F}"/>
              </a:ext>
            </a:extLst>
          </p:cNvPr>
          <p:cNvSpPr txBox="1"/>
          <p:nvPr/>
        </p:nvSpPr>
        <p:spPr>
          <a:xfrm>
            <a:off x="1568644" y="2761990"/>
            <a:ext cx="4527356" cy="400110"/>
          </a:xfrm>
          <a:prstGeom prst="rect">
            <a:avLst/>
          </a:prstGeom>
          <a:noFill/>
        </p:spPr>
        <p:txBody>
          <a:bodyPr wrap="square" rtlCol="0">
            <a:spAutoFit/>
          </a:bodyPr>
          <a:lstStyle>
            <a:defPPr>
              <a:defRPr lang="en-US"/>
            </a:defPPr>
            <a:lvl1pPr>
              <a:defRPr sz="4400">
                <a:solidFill>
                  <a:schemeClr val="accent1">
                    <a:lumMod val="20000"/>
                    <a:lumOff val="80000"/>
                  </a:schemeClr>
                </a:solidFill>
                <a:latin typeface="Consolas" panose="020B0609020204030204" pitchFamily="49"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solidFill>
                  <a:srgbClr val="00B0F0"/>
                </a:solidFill>
              </a:rPr>
              <a:t>Sharing code between teams</a:t>
            </a:r>
          </a:p>
        </p:txBody>
      </p:sp>
      <p:sp>
        <p:nvSpPr>
          <p:cNvPr id="8" name="TextBox 7">
            <a:extLst>
              <a:ext uri="{FF2B5EF4-FFF2-40B4-BE49-F238E27FC236}">
                <a16:creationId xmlns:a16="http://schemas.microsoft.com/office/drawing/2014/main" id="{C7DCBD88-ED35-44C4-A8D0-9FFB9CC98712}"/>
              </a:ext>
            </a:extLst>
          </p:cNvPr>
          <p:cNvSpPr txBox="1"/>
          <p:nvPr/>
        </p:nvSpPr>
        <p:spPr>
          <a:xfrm>
            <a:off x="1568644" y="3280069"/>
            <a:ext cx="4527356" cy="400110"/>
          </a:xfrm>
          <a:prstGeom prst="rect">
            <a:avLst/>
          </a:prstGeom>
          <a:noFill/>
        </p:spPr>
        <p:txBody>
          <a:bodyPr wrap="square" rtlCol="0">
            <a:spAutoFit/>
          </a:bodyPr>
          <a:lstStyle>
            <a:defPPr>
              <a:defRPr lang="en-US"/>
            </a:defPPr>
            <a:lvl1pPr>
              <a:defRPr sz="4400">
                <a:solidFill>
                  <a:schemeClr val="accent1">
                    <a:lumMod val="20000"/>
                    <a:lumOff val="80000"/>
                  </a:schemeClr>
                </a:solidFill>
                <a:latin typeface="Consolas" panose="020B0609020204030204" pitchFamily="49"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solidFill>
                  <a:srgbClr val="00B0F0"/>
                </a:solidFill>
              </a:rPr>
              <a:t>Tracking changes , </a:t>
            </a:r>
          </a:p>
        </p:txBody>
      </p:sp>
      <p:sp>
        <p:nvSpPr>
          <p:cNvPr id="9" name="TextBox 8">
            <a:extLst>
              <a:ext uri="{FF2B5EF4-FFF2-40B4-BE49-F238E27FC236}">
                <a16:creationId xmlns:a16="http://schemas.microsoft.com/office/drawing/2014/main" id="{79CBDBC1-7280-40C2-B1D1-4D544A1A1E28}"/>
              </a:ext>
            </a:extLst>
          </p:cNvPr>
          <p:cNvSpPr txBox="1"/>
          <p:nvPr/>
        </p:nvSpPr>
        <p:spPr>
          <a:xfrm>
            <a:off x="1568643" y="3944827"/>
            <a:ext cx="5678824" cy="769441"/>
          </a:xfrm>
          <a:prstGeom prst="rect">
            <a:avLst/>
          </a:prstGeom>
          <a:noFill/>
        </p:spPr>
        <p:txBody>
          <a:bodyPr wrap="square" rtlCol="0">
            <a:spAutoFit/>
          </a:bodyPr>
          <a:lstStyle>
            <a:defPPr>
              <a:defRPr lang="en-US"/>
            </a:defPPr>
            <a:lvl1pPr>
              <a:defRPr sz="4400">
                <a:solidFill>
                  <a:schemeClr val="accent1">
                    <a:lumMod val="20000"/>
                    <a:lumOff val="80000"/>
                  </a:schemeClr>
                </a:solidFill>
                <a:latin typeface="Consolas" panose="020B0609020204030204" pitchFamily="49"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B0F0"/>
                </a:solidFill>
              </a:rPr>
              <a:t>Requirements</a:t>
            </a:r>
          </a:p>
        </p:txBody>
      </p:sp>
      <p:sp>
        <p:nvSpPr>
          <p:cNvPr id="10" name="TextBox 9">
            <a:extLst>
              <a:ext uri="{FF2B5EF4-FFF2-40B4-BE49-F238E27FC236}">
                <a16:creationId xmlns:a16="http://schemas.microsoft.com/office/drawing/2014/main" id="{EBF458EA-9794-4111-B3BB-EBABB18C3538}"/>
              </a:ext>
            </a:extLst>
          </p:cNvPr>
          <p:cNvSpPr txBox="1"/>
          <p:nvPr/>
        </p:nvSpPr>
        <p:spPr>
          <a:xfrm>
            <a:off x="1568643" y="4778861"/>
            <a:ext cx="6446467" cy="400110"/>
          </a:xfrm>
          <a:prstGeom prst="rect">
            <a:avLst/>
          </a:prstGeom>
          <a:noFill/>
        </p:spPr>
        <p:txBody>
          <a:bodyPr wrap="square" rtlCol="0">
            <a:spAutoFit/>
          </a:bodyPr>
          <a:lstStyle>
            <a:defPPr>
              <a:defRPr lang="en-US"/>
            </a:defPPr>
            <a:lvl1pPr>
              <a:defRPr sz="4400">
                <a:solidFill>
                  <a:schemeClr val="accent1">
                    <a:lumMod val="20000"/>
                    <a:lumOff val="80000"/>
                  </a:schemeClr>
                </a:solidFill>
                <a:latin typeface="Consolas" panose="020B0609020204030204" pitchFamily="49"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solidFill>
                  <a:srgbClr val="00B0F0"/>
                </a:solidFill>
              </a:rPr>
              <a:t>Signup for an account on github.com</a:t>
            </a:r>
          </a:p>
        </p:txBody>
      </p:sp>
      <p:sp>
        <p:nvSpPr>
          <p:cNvPr id="11" name="TextBox 10">
            <a:extLst>
              <a:ext uri="{FF2B5EF4-FFF2-40B4-BE49-F238E27FC236}">
                <a16:creationId xmlns:a16="http://schemas.microsoft.com/office/drawing/2014/main" id="{914C3D63-748D-404B-A8C7-7C09E50B80A2}"/>
              </a:ext>
            </a:extLst>
          </p:cNvPr>
          <p:cNvSpPr txBox="1"/>
          <p:nvPr/>
        </p:nvSpPr>
        <p:spPr>
          <a:xfrm>
            <a:off x="1568644" y="5296940"/>
            <a:ext cx="4527356" cy="400110"/>
          </a:xfrm>
          <a:prstGeom prst="rect">
            <a:avLst/>
          </a:prstGeom>
          <a:noFill/>
        </p:spPr>
        <p:txBody>
          <a:bodyPr wrap="square" rtlCol="0">
            <a:spAutoFit/>
          </a:bodyPr>
          <a:lstStyle>
            <a:defPPr>
              <a:defRPr lang="en-US"/>
            </a:defPPr>
            <a:lvl1pPr>
              <a:defRPr sz="4400">
                <a:solidFill>
                  <a:schemeClr val="accent1">
                    <a:lumMod val="20000"/>
                    <a:lumOff val="80000"/>
                  </a:schemeClr>
                </a:solidFill>
                <a:latin typeface="Consolas" panose="020B0609020204030204" pitchFamily="49"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solidFill>
                  <a:srgbClr val="00B0F0"/>
                </a:solidFill>
              </a:rPr>
              <a:t>Download </a:t>
            </a:r>
            <a:r>
              <a:rPr lang="en-US" sz="2000" dirty="0" err="1">
                <a:solidFill>
                  <a:srgbClr val="00B0F0"/>
                </a:solidFill>
              </a:rPr>
              <a:t>gitdesktop</a:t>
            </a:r>
            <a:endParaRPr lang="en-US" sz="2000" dirty="0">
              <a:solidFill>
                <a:srgbClr val="00B0F0"/>
              </a:solidFill>
            </a:endParaRPr>
          </a:p>
        </p:txBody>
      </p:sp>
    </p:spTree>
    <p:extLst>
      <p:ext uri="{BB962C8B-B14F-4D97-AF65-F5344CB8AC3E}">
        <p14:creationId xmlns:p14="http://schemas.microsoft.com/office/powerpoint/2010/main" val="15371093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A89BD69-BE2D-4E8E-831F-2ADF924EF0FF}"/>
              </a:ext>
            </a:extLst>
          </p:cNvPr>
          <p:cNvSpPr/>
          <p:nvPr/>
        </p:nvSpPr>
        <p:spPr>
          <a:xfrm>
            <a:off x="0" y="0"/>
            <a:ext cx="12192000" cy="120982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 name="TextBox 1">
            <a:extLst>
              <a:ext uri="{FF2B5EF4-FFF2-40B4-BE49-F238E27FC236}">
                <a16:creationId xmlns:a16="http://schemas.microsoft.com/office/drawing/2014/main" id="{5340A7E4-4153-40AC-8CB2-312658EE2991}"/>
              </a:ext>
            </a:extLst>
          </p:cNvPr>
          <p:cNvSpPr txBox="1"/>
          <p:nvPr/>
        </p:nvSpPr>
        <p:spPr>
          <a:xfrm>
            <a:off x="1955409" y="149738"/>
            <a:ext cx="8187397" cy="83099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800" dirty="0">
                <a:solidFill>
                  <a:schemeClr val="bg1"/>
                </a:solidFill>
                <a:latin typeface="Nexa Demo" panose="00000800000000000000" pitchFamily="50" charset="0"/>
              </a:rPr>
              <a:t>HTML Heading Elements</a:t>
            </a:r>
          </a:p>
        </p:txBody>
      </p:sp>
      <p:sp>
        <p:nvSpPr>
          <p:cNvPr id="8" name="TextBox 7">
            <a:extLst>
              <a:ext uri="{FF2B5EF4-FFF2-40B4-BE49-F238E27FC236}">
                <a16:creationId xmlns:a16="http://schemas.microsoft.com/office/drawing/2014/main" id="{3D1B64B0-767B-43D4-BE77-FC15541FE044}"/>
              </a:ext>
            </a:extLst>
          </p:cNvPr>
          <p:cNvSpPr txBox="1"/>
          <p:nvPr/>
        </p:nvSpPr>
        <p:spPr>
          <a:xfrm>
            <a:off x="981221" y="1431856"/>
            <a:ext cx="10229557" cy="1077218"/>
          </a:xfrm>
          <a:prstGeom prst="rect">
            <a:avLst/>
          </a:prstGeom>
          <a:noFill/>
        </p:spPr>
        <p:txBody>
          <a:bodyPr wrap="square" rtlCol="0">
            <a:spAutoFit/>
          </a:bodyPr>
          <a:lstStyle>
            <a:defPPr>
              <a:defRPr lang="en-US"/>
            </a:defPPr>
            <a:lvl1pPr>
              <a:defRPr sz="4400">
                <a:solidFill>
                  <a:schemeClr val="accent1">
                    <a:lumMod val="20000"/>
                    <a:lumOff val="80000"/>
                  </a:schemeClr>
                </a:solidFill>
                <a:latin typeface="Consolas" panose="020B0609020204030204" pitchFamily="49"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200" dirty="0"/>
              <a:t>We have six different types of headings from h1 to h6</a:t>
            </a:r>
          </a:p>
        </p:txBody>
      </p:sp>
      <p:sp>
        <p:nvSpPr>
          <p:cNvPr id="14" name="TextBox 13">
            <a:extLst>
              <a:ext uri="{FF2B5EF4-FFF2-40B4-BE49-F238E27FC236}">
                <a16:creationId xmlns:a16="http://schemas.microsoft.com/office/drawing/2014/main" id="{BF25511B-9B1F-44C9-A4FB-91473F716844}"/>
              </a:ext>
            </a:extLst>
          </p:cNvPr>
          <p:cNvSpPr txBox="1"/>
          <p:nvPr/>
        </p:nvSpPr>
        <p:spPr>
          <a:xfrm>
            <a:off x="4315655" y="2223276"/>
            <a:ext cx="3263704" cy="1015663"/>
          </a:xfrm>
          <a:prstGeom prst="rect">
            <a:avLst/>
          </a:prstGeom>
          <a:noFill/>
        </p:spPr>
        <p:txBody>
          <a:bodyPr wrap="square" rtlCol="0">
            <a:spAutoFit/>
          </a:bodyPr>
          <a:lstStyle>
            <a:defPPr>
              <a:defRPr lang="en-US"/>
            </a:defPPr>
            <a:lvl1pPr>
              <a:defRPr sz="4400">
                <a:solidFill>
                  <a:schemeClr val="accent1">
                    <a:lumMod val="20000"/>
                    <a:lumOff val="80000"/>
                  </a:schemeClr>
                </a:solidFill>
                <a:latin typeface="Consolas" panose="020B0609020204030204" pitchFamily="49"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6000" dirty="0">
                <a:solidFill>
                  <a:srgbClr val="00B0F0"/>
                </a:solidFill>
              </a:rPr>
              <a:t>Syntax</a:t>
            </a:r>
          </a:p>
        </p:txBody>
      </p:sp>
      <p:sp>
        <p:nvSpPr>
          <p:cNvPr id="15" name="TextBox 14">
            <a:extLst>
              <a:ext uri="{FF2B5EF4-FFF2-40B4-BE49-F238E27FC236}">
                <a16:creationId xmlns:a16="http://schemas.microsoft.com/office/drawing/2014/main" id="{04091FDA-BAC1-44D2-A43C-6511FFC2063E}"/>
              </a:ext>
            </a:extLst>
          </p:cNvPr>
          <p:cNvSpPr txBox="1"/>
          <p:nvPr/>
        </p:nvSpPr>
        <p:spPr>
          <a:xfrm>
            <a:off x="630569" y="3249267"/>
            <a:ext cx="11383109" cy="144655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400" dirty="0">
                <a:solidFill>
                  <a:schemeClr val="accent1">
                    <a:lumMod val="20000"/>
                    <a:lumOff val="80000"/>
                  </a:schemeClr>
                </a:solidFill>
                <a:latin typeface="Consolas" panose="020B0609020204030204" pitchFamily="49" charset="0"/>
              </a:rPr>
              <a:t>&lt;h1&gt; This is main and biggest heading&lt;/h1&gt;</a:t>
            </a:r>
          </a:p>
        </p:txBody>
      </p:sp>
      <p:sp>
        <p:nvSpPr>
          <p:cNvPr id="7" name="TextBox 6">
            <a:extLst>
              <a:ext uri="{FF2B5EF4-FFF2-40B4-BE49-F238E27FC236}">
                <a16:creationId xmlns:a16="http://schemas.microsoft.com/office/drawing/2014/main" id="{2733A36B-79D9-46CE-92D9-B60A6BD26EDF}"/>
              </a:ext>
            </a:extLst>
          </p:cNvPr>
          <p:cNvSpPr txBox="1"/>
          <p:nvPr/>
        </p:nvSpPr>
        <p:spPr>
          <a:xfrm>
            <a:off x="630570" y="4924904"/>
            <a:ext cx="11383109" cy="144655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400" dirty="0">
                <a:solidFill>
                  <a:schemeClr val="accent1">
                    <a:lumMod val="20000"/>
                    <a:lumOff val="80000"/>
                  </a:schemeClr>
                </a:solidFill>
                <a:latin typeface="Consolas" panose="020B0609020204030204" pitchFamily="49" charset="0"/>
              </a:rPr>
              <a:t>&lt;h2&gt; This is main and biggest heading&lt;/h2&gt;</a:t>
            </a:r>
          </a:p>
        </p:txBody>
      </p:sp>
    </p:spTree>
    <p:extLst>
      <p:ext uri="{BB962C8B-B14F-4D97-AF65-F5344CB8AC3E}">
        <p14:creationId xmlns:p14="http://schemas.microsoft.com/office/powerpoint/2010/main" val="40221067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A89BD69-BE2D-4E8E-831F-2ADF924EF0FF}"/>
              </a:ext>
            </a:extLst>
          </p:cNvPr>
          <p:cNvSpPr/>
          <p:nvPr/>
        </p:nvSpPr>
        <p:spPr>
          <a:xfrm>
            <a:off x="0" y="0"/>
            <a:ext cx="12192000" cy="120982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 name="TextBox 1">
            <a:extLst>
              <a:ext uri="{FF2B5EF4-FFF2-40B4-BE49-F238E27FC236}">
                <a16:creationId xmlns:a16="http://schemas.microsoft.com/office/drawing/2014/main" id="{5340A7E4-4153-40AC-8CB2-312658EE2991}"/>
              </a:ext>
            </a:extLst>
          </p:cNvPr>
          <p:cNvSpPr txBox="1"/>
          <p:nvPr/>
        </p:nvSpPr>
        <p:spPr>
          <a:xfrm>
            <a:off x="1955409" y="149738"/>
            <a:ext cx="8187397" cy="83099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800" dirty="0">
                <a:solidFill>
                  <a:schemeClr val="bg1"/>
                </a:solidFill>
                <a:latin typeface="Nexa Demo" panose="00000800000000000000" pitchFamily="50" charset="0"/>
              </a:rPr>
              <a:t>HTML Paragraph Element</a:t>
            </a:r>
          </a:p>
        </p:txBody>
      </p:sp>
      <p:sp>
        <p:nvSpPr>
          <p:cNvPr id="8" name="TextBox 7">
            <a:extLst>
              <a:ext uri="{FF2B5EF4-FFF2-40B4-BE49-F238E27FC236}">
                <a16:creationId xmlns:a16="http://schemas.microsoft.com/office/drawing/2014/main" id="{3D1B64B0-767B-43D4-BE77-FC15541FE044}"/>
              </a:ext>
            </a:extLst>
          </p:cNvPr>
          <p:cNvSpPr txBox="1"/>
          <p:nvPr/>
        </p:nvSpPr>
        <p:spPr>
          <a:xfrm>
            <a:off x="981221" y="1431856"/>
            <a:ext cx="10229557" cy="707886"/>
          </a:xfrm>
          <a:prstGeom prst="rect">
            <a:avLst/>
          </a:prstGeom>
          <a:noFill/>
        </p:spPr>
        <p:txBody>
          <a:bodyPr wrap="square" rtlCol="0">
            <a:spAutoFit/>
          </a:bodyPr>
          <a:lstStyle>
            <a:defPPr>
              <a:defRPr lang="en-US"/>
            </a:defPPr>
            <a:lvl1pPr>
              <a:defRPr sz="4400">
                <a:solidFill>
                  <a:schemeClr val="accent1">
                    <a:lumMod val="20000"/>
                    <a:lumOff val="80000"/>
                  </a:schemeClr>
                </a:solidFill>
                <a:latin typeface="Consolas" panose="020B0609020204030204" pitchFamily="49"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200" dirty="0"/>
              <a:t>The </a:t>
            </a:r>
            <a:r>
              <a:rPr lang="en-US" sz="4000" dirty="0"/>
              <a:t>&lt;p&gt;</a:t>
            </a:r>
            <a:r>
              <a:rPr lang="en-US" sz="3200" dirty="0"/>
              <a:t> HTML element represents a paragraph. </a:t>
            </a:r>
          </a:p>
        </p:txBody>
      </p:sp>
      <p:sp>
        <p:nvSpPr>
          <p:cNvPr id="14" name="TextBox 13">
            <a:extLst>
              <a:ext uri="{FF2B5EF4-FFF2-40B4-BE49-F238E27FC236}">
                <a16:creationId xmlns:a16="http://schemas.microsoft.com/office/drawing/2014/main" id="{BF25511B-9B1F-44C9-A4FB-91473F716844}"/>
              </a:ext>
            </a:extLst>
          </p:cNvPr>
          <p:cNvSpPr txBox="1"/>
          <p:nvPr/>
        </p:nvSpPr>
        <p:spPr>
          <a:xfrm>
            <a:off x="4417255" y="2585464"/>
            <a:ext cx="3263704" cy="1015663"/>
          </a:xfrm>
          <a:prstGeom prst="rect">
            <a:avLst/>
          </a:prstGeom>
          <a:noFill/>
        </p:spPr>
        <p:txBody>
          <a:bodyPr wrap="square" rtlCol="0">
            <a:spAutoFit/>
          </a:bodyPr>
          <a:lstStyle>
            <a:defPPr>
              <a:defRPr lang="en-US"/>
            </a:defPPr>
            <a:lvl1pPr>
              <a:defRPr sz="4400">
                <a:solidFill>
                  <a:schemeClr val="accent1">
                    <a:lumMod val="20000"/>
                    <a:lumOff val="80000"/>
                  </a:schemeClr>
                </a:solidFill>
                <a:latin typeface="Consolas" panose="020B0609020204030204" pitchFamily="49"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6000" dirty="0">
                <a:solidFill>
                  <a:srgbClr val="00B0F0"/>
                </a:solidFill>
              </a:rPr>
              <a:t>Syntax</a:t>
            </a:r>
          </a:p>
        </p:txBody>
      </p:sp>
      <p:sp>
        <p:nvSpPr>
          <p:cNvPr id="15" name="TextBox 14">
            <a:extLst>
              <a:ext uri="{FF2B5EF4-FFF2-40B4-BE49-F238E27FC236}">
                <a16:creationId xmlns:a16="http://schemas.microsoft.com/office/drawing/2014/main" id="{04091FDA-BAC1-44D2-A43C-6511FFC2063E}"/>
              </a:ext>
            </a:extLst>
          </p:cNvPr>
          <p:cNvSpPr txBox="1"/>
          <p:nvPr/>
        </p:nvSpPr>
        <p:spPr>
          <a:xfrm>
            <a:off x="596704" y="3824873"/>
            <a:ext cx="11383109" cy="76944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400" dirty="0">
                <a:solidFill>
                  <a:schemeClr val="accent1">
                    <a:lumMod val="20000"/>
                    <a:lumOff val="80000"/>
                  </a:schemeClr>
                </a:solidFill>
                <a:latin typeface="Consolas" panose="020B0609020204030204" pitchFamily="49" charset="0"/>
              </a:rPr>
              <a:t>&lt;p&gt; This is a paragraph text &lt;/p&gt;</a:t>
            </a:r>
          </a:p>
        </p:txBody>
      </p:sp>
    </p:spTree>
    <p:extLst>
      <p:ext uri="{BB962C8B-B14F-4D97-AF65-F5344CB8AC3E}">
        <p14:creationId xmlns:p14="http://schemas.microsoft.com/office/powerpoint/2010/main" val="6501402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A89BD69-BE2D-4E8E-831F-2ADF924EF0FF}"/>
              </a:ext>
            </a:extLst>
          </p:cNvPr>
          <p:cNvSpPr/>
          <p:nvPr/>
        </p:nvSpPr>
        <p:spPr>
          <a:xfrm>
            <a:off x="0" y="0"/>
            <a:ext cx="12192000" cy="120982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 name="TextBox 1">
            <a:extLst>
              <a:ext uri="{FF2B5EF4-FFF2-40B4-BE49-F238E27FC236}">
                <a16:creationId xmlns:a16="http://schemas.microsoft.com/office/drawing/2014/main" id="{5340A7E4-4153-40AC-8CB2-312658EE2991}"/>
              </a:ext>
            </a:extLst>
          </p:cNvPr>
          <p:cNvSpPr txBox="1"/>
          <p:nvPr/>
        </p:nvSpPr>
        <p:spPr>
          <a:xfrm>
            <a:off x="1955409" y="149738"/>
            <a:ext cx="9144000" cy="83099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800" dirty="0">
                <a:solidFill>
                  <a:schemeClr val="bg1"/>
                </a:solidFill>
                <a:latin typeface="Nexa Demo" panose="00000800000000000000" pitchFamily="50" charset="0"/>
              </a:rPr>
              <a:t>HTML Formatting Elements</a:t>
            </a:r>
          </a:p>
        </p:txBody>
      </p:sp>
      <p:sp>
        <p:nvSpPr>
          <p:cNvPr id="8" name="TextBox 7">
            <a:extLst>
              <a:ext uri="{FF2B5EF4-FFF2-40B4-BE49-F238E27FC236}">
                <a16:creationId xmlns:a16="http://schemas.microsoft.com/office/drawing/2014/main" id="{3D1B64B0-767B-43D4-BE77-FC15541FE044}"/>
              </a:ext>
            </a:extLst>
          </p:cNvPr>
          <p:cNvSpPr txBox="1"/>
          <p:nvPr/>
        </p:nvSpPr>
        <p:spPr>
          <a:xfrm>
            <a:off x="981221" y="1431856"/>
            <a:ext cx="10229557" cy="1323439"/>
          </a:xfrm>
          <a:prstGeom prst="rect">
            <a:avLst/>
          </a:prstGeom>
          <a:noFill/>
        </p:spPr>
        <p:txBody>
          <a:bodyPr wrap="square" rtlCol="0">
            <a:spAutoFit/>
          </a:bodyPr>
          <a:lstStyle>
            <a:defPPr>
              <a:defRPr lang="en-US"/>
            </a:defPPr>
            <a:lvl1pPr>
              <a:defRPr sz="4400">
                <a:solidFill>
                  <a:schemeClr val="accent1">
                    <a:lumMod val="20000"/>
                    <a:lumOff val="80000"/>
                  </a:schemeClr>
                </a:solidFill>
                <a:latin typeface="Consolas" panose="020B0609020204030204" pitchFamily="49"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t>HTML Formatting is a process of formatting text for better look and feel. HTML provides us ability to format text without using CSS. There are many formatting tags in HTML. These tags are used to make text bold, italicized, or underlined. </a:t>
            </a:r>
          </a:p>
        </p:txBody>
      </p:sp>
      <p:sp>
        <p:nvSpPr>
          <p:cNvPr id="14" name="TextBox 13">
            <a:extLst>
              <a:ext uri="{FF2B5EF4-FFF2-40B4-BE49-F238E27FC236}">
                <a16:creationId xmlns:a16="http://schemas.microsoft.com/office/drawing/2014/main" id="{BF25511B-9B1F-44C9-A4FB-91473F716844}"/>
              </a:ext>
            </a:extLst>
          </p:cNvPr>
          <p:cNvSpPr txBox="1"/>
          <p:nvPr/>
        </p:nvSpPr>
        <p:spPr>
          <a:xfrm>
            <a:off x="4464147" y="2755295"/>
            <a:ext cx="3263704" cy="523220"/>
          </a:xfrm>
          <a:prstGeom prst="rect">
            <a:avLst/>
          </a:prstGeom>
          <a:noFill/>
        </p:spPr>
        <p:txBody>
          <a:bodyPr wrap="square" rtlCol="0">
            <a:spAutoFit/>
          </a:bodyPr>
          <a:lstStyle>
            <a:defPPr>
              <a:defRPr lang="en-US"/>
            </a:defPPr>
            <a:lvl1pPr>
              <a:defRPr sz="4400">
                <a:solidFill>
                  <a:schemeClr val="accent1">
                    <a:lumMod val="20000"/>
                    <a:lumOff val="80000"/>
                  </a:schemeClr>
                </a:solidFill>
                <a:latin typeface="Consolas" panose="020B0609020204030204" pitchFamily="49"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dirty="0">
                <a:solidFill>
                  <a:srgbClr val="00B0F0"/>
                </a:solidFill>
              </a:rPr>
              <a:t>Some examples</a:t>
            </a:r>
          </a:p>
        </p:txBody>
      </p:sp>
      <p:pic>
        <p:nvPicPr>
          <p:cNvPr id="1028" name="Picture 4" descr="PPT - Learn Advanced and Basic HTML - Lesson 3 PowerPoint Presentation -  ID:7536495">
            <a:extLst>
              <a:ext uri="{FF2B5EF4-FFF2-40B4-BE49-F238E27FC236}">
                <a16:creationId xmlns:a16="http://schemas.microsoft.com/office/drawing/2014/main" id="{B3DC35E5-3CFB-4C38-833B-D66D3F2424F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6126" b="30702"/>
          <a:stretch/>
        </p:blipFill>
        <p:spPr bwMode="auto">
          <a:xfrm>
            <a:off x="382667" y="3429000"/>
            <a:ext cx="11605511" cy="28873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42206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A89BD69-BE2D-4E8E-831F-2ADF924EF0FF}"/>
              </a:ext>
            </a:extLst>
          </p:cNvPr>
          <p:cNvSpPr/>
          <p:nvPr/>
        </p:nvSpPr>
        <p:spPr>
          <a:xfrm>
            <a:off x="0" y="0"/>
            <a:ext cx="12192000" cy="120982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 name="TextBox 1">
            <a:extLst>
              <a:ext uri="{FF2B5EF4-FFF2-40B4-BE49-F238E27FC236}">
                <a16:creationId xmlns:a16="http://schemas.microsoft.com/office/drawing/2014/main" id="{5340A7E4-4153-40AC-8CB2-312658EE2991}"/>
              </a:ext>
            </a:extLst>
          </p:cNvPr>
          <p:cNvSpPr txBox="1"/>
          <p:nvPr/>
        </p:nvSpPr>
        <p:spPr>
          <a:xfrm>
            <a:off x="1955409" y="149738"/>
            <a:ext cx="9144000" cy="83099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800" dirty="0">
                <a:solidFill>
                  <a:schemeClr val="bg1"/>
                </a:solidFill>
                <a:latin typeface="Nexa Demo" panose="00000800000000000000" pitchFamily="50" charset="0"/>
              </a:rPr>
              <a:t>HTML List Elements</a:t>
            </a:r>
          </a:p>
        </p:txBody>
      </p:sp>
      <p:sp>
        <p:nvSpPr>
          <p:cNvPr id="14" name="TextBox 13">
            <a:extLst>
              <a:ext uri="{FF2B5EF4-FFF2-40B4-BE49-F238E27FC236}">
                <a16:creationId xmlns:a16="http://schemas.microsoft.com/office/drawing/2014/main" id="{BF25511B-9B1F-44C9-A4FB-91473F716844}"/>
              </a:ext>
            </a:extLst>
          </p:cNvPr>
          <p:cNvSpPr txBox="1"/>
          <p:nvPr/>
        </p:nvSpPr>
        <p:spPr>
          <a:xfrm>
            <a:off x="3859237" y="1188720"/>
            <a:ext cx="3263704" cy="523220"/>
          </a:xfrm>
          <a:prstGeom prst="rect">
            <a:avLst/>
          </a:prstGeom>
          <a:noFill/>
        </p:spPr>
        <p:txBody>
          <a:bodyPr wrap="square" rtlCol="0">
            <a:spAutoFit/>
          </a:bodyPr>
          <a:lstStyle>
            <a:defPPr>
              <a:defRPr lang="en-US"/>
            </a:defPPr>
            <a:lvl1pPr>
              <a:defRPr sz="4400">
                <a:solidFill>
                  <a:schemeClr val="accent1">
                    <a:lumMod val="20000"/>
                    <a:lumOff val="80000"/>
                  </a:schemeClr>
                </a:solidFill>
                <a:latin typeface="Consolas" panose="020B0609020204030204" pitchFamily="49"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dirty="0">
                <a:solidFill>
                  <a:srgbClr val="00B0F0"/>
                </a:solidFill>
              </a:rPr>
              <a:t>Some examples</a:t>
            </a:r>
          </a:p>
        </p:txBody>
      </p:sp>
      <p:pic>
        <p:nvPicPr>
          <p:cNvPr id="2050" name="Picture 2" descr="html element | Web design">
            <a:extLst>
              <a:ext uri="{FF2B5EF4-FFF2-40B4-BE49-F238E27FC236}">
                <a16:creationId xmlns:a16="http://schemas.microsoft.com/office/drawing/2014/main" id="{04A70DEF-99E1-469E-A57C-FBB596D8094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6" t="7860" r="1509"/>
          <a:stretch/>
        </p:blipFill>
        <p:spPr bwMode="auto">
          <a:xfrm>
            <a:off x="440787" y="1711940"/>
            <a:ext cx="11310425" cy="49752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84486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A89BD69-BE2D-4E8E-831F-2ADF924EF0FF}"/>
              </a:ext>
            </a:extLst>
          </p:cNvPr>
          <p:cNvSpPr/>
          <p:nvPr/>
        </p:nvSpPr>
        <p:spPr>
          <a:xfrm>
            <a:off x="0" y="0"/>
            <a:ext cx="12192000" cy="120982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 name="TextBox 1">
            <a:extLst>
              <a:ext uri="{FF2B5EF4-FFF2-40B4-BE49-F238E27FC236}">
                <a16:creationId xmlns:a16="http://schemas.microsoft.com/office/drawing/2014/main" id="{5340A7E4-4153-40AC-8CB2-312658EE2991}"/>
              </a:ext>
            </a:extLst>
          </p:cNvPr>
          <p:cNvSpPr txBox="1"/>
          <p:nvPr/>
        </p:nvSpPr>
        <p:spPr>
          <a:xfrm>
            <a:off x="1955409" y="149738"/>
            <a:ext cx="9144000" cy="83099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800" dirty="0">
                <a:solidFill>
                  <a:schemeClr val="bg1"/>
                </a:solidFill>
                <a:latin typeface="Nexa Demo" panose="00000800000000000000" pitchFamily="50" charset="0"/>
              </a:rPr>
              <a:t>HTML Hyper link Elements</a:t>
            </a:r>
          </a:p>
        </p:txBody>
      </p:sp>
      <p:sp>
        <p:nvSpPr>
          <p:cNvPr id="14" name="TextBox 13">
            <a:extLst>
              <a:ext uri="{FF2B5EF4-FFF2-40B4-BE49-F238E27FC236}">
                <a16:creationId xmlns:a16="http://schemas.microsoft.com/office/drawing/2014/main" id="{BF25511B-9B1F-44C9-A4FB-91473F716844}"/>
              </a:ext>
            </a:extLst>
          </p:cNvPr>
          <p:cNvSpPr txBox="1"/>
          <p:nvPr/>
        </p:nvSpPr>
        <p:spPr>
          <a:xfrm>
            <a:off x="4464147" y="2755295"/>
            <a:ext cx="3263704" cy="523220"/>
          </a:xfrm>
          <a:prstGeom prst="rect">
            <a:avLst/>
          </a:prstGeom>
          <a:noFill/>
        </p:spPr>
        <p:txBody>
          <a:bodyPr wrap="square" rtlCol="0">
            <a:spAutoFit/>
          </a:bodyPr>
          <a:lstStyle>
            <a:defPPr>
              <a:defRPr lang="en-US"/>
            </a:defPPr>
            <a:lvl1pPr>
              <a:defRPr sz="4400">
                <a:solidFill>
                  <a:schemeClr val="accent1">
                    <a:lumMod val="20000"/>
                    <a:lumOff val="80000"/>
                  </a:schemeClr>
                </a:solidFill>
                <a:latin typeface="Consolas" panose="020B0609020204030204" pitchFamily="49"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dirty="0">
                <a:solidFill>
                  <a:srgbClr val="00B0F0"/>
                </a:solidFill>
              </a:rPr>
              <a:t>Some examples</a:t>
            </a:r>
          </a:p>
        </p:txBody>
      </p:sp>
      <p:pic>
        <p:nvPicPr>
          <p:cNvPr id="3074" name="Picture 2" descr="How to Link Within a Page Using HTML: 8 Steps (with Pictures)">
            <a:extLst>
              <a:ext uri="{FF2B5EF4-FFF2-40B4-BE49-F238E27FC236}">
                <a16:creationId xmlns:a16="http://schemas.microsoft.com/office/drawing/2014/main" id="{81A655EA-F0D3-482E-9C37-6122007A5D7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2102" b="75781"/>
          <a:stretch/>
        </p:blipFill>
        <p:spPr bwMode="auto">
          <a:xfrm>
            <a:off x="1558924" y="5781904"/>
            <a:ext cx="9074150" cy="830997"/>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Links – HTML Anchor Tag Code Breakdown – Lorelle WordPress School « Lorelle  on WordPress">
            <a:extLst>
              <a:ext uri="{FF2B5EF4-FFF2-40B4-BE49-F238E27FC236}">
                <a16:creationId xmlns:a16="http://schemas.microsoft.com/office/drawing/2014/main" id="{1EDE75F1-A91D-4E44-BB07-D62CE2E935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8924" y="1209822"/>
            <a:ext cx="8546049" cy="4244673"/>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a:extLst>
              <a:ext uri="{FF2B5EF4-FFF2-40B4-BE49-F238E27FC236}">
                <a16:creationId xmlns:a16="http://schemas.microsoft.com/office/drawing/2014/main" id="{9B8DAFB7-E91B-4FF6-B410-1337691885A4}"/>
              </a:ext>
            </a:extLst>
          </p:cNvPr>
          <p:cNvCxnSpPr>
            <a:cxnSpLocks/>
          </p:cNvCxnSpPr>
          <p:nvPr/>
        </p:nvCxnSpPr>
        <p:spPr>
          <a:xfrm>
            <a:off x="1558924" y="4942833"/>
            <a:ext cx="889089" cy="740749"/>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5108D37-1107-4474-987F-3494F2CC8EE5}"/>
              </a:ext>
            </a:extLst>
          </p:cNvPr>
          <p:cNvSpPr txBox="1"/>
          <p:nvPr/>
        </p:nvSpPr>
        <p:spPr>
          <a:xfrm>
            <a:off x="98826" y="4623933"/>
            <a:ext cx="4698374" cy="400110"/>
          </a:xfrm>
          <a:prstGeom prst="rect">
            <a:avLst/>
          </a:prstGeom>
          <a:noFill/>
        </p:spPr>
        <p:txBody>
          <a:bodyPr wrap="square" rtlCol="0">
            <a:spAutoFit/>
          </a:bodyPr>
          <a:lstStyle>
            <a:defPPr>
              <a:defRPr lang="en-US"/>
            </a:defPPr>
            <a:lvl1pPr>
              <a:defRPr sz="4400">
                <a:solidFill>
                  <a:schemeClr val="accent1">
                    <a:lumMod val="20000"/>
                    <a:lumOff val="80000"/>
                  </a:schemeClr>
                </a:solidFill>
                <a:latin typeface="Consolas" panose="020B0609020204030204" pitchFamily="49"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solidFill>
                  <a:srgbClr val="00B0F0"/>
                </a:solidFill>
              </a:rPr>
              <a:t>You can embed link in the image</a:t>
            </a:r>
          </a:p>
        </p:txBody>
      </p:sp>
    </p:spTree>
    <p:extLst>
      <p:ext uri="{BB962C8B-B14F-4D97-AF65-F5344CB8AC3E}">
        <p14:creationId xmlns:p14="http://schemas.microsoft.com/office/powerpoint/2010/main" val="1390397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A89BD69-BE2D-4E8E-831F-2ADF924EF0FF}"/>
              </a:ext>
            </a:extLst>
          </p:cNvPr>
          <p:cNvSpPr/>
          <p:nvPr/>
        </p:nvSpPr>
        <p:spPr>
          <a:xfrm>
            <a:off x="0" y="0"/>
            <a:ext cx="12192000" cy="120982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 name="TextBox 1">
            <a:extLst>
              <a:ext uri="{FF2B5EF4-FFF2-40B4-BE49-F238E27FC236}">
                <a16:creationId xmlns:a16="http://schemas.microsoft.com/office/drawing/2014/main" id="{5340A7E4-4153-40AC-8CB2-312658EE2991}"/>
              </a:ext>
            </a:extLst>
          </p:cNvPr>
          <p:cNvSpPr txBox="1"/>
          <p:nvPr/>
        </p:nvSpPr>
        <p:spPr>
          <a:xfrm>
            <a:off x="1955409" y="149738"/>
            <a:ext cx="9144000" cy="83099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800" dirty="0">
                <a:solidFill>
                  <a:schemeClr val="bg1"/>
                </a:solidFill>
                <a:latin typeface="Nexa Demo" panose="00000800000000000000" pitchFamily="50" charset="0"/>
              </a:rPr>
              <a:t>HTML Hyper link Elements</a:t>
            </a:r>
          </a:p>
        </p:txBody>
      </p:sp>
      <p:sp>
        <p:nvSpPr>
          <p:cNvPr id="13" name="TextBox 12">
            <a:extLst>
              <a:ext uri="{FF2B5EF4-FFF2-40B4-BE49-F238E27FC236}">
                <a16:creationId xmlns:a16="http://schemas.microsoft.com/office/drawing/2014/main" id="{55108D37-1107-4474-987F-3494F2CC8EE5}"/>
              </a:ext>
            </a:extLst>
          </p:cNvPr>
          <p:cNvSpPr txBox="1"/>
          <p:nvPr/>
        </p:nvSpPr>
        <p:spPr>
          <a:xfrm>
            <a:off x="3803844" y="1300079"/>
            <a:ext cx="3201867" cy="400110"/>
          </a:xfrm>
          <a:prstGeom prst="rect">
            <a:avLst/>
          </a:prstGeom>
          <a:noFill/>
        </p:spPr>
        <p:txBody>
          <a:bodyPr wrap="square" rtlCol="0">
            <a:spAutoFit/>
          </a:bodyPr>
          <a:lstStyle>
            <a:defPPr>
              <a:defRPr lang="en-US"/>
            </a:defPPr>
            <a:lvl1pPr>
              <a:defRPr sz="4400">
                <a:solidFill>
                  <a:schemeClr val="accent1">
                    <a:lumMod val="20000"/>
                    <a:lumOff val="80000"/>
                  </a:schemeClr>
                </a:solidFill>
                <a:latin typeface="Consolas" panose="020B0609020204030204" pitchFamily="49"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solidFill>
                  <a:srgbClr val="00B0F0"/>
                </a:solidFill>
              </a:rPr>
              <a:t>Anchor tag Attributes</a:t>
            </a:r>
          </a:p>
        </p:txBody>
      </p:sp>
      <p:pic>
        <p:nvPicPr>
          <p:cNvPr id="5122" name="Picture 2" descr="Anchor Tag Attributes Sale, 60% OFF | www.ingeniovirtual.com">
            <a:extLst>
              <a:ext uri="{FF2B5EF4-FFF2-40B4-BE49-F238E27FC236}">
                <a16:creationId xmlns:a16="http://schemas.microsoft.com/office/drawing/2014/main" id="{0A791E1E-DBE4-4734-9DB4-B67E11ABA54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770" t="19824" r="3076" b="17125"/>
          <a:stretch/>
        </p:blipFill>
        <p:spPr bwMode="auto">
          <a:xfrm>
            <a:off x="201401" y="1790447"/>
            <a:ext cx="11903261" cy="44837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5852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A89BD69-BE2D-4E8E-831F-2ADF924EF0FF}"/>
              </a:ext>
            </a:extLst>
          </p:cNvPr>
          <p:cNvSpPr/>
          <p:nvPr/>
        </p:nvSpPr>
        <p:spPr>
          <a:xfrm>
            <a:off x="0" y="0"/>
            <a:ext cx="12192000" cy="120982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 name="TextBox 1">
            <a:extLst>
              <a:ext uri="{FF2B5EF4-FFF2-40B4-BE49-F238E27FC236}">
                <a16:creationId xmlns:a16="http://schemas.microsoft.com/office/drawing/2014/main" id="{5340A7E4-4153-40AC-8CB2-312658EE2991}"/>
              </a:ext>
            </a:extLst>
          </p:cNvPr>
          <p:cNvSpPr txBox="1"/>
          <p:nvPr/>
        </p:nvSpPr>
        <p:spPr>
          <a:xfrm>
            <a:off x="1955409" y="149738"/>
            <a:ext cx="9144000" cy="83099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800" dirty="0">
                <a:solidFill>
                  <a:schemeClr val="bg1"/>
                </a:solidFill>
                <a:latin typeface="Nexa Demo" panose="00000800000000000000" pitchFamily="50" charset="0"/>
              </a:rPr>
              <a:t>HTML Images</a:t>
            </a:r>
          </a:p>
        </p:txBody>
      </p:sp>
      <p:sp>
        <p:nvSpPr>
          <p:cNvPr id="13" name="TextBox 12">
            <a:extLst>
              <a:ext uri="{FF2B5EF4-FFF2-40B4-BE49-F238E27FC236}">
                <a16:creationId xmlns:a16="http://schemas.microsoft.com/office/drawing/2014/main" id="{55108D37-1107-4474-987F-3494F2CC8EE5}"/>
              </a:ext>
            </a:extLst>
          </p:cNvPr>
          <p:cNvSpPr txBox="1"/>
          <p:nvPr/>
        </p:nvSpPr>
        <p:spPr>
          <a:xfrm>
            <a:off x="3803844" y="1300079"/>
            <a:ext cx="3201867" cy="400110"/>
          </a:xfrm>
          <a:prstGeom prst="rect">
            <a:avLst/>
          </a:prstGeom>
          <a:noFill/>
        </p:spPr>
        <p:txBody>
          <a:bodyPr wrap="square" rtlCol="0">
            <a:spAutoFit/>
          </a:bodyPr>
          <a:lstStyle>
            <a:defPPr>
              <a:defRPr lang="en-US"/>
            </a:defPPr>
            <a:lvl1pPr>
              <a:defRPr sz="4400">
                <a:solidFill>
                  <a:schemeClr val="accent1">
                    <a:lumMod val="20000"/>
                    <a:lumOff val="80000"/>
                  </a:schemeClr>
                </a:solidFill>
                <a:latin typeface="Consolas" panose="020B0609020204030204" pitchFamily="49"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solidFill>
                  <a:srgbClr val="00B0F0"/>
                </a:solidFill>
              </a:rPr>
              <a:t>Anchor tag Attributes</a:t>
            </a:r>
          </a:p>
        </p:txBody>
      </p:sp>
      <p:pic>
        <p:nvPicPr>
          <p:cNvPr id="6146" name="Picture 2" descr="Xembedo (@xembedo) / Twitter">
            <a:extLst>
              <a:ext uri="{FF2B5EF4-FFF2-40B4-BE49-F238E27FC236}">
                <a16:creationId xmlns:a16="http://schemas.microsoft.com/office/drawing/2014/main" id="{8F6CEC63-2884-4717-BDF1-BC7A7B5B747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9824" b="2184"/>
          <a:stretch/>
        </p:blipFill>
        <p:spPr bwMode="auto">
          <a:xfrm>
            <a:off x="2287172" y="1359560"/>
            <a:ext cx="6858000" cy="5348702"/>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1E47F731-A31F-4C66-9743-066030EB5F82}"/>
              </a:ext>
            </a:extLst>
          </p:cNvPr>
          <p:cNvSpPr/>
          <p:nvPr/>
        </p:nvSpPr>
        <p:spPr>
          <a:xfrm>
            <a:off x="6978747" y="6119446"/>
            <a:ext cx="2152357" cy="574748"/>
          </a:xfrm>
          <a:prstGeom prst="rect">
            <a:avLst/>
          </a:prstGeom>
          <a:solidFill>
            <a:srgbClr val="FF2600"/>
          </a:solidFill>
          <a:ln>
            <a:solidFill>
              <a:srgbClr val="FF2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988390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A89BD69-BE2D-4E8E-831F-2ADF924EF0FF}"/>
              </a:ext>
            </a:extLst>
          </p:cNvPr>
          <p:cNvSpPr/>
          <p:nvPr/>
        </p:nvSpPr>
        <p:spPr>
          <a:xfrm>
            <a:off x="0" y="0"/>
            <a:ext cx="12192000" cy="120982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 name="TextBox 1">
            <a:extLst>
              <a:ext uri="{FF2B5EF4-FFF2-40B4-BE49-F238E27FC236}">
                <a16:creationId xmlns:a16="http://schemas.microsoft.com/office/drawing/2014/main" id="{5340A7E4-4153-40AC-8CB2-312658EE2991}"/>
              </a:ext>
            </a:extLst>
          </p:cNvPr>
          <p:cNvSpPr txBox="1"/>
          <p:nvPr/>
        </p:nvSpPr>
        <p:spPr>
          <a:xfrm>
            <a:off x="1955409" y="149738"/>
            <a:ext cx="9144000" cy="83099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800" dirty="0">
                <a:solidFill>
                  <a:schemeClr val="bg1"/>
                </a:solidFill>
                <a:latin typeface="Nexa Demo" panose="00000800000000000000" pitchFamily="50" charset="0"/>
              </a:rPr>
              <a:t>HTML Images</a:t>
            </a:r>
          </a:p>
        </p:txBody>
      </p:sp>
      <p:sp>
        <p:nvSpPr>
          <p:cNvPr id="13" name="TextBox 12">
            <a:extLst>
              <a:ext uri="{FF2B5EF4-FFF2-40B4-BE49-F238E27FC236}">
                <a16:creationId xmlns:a16="http://schemas.microsoft.com/office/drawing/2014/main" id="{55108D37-1107-4474-987F-3494F2CC8EE5}"/>
              </a:ext>
            </a:extLst>
          </p:cNvPr>
          <p:cNvSpPr txBox="1"/>
          <p:nvPr/>
        </p:nvSpPr>
        <p:spPr>
          <a:xfrm>
            <a:off x="1715399" y="2756346"/>
            <a:ext cx="3201867" cy="400110"/>
          </a:xfrm>
          <a:prstGeom prst="rect">
            <a:avLst/>
          </a:prstGeom>
          <a:noFill/>
        </p:spPr>
        <p:txBody>
          <a:bodyPr wrap="square" rtlCol="0">
            <a:spAutoFit/>
          </a:bodyPr>
          <a:lstStyle>
            <a:defPPr>
              <a:defRPr lang="en-US"/>
            </a:defPPr>
            <a:lvl1pPr>
              <a:defRPr sz="4400">
                <a:solidFill>
                  <a:schemeClr val="accent1">
                    <a:lumMod val="20000"/>
                    <a:lumOff val="80000"/>
                  </a:schemeClr>
                </a:solidFill>
                <a:latin typeface="Consolas" panose="020B0609020204030204" pitchFamily="49"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solidFill>
                  <a:srgbClr val="00B0F0"/>
                </a:solidFill>
              </a:rPr>
              <a:t>Index.html</a:t>
            </a:r>
          </a:p>
        </p:txBody>
      </p:sp>
      <p:sp>
        <p:nvSpPr>
          <p:cNvPr id="2" name="Rectangle 1">
            <a:extLst>
              <a:ext uri="{FF2B5EF4-FFF2-40B4-BE49-F238E27FC236}">
                <a16:creationId xmlns:a16="http://schemas.microsoft.com/office/drawing/2014/main" id="{1E47F731-A31F-4C66-9743-066030EB5F82}"/>
              </a:ext>
            </a:extLst>
          </p:cNvPr>
          <p:cNvSpPr/>
          <p:nvPr/>
        </p:nvSpPr>
        <p:spPr>
          <a:xfrm>
            <a:off x="6978747" y="6119446"/>
            <a:ext cx="2152357" cy="574748"/>
          </a:xfrm>
          <a:prstGeom prst="rect">
            <a:avLst/>
          </a:prstGeom>
          <a:solidFill>
            <a:srgbClr val="FF2600"/>
          </a:solidFill>
          <a:ln>
            <a:solidFill>
              <a:srgbClr val="FF2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09ABA00D-C833-4BFC-8829-25724EA15F23}"/>
              </a:ext>
            </a:extLst>
          </p:cNvPr>
          <p:cNvSpPr txBox="1"/>
          <p:nvPr/>
        </p:nvSpPr>
        <p:spPr>
          <a:xfrm>
            <a:off x="2139992" y="3507150"/>
            <a:ext cx="3201867" cy="400110"/>
          </a:xfrm>
          <a:prstGeom prst="rect">
            <a:avLst/>
          </a:prstGeom>
          <a:noFill/>
        </p:spPr>
        <p:txBody>
          <a:bodyPr wrap="square" rtlCol="0">
            <a:spAutoFit/>
          </a:bodyPr>
          <a:lstStyle>
            <a:defPPr>
              <a:defRPr lang="en-US"/>
            </a:defPPr>
            <a:lvl1pPr>
              <a:defRPr sz="4400">
                <a:solidFill>
                  <a:schemeClr val="accent1">
                    <a:lumMod val="20000"/>
                    <a:lumOff val="80000"/>
                  </a:schemeClr>
                </a:solidFill>
                <a:latin typeface="Consolas" panose="020B0609020204030204" pitchFamily="49"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solidFill>
                  <a:srgbClr val="00B0F0"/>
                </a:solidFill>
              </a:rPr>
              <a:t>computer.jpg</a:t>
            </a:r>
          </a:p>
        </p:txBody>
      </p:sp>
      <p:sp>
        <p:nvSpPr>
          <p:cNvPr id="3" name="Rectangle 2">
            <a:extLst>
              <a:ext uri="{FF2B5EF4-FFF2-40B4-BE49-F238E27FC236}">
                <a16:creationId xmlns:a16="http://schemas.microsoft.com/office/drawing/2014/main" id="{D3788A25-452E-45F1-B0C0-695A06F2AAC0}"/>
              </a:ext>
            </a:extLst>
          </p:cNvPr>
          <p:cNvSpPr/>
          <p:nvPr/>
        </p:nvSpPr>
        <p:spPr>
          <a:xfrm>
            <a:off x="1325674" y="2360736"/>
            <a:ext cx="2072282" cy="40011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EAD8E33-7394-465F-91AF-FB0D474E41DC}"/>
              </a:ext>
            </a:extLst>
          </p:cNvPr>
          <p:cNvSpPr/>
          <p:nvPr/>
        </p:nvSpPr>
        <p:spPr>
          <a:xfrm>
            <a:off x="1834188" y="3151956"/>
            <a:ext cx="1563768" cy="40011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3AC25D2F-F457-4956-A858-B28D9FAC0FC1}"/>
              </a:ext>
            </a:extLst>
          </p:cNvPr>
          <p:cNvSpPr txBox="1"/>
          <p:nvPr/>
        </p:nvSpPr>
        <p:spPr>
          <a:xfrm>
            <a:off x="1325674" y="2358486"/>
            <a:ext cx="3201867" cy="400110"/>
          </a:xfrm>
          <a:prstGeom prst="rect">
            <a:avLst/>
          </a:prstGeom>
          <a:noFill/>
        </p:spPr>
        <p:txBody>
          <a:bodyPr wrap="square" rtlCol="0">
            <a:spAutoFit/>
          </a:bodyPr>
          <a:lstStyle>
            <a:defPPr>
              <a:defRPr lang="en-US"/>
            </a:defPPr>
            <a:lvl1pPr>
              <a:defRPr sz="4400">
                <a:solidFill>
                  <a:schemeClr val="accent1">
                    <a:lumMod val="20000"/>
                    <a:lumOff val="80000"/>
                  </a:schemeClr>
                </a:solidFill>
                <a:latin typeface="Consolas" panose="020B0609020204030204" pitchFamily="49"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solidFill>
                  <a:srgbClr val="00B0F0"/>
                </a:solidFill>
              </a:rPr>
              <a:t>Lesson2 folder</a:t>
            </a:r>
          </a:p>
        </p:txBody>
      </p:sp>
      <p:sp>
        <p:nvSpPr>
          <p:cNvPr id="12" name="TextBox 11">
            <a:extLst>
              <a:ext uri="{FF2B5EF4-FFF2-40B4-BE49-F238E27FC236}">
                <a16:creationId xmlns:a16="http://schemas.microsoft.com/office/drawing/2014/main" id="{DCA17A5D-5AC5-459A-9F64-B15B8850441C}"/>
              </a:ext>
            </a:extLst>
          </p:cNvPr>
          <p:cNvSpPr txBox="1"/>
          <p:nvPr/>
        </p:nvSpPr>
        <p:spPr>
          <a:xfrm>
            <a:off x="1915811" y="3160741"/>
            <a:ext cx="3201867" cy="400110"/>
          </a:xfrm>
          <a:prstGeom prst="rect">
            <a:avLst/>
          </a:prstGeom>
          <a:noFill/>
        </p:spPr>
        <p:txBody>
          <a:bodyPr wrap="square" rtlCol="0">
            <a:spAutoFit/>
          </a:bodyPr>
          <a:lstStyle>
            <a:defPPr>
              <a:defRPr lang="en-US"/>
            </a:defPPr>
            <a:lvl1pPr>
              <a:defRPr sz="4400">
                <a:solidFill>
                  <a:schemeClr val="accent1">
                    <a:lumMod val="20000"/>
                    <a:lumOff val="80000"/>
                  </a:schemeClr>
                </a:solidFill>
                <a:latin typeface="Consolas" panose="020B0609020204030204" pitchFamily="49"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solidFill>
                  <a:srgbClr val="00B0F0"/>
                </a:solidFill>
              </a:rPr>
              <a:t>images</a:t>
            </a:r>
          </a:p>
        </p:txBody>
      </p:sp>
    </p:spTree>
    <p:extLst>
      <p:ext uri="{BB962C8B-B14F-4D97-AF65-F5344CB8AC3E}">
        <p14:creationId xmlns:p14="http://schemas.microsoft.com/office/powerpoint/2010/main" val="29241869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1566</TotalTime>
  <Words>184</Words>
  <Application>Microsoft Office PowerPoint</Application>
  <PresentationFormat>Widescreen</PresentationFormat>
  <Paragraphs>36</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Consolas</vt:lpstr>
      <vt:lpstr>Nexa Demo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14</cp:revision>
  <dcterms:created xsi:type="dcterms:W3CDTF">2022-07-13T04:17:34Z</dcterms:created>
  <dcterms:modified xsi:type="dcterms:W3CDTF">2022-10-01T16:02:55Z</dcterms:modified>
</cp:coreProperties>
</file>