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39C8-2091-4CD6-B797-D92B19073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FB4C-F415-49BF-927F-3CDC115E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8C5CE-2446-486A-8F8F-4FC6B78D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8726-A4C8-4EFB-B67D-7758F851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2794-1254-457B-B043-13A1D0F2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107F-6954-4995-AE73-695542C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044CC-917D-43DB-BCCD-ACF8E0548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B50B-EEFD-4E2D-85D2-9A973EAC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9655-EADF-42A4-BB18-472A9631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251F-30EB-4D8B-9035-97332E5D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B032-8FDE-4B74-B608-270798626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B5327-A60F-40CA-AF58-5947DBE84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646F-8E32-488E-8FBE-6AD4D6C1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1345-2F21-4DA5-ACE3-1C5482D9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CFE9-B3B0-4A4A-8E0D-AF87D7A0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8A68-6880-42ED-9BA0-6C75E1B9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175B-ABD6-4829-94BB-90F5BA4A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FDD1-78B7-4C6E-87D5-2D87A99F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8053-EBF6-4362-89D4-E73CE698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5A86-204C-4BA8-A87E-15825F35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23C5-6B91-49CC-AD04-AA455C88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B3FA5-B400-4EFE-A5F8-6AC32112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1C50-A1C2-42C7-9434-51D7AB73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A3B-244A-4AFF-A706-3028BE4A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0A7-9D97-4B28-9B2D-F3D43C60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DE39-06A3-4C03-B309-AEDD2035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8618-74C4-4D6C-8EB6-BF603F102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ADA56-A903-4F3A-B523-72CBB0DD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D5EFF-F5DB-4FEE-BBFD-6370F2D0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77D1-BC73-4EC9-843E-10F93DF3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B9ED4-0B21-4324-BF65-5C5BA6C0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1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AA2F-7122-47AE-95A6-8653F169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76AB5-129A-4F52-9C0D-A44CE623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6833C-0401-416F-AC50-ADF42C597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A90A0-B33C-45EC-AE5F-D4B445B2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C462F-FEAE-4E2F-9EED-816330B0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38166-170D-4CE0-9280-61DDE612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C5E0C-2CEB-49A5-B81C-255B7B73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E54A0-CC30-463A-8115-D32D236C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C1AA-AEA2-4899-BD49-667D72D3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C9905-5DC0-4C7D-864A-D8FFB0BD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96DE2-B78F-477A-959C-59D7C176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A1595-C054-4121-B5BC-FC373496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C266D-6C7E-4386-9BDA-240186BA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0A87-DB4E-4395-A171-5B13742C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8AEA-4044-4D0F-9AC2-C3E01248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2F35-274C-48F9-A29C-C0B27E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CE36-2B45-4D38-A82C-F74CC858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D5DA9-08ED-4F5A-AD04-AA834F40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5790E-6B28-48E1-ACF2-3BB3A619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4491B-2F45-42C2-8012-E8937BA2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2B776-6103-42C4-9E88-B38FC45F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6B0-8B46-4489-A27F-B308E4CE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6321B-C55E-4628-865A-F93200126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C7782-A902-49B8-A1F7-0A09BD3E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02A2-C97C-419A-AF39-D5AFB948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F77FE-B47D-44E2-AAB1-A4E5C97E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4585-4E2B-4B30-BFE6-EDE0FAC6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85E09-FBC4-4D0D-BAE3-59D8FCBB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70537-E784-40F4-8B84-5E6CDED8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DC95-55E8-4924-BA8E-D5145D342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BD35C-EE3B-415D-8348-7DDA1B2B2E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3422-2C4E-4142-A3F1-8E2BD46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A2AC-B86E-4BD3-B68E-9C952CB4A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A988-CC25-4FBA-81D0-14633EB4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3488267" y="2504"/>
            <a:ext cx="590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SELECTORS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20AF6B-69F6-4BF5-A7F5-54D64A6ECA26}"/>
              </a:ext>
            </a:extLst>
          </p:cNvPr>
          <p:cNvSpPr/>
          <p:nvPr/>
        </p:nvSpPr>
        <p:spPr>
          <a:xfrm>
            <a:off x="395111" y="1443841"/>
            <a:ext cx="111534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selectors are used to "find" (or select) the HTML elements you want to style.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divide CSS selectors into five categories: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selectors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 elements based on name, id, class)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Combinator selectors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 elements based on a specific relationship between them)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Pseudo-class selectors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 elements based on a certain state)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Pseudo-elements selectors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 and style a part of an element)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 selectors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 elements based on an attribute or attribute value)</a:t>
            </a:r>
          </a:p>
        </p:txBody>
      </p:sp>
    </p:spTree>
    <p:extLst>
      <p:ext uri="{BB962C8B-B14F-4D97-AF65-F5344CB8AC3E}">
        <p14:creationId xmlns:p14="http://schemas.microsoft.com/office/powerpoint/2010/main" val="403702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3488267" y="2504"/>
            <a:ext cx="590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BOX-MODEL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8C649-D9A7-4F39-83A9-B8CBED6C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29" y="1204737"/>
            <a:ext cx="6619875" cy="52387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D29009-9720-4200-9F48-8252B085A06B}"/>
              </a:ext>
            </a:extLst>
          </p:cNvPr>
          <p:cNvCxnSpPr/>
          <p:nvPr/>
        </p:nvCxnSpPr>
        <p:spPr>
          <a:xfrm>
            <a:off x="1975556" y="3429000"/>
            <a:ext cx="628791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797EA5-C5AF-4771-A485-BCA2838BB492}"/>
              </a:ext>
            </a:extLst>
          </p:cNvPr>
          <p:cNvSpPr txBox="1"/>
          <p:nvPr/>
        </p:nvSpPr>
        <p:spPr>
          <a:xfrm>
            <a:off x="2777066" y="2248410"/>
            <a:ext cx="49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Width =20px +50px + 300px 50px +20px  = 440px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6EC87-002E-4D20-A4BA-63B2F2DDC8E1}"/>
              </a:ext>
            </a:extLst>
          </p:cNvPr>
          <p:cNvSpPr txBox="1"/>
          <p:nvPr/>
        </p:nvSpPr>
        <p:spPr>
          <a:xfrm>
            <a:off x="2777066" y="1725190"/>
            <a:ext cx="498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Box-sizing: content-box;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46930-2F8C-4082-84BE-7F4DD137467A}"/>
              </a:ext>
            </a:extLst>
          </p:cNvPr>
          <p:cNvSpPr txBox="1"/>
          <p:nvPr/>
        </p:nvSpPr>
        <p:spPr>
          <a:xfrm>
            <a:off x="2884310" y="4055593"/>
            <a:ext cx="49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Width =300px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E08D5-2E78-46FA-BEA6-23F355192CEF}"/>
              </a:ext>
            </a:extLst>
          </p:cNvPr>
          <p:cNvSpPr txBox="1"/>
          <p:nvPr/>
        </p:nvSpPr>
        <p:spPr>
          <a:xfrm>
            <a:off x="2884310" y="3532373"/>
            <a:ext cx="498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Box-sizing: border-box;</a:t>
            </a:r>
          </a:p>
        </p:txBody>
      </p:sp>
    </p:spTree>
    <p:extLst>
      <p:ext uri="{BB962C8B-B14F-4D97-AF65-F5344CB8AC3E}">
        <p14:creationId xmlns:p14="http://schemas.microsoft.com/office/powerpoint/2010/main" val="93479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1320801" y="126206"/>
            <a:ext cx="8173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SIMPLE SELECTORS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20AF6B-69F6-4BF5-A7F5-54D64A6ECA26}"/>
              </a:ext>
            </a:extLst>
          </p:cNvPr>
          <p:cNvSpPr/>
          <p:nvPr/>
        </p:nvSpPr>
        <p:spPr>
          <a:xfrm>
            <a:off x="395111" y="1443841"/>
            <a:ext cx="111534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The CSS element Selector</a:t>
            </a:r>
          </a:p>
          <a:p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element selector selects HTML elements based on the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name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C99CF-0C77-4425-A985-298D8CD61528}"/>
              </a:ext>
            </a:extLst>
          </p:cNvPr>
          <p:cNvSpPr/>
          <p:nvPr/>
        </p:nvSpPr>
        <p:spPr>
          <a:xfrm>
            <a:off x="395111" y="2848007"/>
            <a:ext cx="111534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Segoe UI" panose="020B0502040204020203" pitchFamily="34" charset="0"/>
              </a:rPr>
              <a:t>2. The CSS class Selector</a:t>
            </a:r>
          </a:p>
          <a:p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The class selector selects HTML elements with a specific </a:t>
            </a:r>
            <a:r>
              <a:rPr lang="en-US" sz="4000" b="1" dirty="0">
                <a:solidFill>
                  <a:srgbClr val="000000"/>
                </a:solidFill>
                <a:latin typeface="Verdana" panose="020B0604030504040204" pitchFamily="34" charset="0"/>
              </a:rPr>
              <a:t>class attribute</a:t>
            </a:r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To select elements with a specific class, write a period (.) character, followed by the class name.</a:t>
            </a:r>
          </a:p>
        </p:txBody>
      </p:sp>
    </p:spTree>
    <p:extLst>
      <p:ext uri="{BB962C8B-B14F-4D97-AF65-F5344CB8AC3E}">
        <p14:creationId xmlns:p14="http://schemas.microsoft.com/office/powerpoint/2010/main" val="8121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3488267" y="2504"/>
            <a:ext cx="6863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SIMPLE SELECTORS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9AC49-BE58-44CE-B575-190A3265FEE8}"/>
              </a:ext>
            </a:extLst>
          </p:cNvPr>
          <p:cNvSpPr/>
          <p:nvPr/>
        </p:nvSpPr>
        <p:spPr>
          <a:xfrm>
            <a:off x="395111" y="1369162"/>
            <a:ext cx="1115342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Segoe UI" panose="020B0502040204020203" pitchFamily="34" charset="0"/>
              </a:rPr>
              <a:t>3. The CSS id Selector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id selector uses the id attribute of an HTML element to select a specific element.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id of an element is unique within a page, so the id selector is used to select one unique element!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To select an element with a specific id, write a hash (#) character, followed by the id of the element.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B370C-7D26-4975-9811-6AEFBBCB545E}"/>
              </a:ext>
            </a:extLst>
          </p:cNvPr>
          <p:cNvSpPr/>
          <p:nvPr/>
        </p:nvSpPr>
        <p:spPr>
          <a:xfrm>
            <a:off x="197556" y="4642819"/>
            <a:ext cx="111534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Segoe UI" panose="020B0502040204020203" pitchFamily="34" charset="0"/>
              </a:rPr>
              <a:t>4. The CSS Universal Selector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universal selector (*) selects all HTML elements on the page.</a:t>
            </a:r>
          </a:p>
        </p:txBody>
      </p:sp>
    </p:spTree>
    <p:extLst>
      <p:ext uri="{BB962C8B-B14F-4D97-AF65-F5344CB8AC3E}">
        <p14:creationId xmlns:p14="http://schemas.microsoft.com/office/powerpoint/2010/main" val="411484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1241779" y="2504"/>
            <a:ext cx="815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SIMPLE SELECTORS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9AC49-BE58-44CE-B575-190A3265FEE8}"/>
              </a:ext>
            </a:extLst>
          </p:cNvPr>
          <p:cNvSpPr/>
          <p:nvPr/>
        </p:nvSpPr>
        <p:spPr>
          <a:xfrm>
            <a:off x="395111" y="1369162"/>
            <a:ext cx="1115342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Segoe UI" panose="020B0502040204020203" pitchFamily="34" charset="0"/>
              </a:rPr>
              <a:t>5. The CSS Grouping Selector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grouping selector selects all the HTML elements with the same style definitions.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Look at the following CSS code (the h1, h2, and p elements have the same style definitions):</a:t>
            </a:r>
          </a:p>
        </p:txBody>
      </p:sp>
    </p:spTree>
    <p:extLst>
      <p:ext uri="{BB962C8B-B14F-4D97-AF65-F5344CB8AC3E}">
        <p14:creationId xmlns:p14="http://schemas.microsoft.com/office/powerpoint/2010/main" val="80775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2291646" y="133961"/>
            <a:ext cx="815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ADD 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B370C-7D26-4975-9811-6AEFBBCB545E}"/>
              </a:ext>
            </a:extLst>
          </p:cNvPr>
          <p:cNvSpPr/>
          <p:nvPr/>
        </p:nvSpPr>
        <p:spPr>
          <a:xfrm>
            <a:off x="231423" y="1459352"/>
            <a:ext cx="111534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When a browser reads a style sheet, it will format the HTML document according to the information in the style sheet.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Three Ways to Insert CSS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There are three ways of inserting a style sheet: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External CSS</a:t>
            </a:r>
          </a:p>
          <a:p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Internal CSS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Inline CSS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1241779" y="2504"/>
            <a:ext cx="815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ADD 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B370C-7D26-4975-9811-6AEFBBCB545E}"/>
              </a:ext>
            </a:extLst>
          </p:cNvPr>
          <p:cNvSpPr/>
          <p:nvPr/>
        </p:nvSpPr>
        <p:spPr>
          <a:xfrm>
            <a:off x="231423" y="1459352"/>
            <a:ext cx="1115342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External CSS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With an external style sheet, you can change the look of an entire website by changing just one file!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Each HTML page must include a reference to the external style sheet file inside the &lt;link&gt; element, inside the head section.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154AC-9A74-4ACE-B1CD-CE0B3C6F429C}"/>
              </a:ext>
            </a:extLst>
          </p:cNvPr>
          <p:cNvSpPr/>
          <p:nvPr/>
        </p:nvSpPr>
        <p:spPr>
          <a:xfrm>
            <a:off x="231423" y="4171691"/>
            <a:ext cx="111534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An external style sheet can be written in any text editor, and must be saved with a </a:t>
            </a:r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css</a:t>
            </a:r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 extension.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The external .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 file should not contain any HTML tags.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Here is how the "mystyle.css" file looks: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1241779" y="2504"/>
            <a:ext cx="815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ADD 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B370C-7D26-4975-9811-6AEFBBCB545E}"/>
              </a:ext>
            </a:extLst>
          </p:cNvPr>
          <p:cNvSpPr/>
          <p:nvPr/>
        </p:nvSpPr>
        <p:spPr>
          <a:xfrm>
            <a:off x="231423" y="1459352"/>
            <a:ext cx="1115342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Internal CSS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An internal style sheet may be used if one single HTML page has a unique style.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The internal style is defined inside the &lt;style&gt; element, inside the head section.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12706-2E96-402A-A864-A56883031A47}"/>
              </a:ext>
            </a:extLst>
          </p:cNvPr>
          <p:cNvSpPr/>
          <p:nvPr/>
        </p:nvSpPr>
        <p:spPr>
          <a:xfrm>
            <a:off x="231423" y="3429000"/>
            <a:ext cx="1115342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Inline CSS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inline style may be used to apply a unique style for a single element.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use inline styles, add the style attribute to the relevant element. The style attribute can contain any CSS property.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9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2FD86-6E23-4020-9210-73CEE2FD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893"/>
            <a:ext cx="11928125" cy="5741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3488267" y="2504"/>
            <a:ext cx="590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BOX-MODEL</a:t>
            </a:r>
          </a:p>
        </p:txBody>
      </p:sp>
    </p:spTree>
    <p:extLst>
      <p:ext uri="{BB962C8B-B14F-4D97-AF65-F5344CB8AC3E}">
        <p14:creationId xmlns:p14="http://schemas.microsoft.com/office/powerpoint/2010/main" val="131769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2C8E8-777D-47B3-8579-5454EAEA0336}"/>
              </a:ext>
            </a:extLst>
          </p:cNvPr>
          <p:cNvSpPr/>
          <p:nvPr/>
        </p:nvSpPr>
        <p:spPr>
          <a:xfrm>
            <a:off x="0" y="0"/>
            <a:ext cx="12192000" cy="1116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8519-F20E-4531-8EA3-C0C5E4210532}"/>
              </a:ext>
            </a:extLst>
          </p:cNvPr>
          <p:cNvSpPr txBox="1"/>
          <p:nvPr/>
        </p:nvSpPr>
        <p:spPr>
          <a:xfrm>
            <a:off x="1313040" y="183126"/>
            <a:ext cx="930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HEIGHT AND WIDTH CALCULATION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A8FCB7-14F6-41C3-BE8C-0D340CC64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"/>
          <a:stretch/>
        </p:blipFill>
        <p:spPr>
          <a:xfrm>
            <a:off x="0" y="1116893"/>
            <a:ext cx="12192000" cy="47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2022-10-03T14:23:43Z</dcterms:created>
  <dcterms:modified xsi:type="dcterms:W3CDTF">2022-10-03T17:11:07Z</dcterms:modified>
</cp:coreProperties>
</file>