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938"/>
    <a:srgbClr val="0A0C1B"/>
    <a:srgbClr val="9E6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0750-0E7B-480F-9710-423B2B7F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31ABF-8C10-44A1-8100-48C85B90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F49F-8118-40DC-BAF4-39818588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FA3D-7E9A-4953-B4AF-9C45CAC7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7408-871C-480C-BA2A-5E73F02F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D83D-87AA-49EA-9248-E523332F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2FEA-5010-4DAB-A9EE-A71661F25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0584-2DB3-4CA2-8026-51825510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5C86-8DDC-4E1E-8049-80A6FBA9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E71-BD3B-433D-8459-248A04BE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57D9E-20B8-4ABA-AEAD-A988B74EE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65DA1-26C4-49CF-A83A-8DC3ABE4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69DA-124F-4BFF-8355-7755FB30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06EF-A0DA-48D2-8D55-8CB7157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56B7-1257-4AD9-AAD0-FD98B81D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210-D47D-4E5B-B98F-5B720F6C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8CF8-4AF0-4807-A23C-405DA7EB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8812-A4B2-40CE-B087-0AC407B0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3F78-EA23-4BB8-9849-D4EDC7FF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AFA0-953B-4365-8DAF-25A9632A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EC19-7595-4487-9F99-FF285082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E1B6-A747-45DE-96C6-879A7CDA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7980-48A7-4D1D-B369-8067F70F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4776-A836-4058-9C98-B8A6BCD3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FA91-E856-4080-9A94-4ED0F246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2E5C-58AB-4B2E-8241-7156313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C47D-6ABB-4FDE-AE02-BC012B82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6BAF-5DA0-46CD-94D8-BE2FD10E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D768-33B1-42E7-9B01-8AFFBCBA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7762-5506-4C1A-8A97-1C74142D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0DC9-5C92-4510-99B4-779720AB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6E4-DB1C-4A15-A120-FF3B6272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DA1CD-0A5F-4758-A050-7EDEB97B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1264-24BE-4413-A600-69D0E24F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55604-75E3-4BCE-B33D-8B4A62091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5077-CAC1-44B8-995E-8682918A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C5F11-8A70-45A6-AD8C-8A6A4B5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F032C-5BF2-4F0C-AC65-457B87BE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D8E7E-39CB-4EFE-9231-77F794E0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3597-8AD4-4603-98BF-939360C7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3DF1A-DC80-461D-9EDD-745839A7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D247-EA79-4F89-8FB5-DAAD7D07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5B927-8A3E-4529-9113-5DF6667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6CF0D-7E4C-41CA-B9CE-96446035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7616-EAF5-4112-BCDE-6FA64935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DC34-176D-41C7-A4F4-6FE635EE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2672-5EF1-4C68-9FF7-CBF725BF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5F4C-50CA-4842-8FC0-54D0C94B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17CC-DB87-4172-B87D-BD5F8A22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4983A-C9D2-48BD-B063-4976E76D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1D1AE-869B-42D2-8C66-7EF4B9DB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FCDC-5BAD-4250-AC07-4E0FECFC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FEB3-67EF-4229-B466-39BE5383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FA321-39ED-4DCC-9809-A50C899F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A24A-4B85-4604-9166-963986DE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35456-0517-42B4-8AC7-5958013E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F481-2EBD-4002-A61D-74DD635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C6D4E-12A2-4DC5-B572-86F5215A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76BEE-0E3E-41B5-B94E-A54E4615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FAF6-CFEC-4FB6-8DFC-41CC66A8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0487-4F18-4317-A460-5010DEB44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55F1-AD98-4463-8A6C-29D2B1C0EE3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2CC9-16B7-4985-B4EF-16458295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0248-2DA5-4799-AD95-82812AC59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3F41-4113-45A0-AAA9-1F67B938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A4754-DB8B-4BA1-BE68-71516975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6644" r="5585" b="151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104626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Project One : Statistics Preview 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3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A4754-DB8B-4BA1-BE68-71516975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6644" r="5585" b="151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E0CAF3-AAA6-4D21-B2FD-34D18A2721CC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DD70A6-1A4C-42CA-8CAF-1BB0352772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E7F74D-1F27-4CCF-93E2-DB355A59095F}"/>
                </a:ext>
              </a:extLst>
            </p:cNvPr>
            <p:cNvSpPr txBox="1"/>
            <p:nvPr/>
          </p:nvSpPr>
          <p:spPr>
            <a:xfrm>
              <a:off x="781878" y="88083"/>
              <a:ext cx="10379316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you will Learn From this Project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0E08B-43C6-4DCF-9F66-5AC03A649DEF}"/>
              </a:ext>
            </a:extLst>
          </p:cNvPr>
          <p:cNvSpPr txBox="1"/>
          <p:nvPr/>
        </p:nvSpPr>
        <p:spPr>
          <a:xfrm flipH="1">
            <a:off x="1593123" y="2035509"/>
            <a:ext cx="9568071" cy="278698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Extracting different elements from the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Converting the extracted elements into HTML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Manipulating Images in (CSS  and HTML)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design </a:t>
            </a:r>
          </a:p>
        </p:txBody>
      </p:sp>
    </p:spTree>
    <p:extLst>
      <p:ext uri="{BB962C8B-B14F-4D97-AF65-F5344CB8AC3E}">
        <p14:creationId xmlns:p14="http://schemas.microsoft.com/office/powerpoint/2010/main" val="40752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143D47-A4E8-4049-8E8A-2F3D24EF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6644" r="5585" b="15117"/>
          <a:stretch/>
        </p:blipFill>
        <p:spPr>
          <a:xfrm>
            <a:off x="994168" y="910943"/>
            <a:ext cx="10415954" cy="58589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0057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Extracting elements from the design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C14CDE-C3DB-4BA5-9274-056C8A79C7AD}"/>
              </a:ext>
            </a:extLst>
          </p:cNvPr>
          <p:cNvSpPr/>
          <p:nvPr/>
        </p:nvSpPr>
        <p:spPr>
          <a:xfrm>
            <a:off x="158262" y="1007165"/>
            <a:ext cx="11869615" cy="57627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4722FE-0619-4B96-BC75-A494D8102827}"/>
              </a:ext>
            </a:extLst>
          </p:cNvPr>
          <p:cNvGrpSpPr/>
          <p:nvPr/>
        </p:nvGrpSpPr>
        <p:grpSpPr>
          <a:xfrm>
            <a:off x="158262" y="1007163"/>
            <a:ext cx="2348183" cy="910945"/>
            <a:chOff x="158262" y="1007163"/>
            <a:chExt cx="2348183" cy="9109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780FE-6376-4E22-BB4C-E27BA0BBD04C}"/>
                </a:ext>
              </a:extLst>
            </p:cNvPr>
            <p:cNvSpPr txBox="1"/>
            <p:nvPr/>
          </p:nvSpPr>
          <p:spPr>
            <a:xfrm>
              <a:off x="994168" y="1333333"/>
              <a:ext cx="1512277" cy="584775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Body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26F0DA-BA77-4747-99FD-F4C26AEFFAB0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FCE0E-00DD-4039-B021-96FED7C0FAD3}"/>
              </a:ext>
            </a:extLst>
          </p:cNvPr>
          <p:cNvSpPr/>
          <p:nvPr/>
        </p:nvSpPr>
        <p:spPr>
          <a:xfrm>
            <a:off x="2180492" y="2244276"/>
            <a:ext cx="8088923" cy="32803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4891BE-525A-480C-92AB-6BC32FB6B2BF}"/>
              </a:ext>
            </a:extLst>
          </p:cNvPr>
          <p:cNvGrpSpPr/>
          <p:nvPr/>
        </p:nvGrpSpPr>
        <p:grpSpPr>
          <a:xfrm>
            <a:off x="4254893" y="5524668"/>
            <a:ext cx="3939538" cy="910945"/>
            <a:chOff x="158262" y="1007163"/>
            <a:chExt cx="3939538" cy="910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36E80-355B-458D-9B51-46D4FA9FD2F3}"/>
                </a:ext>
              </a:extLst>
            </p:cNvPr>
            <p:cNvSpPr txBox="1"/>
            <p:nvPr/>
          </p:nvSpPr>
          <p:spPr>
            <a:xfrm>
              <a:off x="994168" y="1333333"/>
              <a:ext cx="3103632" cy="584775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Card-Container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53EEB6-8F3C-47F1-96B8-6DC61ACA509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143D47-A4E8-4049-8E8A-2F3D24EF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5" t="32173" r="15328" b="29621"/>
          <a:stretch/>
        </p:blipFill>
        <p:spPr>
          <a:xfrm>
            <a:off x="20516" y="1507894"/>
            <a:ext cx="11937022" cy="48623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0057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Extracting elements from the design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FCE0E-00DD-4039-B021-96FED7C0FAD3}"/>
              </a:ext>
            </a:extLst>
          </p:cNvPr>
          <p:cNvSpPr/>
          <p:nvPr/>
        </p:nvSpPr>
        <p:spPr>
          <a:xfrm>
            <a:off x="33439" y="1507894"/>
            <a:ext cx="11924099" cy="48623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4B054-E87B-4432-872C-2E80F1CDED5F}"/>
              </a:ext>
            </a:extLst>
          </p:cNvPr>
          <p:cNvSpPr/>
          <p:nvPr/>
        </p:nvSpPr>
        <p:spPr>
          <a:xfrm>
            <a:off x="78866" y="1524230"/>
            <a:ext cx="6017134" cy="48460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331D4-3FD4-4D61-8F0A-6609CEA4D2A7}"/>
              </a:ext>
            </a:extLst>
          </p:cNvPr>
          <p:cNvSpPr/>
          <p:nvPr/>
        </p:nvSpPr>
        <p:spPr>
          <a:xfrm>
            <a:off x="6141427" y="1524230"/>
            <a:ext cx="5816111" cy="484601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AE7352-F9C7-4EF0-BA39-DCEFABAE1C25}"/>
              </a:ext>
            </a:extLst>
          </p:cNvPr>
          <p:cNvSpPr/>
          <p:nvPr/>
        </p:nvSpPr>
        <p:spPr>
          <a:xfrm>
            <a:off x="633312" y="2145323"/>
            <a:ext cx="4272796" cy="109024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386C1D-40B2-425D-AABF-DD0CA5EFA961}"/>
              </a:ext>
            </a:extLst>
          </p:cNvPr>
          <p:cNvSpPr/>
          <p:nvPr/>
        </p:nvSpPr>
        <p:spPr>
          <a:xfrm>
            <a:off x="633312" y="3429000"/>
            <a:ext cx="4272796" cy="8968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5C6B-BE95-46E0-9FE8-C44C7122AD6F}"/>
              </a:ext>
            </a:extLst>
          </p:cNvPr>
          <p:cNvSpPr/>
          <p:nvPr/>
        </p:nvSpPr>
        <p:spPr>
          <a:xfrm>
            <a:off x="580557" y="4853357"/>
            <a:ext cx="4272796" cy="8968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F576E-2A67-4C9D-9E79-E32E56B9F80C}"/>
              </a:ext>
            </a:extLst>
          </p:cNvPr>
          <p:cNvGrpSpPr/>
          <p:nvPr/>
        </p:nvGrpSpPr>
        <p:grpSpPr>
          <a:xfrm>
            <a:off x="1019908" y="1556318"/>
            <a:ext cx="3516923" cy="910945"/>
            <a:chOff x="158262" y="1007163"/>
            <a:chExt cx="3516923" cy="9109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09D2FB-EDBB-413A-BC1B-F82CAFA7575F}"/>
                </a:ext>
              </a:extLst>
            </p:cNvPr>
            <p:cNvSpPr txBox="1"/>
            <p:nvPr/>
          </p:nvSpPr>
          <p:spPr>
            <a:xfrm>
              <a:off x="994168" y="1333333"/>
              <a:ext cx="2681017" cy="58477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Card-content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2EBDB4-FFC7-4D69-B7DA-3CB3284FF69B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C27BF-9334-41A0-ADA4-BB23D864BC8D}"/>
              </a:ext>
            </a:extLst>
          </p:cNvPr>
          <p:cNvGrpSpPr/>
          <p:nvPr/>
        </p:nvGrpSpPr>
        <p:grpSpPr>
          <a:xfrm>
            <a:off x="6457631" y="1524229"/>
            <a:ext cx="3516923" cy="910945"/>
            <a:chOff x="158262" y="1007163"/>
            <a:chExt cx="3516923" cy="910945"/>
          </a:xfrm>
          <a:solidFill>
            <a:schemeClr val="accent2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2C22CD-DC40-441E-A39B-F91F0877C58B}"/>
                </a:ext>
              </a:extLst>
            </p:cNvPr>
            <p:cNvSpPr txBox="1"/>
            <p:nvPr/>
          </p:nvSpPr>
          <p:spPr>
            <a:xfrm>
              <a:off x="994168" y="1333333"/>
              <a:ext cx="268101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Card-image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EFC5999-B16F-4446-9E23-6CAEEEC2CF7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grpFill/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20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143D47-A4E8-4049-8E8A-2F3D24EF7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6644" r="5585" b="15117"/>
          <a:stretch/>
        </p:blipFill>
        <p:spPr>
          <a:xfrm>
            <a:off x="994168" y="910943"/>
            <a:ext cx="10415954" cy="58589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0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0057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Extracting elements from the design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C14CDE-C3DB-4BA5-9274-056C8A79C7AD}"/>
              </a:ext>
            </a:extLst>
          </p:cNvPr>
          <p:cNvSpPr/>
          <p:nvPr/>
        </p:nvSpPr>
        <p:spPr>
          <a:xfrm>
            <a:off x="158262" y="1007165"/>
            <a:ext cx="11869615" cy="57627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4722FE-0619-4B96-BC75-A494D8102827}"/>
              </a:ext>
            </a:extLst>
          </p:cNvPr>
          <p:cNvGrpSpPr/>
          <p:nvPr/>
        </p:nvGrpSpPr>
        <p:grpSpPr>
          <a:xfrm>
            <a:off x="158262" y="1007163"/>
            <a:ext cx="2348183" cy="910945"/>
            <a:chOff x="158262" y="1007163"/>
            <a:chExt cx="2348183" cy="9109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B780FE-6376-4E22-BB4C-E27BA0BBD04C}"/>
                </a:ext>
              </a:extLst>
            </p:cNvPr>
            <p:cNvSpPr txBox="1"/>
            <p:nvPr/>
          </p:nvSpPr>
          <p:spPr>
            <a:xfrm>
              <a:off x="994168" y="1333333"/>
              <a:ext cx="1512277" cy="584775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Body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26F0DA-BA77-4747-99FD-F4C26AEFFAB0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FCE0E-00DD-4039-B021-96FED7C0FAD3}"/>
              </a:ext>
            </a:extLst>
          </p:cNvPr>
          <p:cNvSpPr/>
          <p:nvPr/>
        </p:nvSpPr>
        <p:spPr>
          <a:xfrm>
            <a:off x="2180492" y="2244276"/>
            <a:ext cx="8088923" cy="32803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4891BE-525A-480C-92AB-6BC32FB6B2BF}"/>
              </a:ext>
            </a:extLst>
          </p:cNvPr>
          <p:cNvGrpSpPr/>
          <p:nvPr/>
        </p:nvGrpSpPr>
        <p:grpSpPr>
          <a:xfrm>
            <a:off x="4254893" y="5524668"/>
            <a:ext cx="3939538" cy="910945"/>
            <a:chOff x="158262" y="1007163"/>
            <a:chExt cx="3939538" cy="910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536E80-355B-458D-9B51-46D4FA9FD2F3}"/>
                </a:ext>
              </a:extLst>
            </p:cNvPr>
            <p:cNvSpPr txBox="1"/>
            <p:nvPr/>
          </p:nvSpPr>
          <p:spPr>
            <a:xfrm>
              <a:off x="994168" y="1333333"/>
              <a:ext cx="3103632" cy="584775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Card-Container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53EEB6-8F3C-47F1-96B8-6DC61ACA509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58262" y="1007163"/>
              <a:ext cx="835906" cy="6185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8A93205-5A86-4051-AE86-BE5C7C252CF7}"/>
              </a:ext>
            </a:extLst>
          </p:cNvPr>
          <p:cNvSpPr txBox="1"/>
          <p:nvPr/>
        </p:nvSpPr>
        <p:spPr>
          <a:xfrm flipH="1">
            <a:off x="8017920" y="1306375"/>
            <a:ext cx="4121432" cy="500297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Card-content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Card-heading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Card-text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Card-stats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stats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Card-image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82019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457F23-3589-463A-8A79-35F470EE3CB8}"/>
              </a:ext>
            </a:extLst>
          </p:cNvPr>
          <p:cNvGrpSpPr/>
          <p:nvPr/>
        </p:nvGrpSpPr>
        <p:grpSpPr>
          <a:xfrm>
            <a:off x="0" y="2602523"/>
            <a:ext cx="12192000" cy="1007165"/>
            <a:chOff x="0" y="0"/>
            <a:chExt cx="12192000" cy="1007165"/>
          </a:xfrm>
          <a:solidFill>
            <a:srgbClr val="1C1938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2A276-EE96-4EE6-B737-97FBCA364B94}"/>
                </a:ext>
              </a:extLst>
            </p:cNvPr>
            <p:cNvSpPr/>
            <p:nvPr/>
          </p:nvSpPr>
          <p:spPr>
            <a:xfrm>
              <a:off x="0" y="0"/>
              <a:ext cx="12192000" cy="100716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44C320-F967-4E25-BD47-3AC7FDD84062}"/>
                </a:ext>
              </a:extLst>
            </p:cNvPr>
            <p:cNvSpPr txBox="1"/>
            <p:nvPr/>
          </p:nvSpPr>
          <p:spPr>
            <a:xfrm>
              <a:off x="781878" y="88083"/>
              <a:ext cx="10534743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Lets transform our elements into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7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74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created xsi:type="dcterms:W3CDTF">2022-08-06T03:00:37Z</dcterms:created>
  <dcterms:modified xsi:type="dcterms:W3CDTF">2022-10-10T10:30:20Z</dcterms:modified>
</cp:coreProperties>
</file>