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65" r:id="rId11"/>
    <p:sldId id="286" r:id="rId1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Fira Sans Medium" panose="020B0603050000020004" pitchFamily="34" charset="0"/>
      <p:regular r:id="rId22"/>
      <p:bold r:id="rId23"/>
      <p:italic r:id="rId24"/>
      <p:boldItalic r:id="rId25"/>
    </p:embeddedFont>
    <p:embeddedFont>
      <p:font typeface="Fira Sans SemiBold" panose="020B06030500000200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94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35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65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2929026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2929026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890604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865676" y="2235942"/>
            <a:ext cx="3816752" cy="249995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30192" y="622239"/>
            <a:ext cx="5831494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Fira Sans SemiBold"/>
                <a:ea typeface="Fira Sans SemiBold"/>
                <a:cs typeface="Fira Sans SemiBold"/>
                <a:sym typeface="Fira Sans SemiBold"/>
              </a:rPr>
              <a:t>Transfer </a:t>
            </a:r>
            <a:r>
              <a:rPr lang="en-US" sz="45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Learning using VGG-16 Model</a:t>
            </a:r>
            <a:endParaRPr sz="44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45297" y="3322348"/>
            <a:ext cx="4630318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2A365"/>
                </a:solidFill>
                <a:latin typeface="Fira Sans"/>
                <a:ea typeface="Fira Sans"/>
                <a:cs typeface="Fira Sans"/>
                <a:sym typeface="Fira Sans"/>
              </a:rPr>
              <a:t>Presenter: </a:t>
            </a:r>
            <a:r>
              <a:rPr lang="en-US" sz="1500" i="1" dirty="0">
                <a:latin typeface="Fira Sans"/>
                <a:ea typeface="Fira Sans"/>
                <a:cs typeface="Fira Sans"/>
                <a:sym typeface="Fira Sans"/>
              </a:rPr>
              <a:t>Mukesh Badigineni (108998405)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2A365"/>
                </a:solidFill>
                <a:latin typeface="Fira Sans"/>
                <a:ea typeface="Fira Sans"/>
                <a:cs typeface="Fira Sans"/>
                <a:sym typeface="Fira Sans"/>
              </a:rPr>
              <a:t>Instructor: </a:t>
            </a:r>
            <a:r>
              <a:rPr lang="en-US" sz="1500" i="1" dirty="0">
                <a:latin typeface="Fira Sans"/>
                <a:ea typeface="Fira Sans"/>
                <a:cs typeface="Fira Sans"/>
                <a:sym typeface="Fira Sans"/>
              </a:rPr>
              <a:t>Dr. </a:t>
            </a:r>
            <a:r>
              <a:rPr lang="en-US" sz="1500" i="1" dirty="0" err="1">
                <a:latin typeface="Fira Sans"/>
                <a:ea typeface="Fira Sans"/>
                <a:cs typeface="Fira Sans"/>
                <a:sym typeface="Fira Sans"/>
              </a:rPr>
              <a:t>Kuan</a:t>
            </a:r>
            <a:r>
              <a:rPr lang="en-US" sz="1500" i="1" dirty="0">
                <a:latin typeface="Fira Sans"/>
                <a:ea typeface="Fira Sans"/>
                <a:cs typeface="Fira Sans"/>
                <a:sym typeface="Fira Sans"/>
              </a:rPr>
              <a:t>-Ting Lai</a:t>
            </a:r>
            <a:endParaRPr sz="1600" i="1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22"/>
          <p:cNvGrpSpPr/>
          <p:nvPr/>
        </p:nvGrpSpPr>
        <p:grpSpPr>
          <a:xfrm>
            <a:off x="2703468" y="2318459"/>
            <a:ext cx="3700673" cy="2696325"/>
            <a:chOff x="2344100" y="1501650"/>
            <a:chExt cx="2914375" cy="2123425"/>
          </a:xfrm>
        </p:grpSpPr>
        <p:sp>
          <p:nvSpPr>
            <p:cNvPr id="1727" name="Google Shape;1727;p22"/>
            <p:cNvSpPr/>
            <p:nvPr/>
          </p:nvSpPr>
          <p:spPr>
            <a:xfrm rot="10800000">
              <a:off x="3833172" y="1513526"/>
              <a:ext cx="1156725" cy="927925"/>
            </a:xfrm>
            <a:custGeom>
              <a:avLst/>
              <a:gdLst/>
              <a:ahLst/>
              <a:cxnLst/>
              <a:rect l="l" t="t" r="r" b="b"/>
              <a:pathLst>
                <a:path w="46269" h="37117" extrusionOk="0">
                  <a:moveTo>
                    <a:pt x="18083" y="0"/>
                  </a:moveTo>
                  <a:lnTo>
                    <a:pt x="0" y="10419"/>
                  </a:lnTo>
                  <a:cubicBezTo>
                    <a:pt x="9913" y="25810"/>
                    <a:pt x="26856" y="36229"/>
                    <a:pt x="46269" y="37116"/>
                  </a:cubicBezTo>
                  <a:lnTo>
                    <a:pt x="46269" y="16278"/>
                  </a:lnTo>
                  <a:cubicBezTo>
                    <a:pt x="42880" y="16025"/>
                    <a:pt x="39587" y="15328"/>
                    <a:pt x="36388" y="14156"/>
                  </a:cubicBezTo>
                  <a:lnTo>
                    <a:pt x="34551" y="13491"/>
                  </a:lnTo>
                  <a:lnTo>
                    <a:pt x="34551" y="3990"/>
                  </a:lnTo>
                  <a:lnTo>
                    <a:pt x="26317" y="8772"/>
                  </a:lnTo>
                  <a:lnTo>
                    <a:pt x="24829" y="7474"/>
                  </a:lnTo>
                  <a:cubicBezTo>
                    <a:pt x="23721" y="6524"/>
                    <a:pt x="22644" y="5510"/>
                    <a:pt x="21662" y="4465"/>
                  </a:cubicBezTo>
                  <a:cubicBezTo>
                    <a:pt x="20364" y="3072"/>
                    <a:pt x="19160" y="1552"/>
                    <a:pt x="1808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29" name="Google Shape;1729;p22"/>
            <p:cNvSpPr/>
            <p:nvPr/>
          </p:nvSpPr>
          <p:spPr>
            <a:xfrm>
              <a:off x="4525325" y="2289425"/>
              <a:ext cx="733150" cy="1335650"/>
            </a:xfrm>
            <a:custGeom>
              <a:avLst/>
              <a:gdLst/>
              <a:ahLst/>
              <a:cxnLst/>
              <a:rect l="l" t="t" r="r" b="b"/>
              <a:pathLst>
                <a:path w="29326" h="53426" extrusionOk="0">
                  <a:moveTo>
                    <a:pt x="22833" y="0"/>
                  </a:moveTo>
                  <a:lnTo>
                    <a:pt x="4782" y="10451"/>
                  </a:lnTo>
                  <a:cubicBezTo>
                    <a:pt x="6239" y="13491"/>
                    <a:pt x="7284" y="16690"/>
                    <a:pt x="7886" y="20046"/>
                  </a:cubicBezTo>
                  <a:lnTo>
                    <a:pt x="8234" y="21978"/>
                  </a:lnTo>
                  <a:lnTo>
                    <a:pt x="0" y="26729"/>
                  </a:lnTo>
                  <a:lnTo>
                    <a:pt x="2470" y="28122"/>
                  </a:lnTo>
                  <a:lnTo>
                    <a:pt x="8234" y="31447"/>
                  </a:lnTo>
                  <a:lnTo>
                    <a:pt x="7886" y="33379"/>
                  </a:lnTo>
                  <a:cubicBezTo>
                    <a:pt x="7284" y="36736"/>
                    <a:pt x="6239" y="39966"/>
                    <a:pt x="4782" y="43006"/>
                  </a:cubicBezTo>
                  <a:lnTo>
                    <a:pt x="22833" y="53425"/>
                  </a:lnTo>
                  <a:cubicBezTo>
                    <a:pt x="26982" y="45413"/>
                    <a:pt x="29294" y="36356"/>
                    <a:pt x="29294" y="26729"/>
                  </a:cubicBezTo>
                  <a:cubicBezTo>
                    <a:pt x="29326" y="17101"/>
                    <a:pt x="26982" y="8012"/>
                    <a:pt x="2283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!?</a:t>
              </a:r>
              <a:endParaRPr sz="27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1" name="Google Shape;1731;p22"/>
            <p:cNvSpPr/>
            <p:nvPr/>
          </p:nvSpPr>
          <p:spPr>
            <a:xfrm>
              <a:off x="2575300" y="1501650"/>
              <a:ext cx="1156725" cy="928725"/>
            </a:xfrm>
            <a:custGeom>
              <a:avLst/>
              <a:gdLst/>
              <a:ahLst/>
              <a:cxnLst/>
              <a:rect l="l" t="t" r="r" b="b"/>
              <a:pathLst>
                <a:path w="46269" h="37149" extrusionOk="0">
                  <a:moveTo>
                    <a:pt x="46269" y="1"/>
                  </a:moveTo>
                  <a:cubicBezTo>
                    <a:pt x="26824" y="919"/>
                    <a:pt x="9881" y="11338"/>
                    <a:pt x="0" y="26697"/>
                  </a:cubicBezTo>
                  <a:lnTo>
                    <a:pt x="18051" y="37148"/>
                  </a:lnTo>
                  <a:cubicBezTo>
                    <a:pt x="19983" y="34361"/>
                    <a:pt x="22232" y="31828"/>
                    <a:pt x="24829" y="29643"/>
                  </a:cubicBezTo>
                  <a:lnTo>
                    <a:pt x="26317" y="28376"/>
                  </a:lnTo>
                  <a:lnTo>
                    <a:pt x="34519" y="33126"/>
                  </a:lnTo>
                  <a:lnTo>
                    <a:pt x="34519" y="23626"/>
                  </a:lnTo>
                  <a:lnTo>
                    <a:pt x="36356" y="22960"/>
                  </a:lnTo>
                  <a:cubicBezTo>
                    <a:pt x="38985" y="22010"/>
                    <a:pt x="41708" y="21377"/>
                    <a:pt x="44463" y="21029"/>
                  </a:cubicBezTo>
                  <a:cubicBezTo>
                    <a:pt x="45065" y="20965"/>
                    <a:pt x="45667" y="20902"/>
                    <a:pt x="46269" y="20870"/>
                  </a:cubicBezTo>
                  <a:lnTo>
                    <a:pt x="4626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0.761</a:t>
              </a:r>
              <a:endParaRPr sz="18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2" name="Google Shape;1732;p22"/>
            <p:cNvSpPr/>
            <p:nvPr/>
          </p:nvSpPr>
          <p:spPr>
            <a:xfrm>
              <a:off x="2344100" y="2289425"/>
              <a:ext cx="732375" cy="1335650"/>
            </a:xfrm>
            <a:custGeom>
              <a:avLst/>
              <a:gdLst/>
              <a:ahLst/>
              <a:cxnLst/>
              <a:rect l="l" t="t" r="r" b="b"/>
              <a:pathLst>
                <a:path w="29295" h="53426" extrusionOk="0">
                  <a:moveTo>
                    <a:pt x="6461" y="0"/>
                  </a:moveTo>
                  <a:cubicBezTo>
                    <a:pt x="2313" y="8012"/>
                    <a:pt x="1" y="17101"/>
                    <a:pt x="1" y="26729"/>
                  </a:cubicBezTo>
                  <a:cubicBezTo>
                    <a:pt x="1" y="36356"/>
                    <a:pt x="2313" y="45445"/>
                    <a:pt x="6461" y="53425"/>
                  </a:cubicBezTo>
                  <a:lnTo>
                    <a:pt x="24513" y="43006"/>
                  </a:lnTo>
                  <a:cubicBezTo>
                    <a:pt x="24386" y="42753"/>
                    <a:pt x="24291" y="42500"/>
                    <a:pt x="24164" y="42246"/>
                  </a:cubicBezTo>
                  <a:cubicBezTo>
                    <a:pt x="22866" y="39428"/>
                    <a:pt x="21947" y="36451"/>
                    <a:pt x="21409" y="33379"/>
                  </a:cubicBezTo>
                  <a:lnTo>
                    <a:pt x="21061" y="31479"/>
                  </a:lnTo>
                  <a:lnTo>
                    <a:pt x="26824" y="28122"/>
                  </a:lnTo>
                  <a:lnTo>
                    <a:pt x="29295" y="26729"/>
                  </a:lnTo>
                  <a:lnTo>
                    <a:pt x="21061" y="21978"/>
                  </a:lnTo>
                  <a:lnTo>
                    <a:pt x="21409" y="20046"/>
                  </a:lnTo>
                  <a:cubicBezTo>
                    <a:pt x="22011" y="16690"/>
                    <a:pt x="23056" y="13491"/>
                    <a:pt x="24513" y="10451"/>
                  </a:cubicBezTo>
                  <a:lnTo>
                    <a:pt x="646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0.713</a:t>
              </a:r>
              <a:endParaRPr sz="18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3" name="Google Shape;1733;p22"/>
            <p:cNvSpPr/>
            <p:nvPr/>
          </p:nvSpPr>
          <p:spPr>
            <a:xfrm>
              <a:off x="3497650" y="3270350"/>
              <a:ext cx="1600" cy="3200"/>
            </a:xfrm>
            <a:custGeom>
              <a:avLst/>
              <a:gdLst/>
              <a:ahLst/>
              <a:cxnLst/>
              <a:rect l="l" t="t" r="r" b="b"/>
              <a:pathLst>
                <a:path w="64" h="128" extrusionOk="0">
                  <a:moveTo>
                    <a:pt x="1" y="1"/>
                  </a:moveTo>
                  <a:cubicBezTo>
                    <a:pt x="9" y="19"/>
                    <a:pt x="18" y="34"/>
                    <a:pt x="26" y="47"/>
                  </a:cubicBezTo>
                  <a:lnTo>
                    <a:pt x="26" y="47"/>
                  </a:lnTo>
                  <a:cubicBezTo>
                    <a:pt x="20" y="30"/>
                    <a:pt x="13" y="13"/>
                    <a:pt x="1" y="1"/>
                  </a:cubicBezTo>
                  <a:close/>
                  <a:moveTo>
                    <a:pt x="26" y="47"/>
                  </a:moveTo>
                  <a:cubicBezTo>
                    <a:pt x="37" y="76"/>
                    <a:pt x="44" y="108"/>
                    <a:pt x="64" y="128"/>
                  </a:cubicBezTo>
                  <a:cubicBezTo>
                    <a:pt x="64" y="105"/>
                    <a:pt x="47" y="82"/>
                    <a:pt x="26" y="47"/>
                  </a:cubicBezTo>
                  <a:close/>
                </a:path>
              </a:pathLst>
            </a:custGeom>
            <a:solidFill>
              <a:srgbClr val="EC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2"/>
            <p:cNvSpPr/>
            <p:nvPr/>
          </p:nvSpPr>
          <p:spPr>
            <a:xfrm>
              <a:off x="3512700" y="2485750"/>
              <a:ext cx="577975" cy="980200"/>
            </a:xfrm>
            <a:custGeom>
              <a:avLst/>
              <a:gdLst/>
              <a:ahLst/>
              <a:cxnLst/>
              <a:rect l="l" t="t" r="r" b="b"/>
              <a:pathLst>
                <a:path w="23119" h="39208" extrusionOk="0">
                  <a:moveTo>
                    <a:pt x="11559" y="7348"/>
                  </a:moveTo>
                  <a:cubicBezTo>
                    <a:pt x="16595" y="7348"/>
                    <a:pt x="20649" y="11433"/>
                    <a:pt x="20649" y="16437"/>
                  </a:cubicBezTo>
                  <a:cubicBezTo>
                    <a:pt x="20649" y="21472"/>
                    <a:pt x="16563" y="25526"/>
                    <a:pt x="11559" y="25526"/>
                  </a:cubicBezTo>
                  <a:cubicBezTo>
                    <a:pt x="6556" y="25526"/>
                    <a:pt x="2470" y="21472"/>
                    <a:pt x="2470" y="16437"/>
                  </a:cubicBezTo>
                  <a:cubicBezTo>
                    <a:pt x="2470" y="11433"/>
                    <a:pt x="6556" y="7348"/>
                    <a:pt x="11559" y="7348"/>
                  </a:cubicBezTo>
                  <a:close/>
                  <a:moveTo>
                    <a:pt x="4846" y="31543"/>
                  </a:moveTo>
                  <a:lnTo>
                    <a:pt x="4846" y="34615"/>
                  </a:lnTo>
                  <a:lnTo>
                    <a:pt x="4371" y="34615"/>
                  </a:lnTo>
                  <a:lnTo>
                    <a:pt x="4371" y="31543"/>
                  </a:lnTo>
                  <a:close/>
                  <a:moveTo>
                    <a:pt x="6239" y="30656"/>
                  </a:moveTo>
                  <a:lnTo>
                    <a:pt x="6239" y="34615"/>
                  </a:lnTo>
                  <a:lnTo>
                    <a:pt x="5764" y="34615"/>
                  </a:lnTo>
                  <a:lnTo>
                    <a:pt x="5764" y="30656"/>
                  </a:lnTo>
                  <a:close/>
                  <a:moveTo>
                    <a:pt x="7633" y="31480"/>
                  </a:moveTo>
                  <a:lnTo>
                    <a:pt x="7633" y="34615"/>
                  </a:lnTo>
                  <a:lnTo>
                    <a:pt x="7157" y="34615"/>
                  </a:lnTo>
                  <a:lnTo>
                    <a:pt x="7157" y="31480"/>
                  </a:lnTo>
                  <a:close/>
                  <a:moveTo>
                    <a:pt x="9026" y="30055"/>
                  </a:moveTo>
                  <a:lnTo>
                    <a:pt x="9026" y="34615"/>
                  </a:lnTo>
                  <a:lnTo>
                    <a:pt x="8551" y="34615"/>
                  </a:lnTo>
                  <a:lnTo>
                    <a:pt x="8551" y="30055"/>
                  </a:lnTo>
                  <a:close/>
                  <a:moveTo>
                    <a:pt x="10419" y="29136"/>
                  </a:moveTo>
                  <a:lnTo>
                    <a:pt x="10419" y="34615"/>
                  </a:lnTo>
                  <a:lnTo>
                    <a:pt x="9944" y="34615"/>
                  </a:lnTo>
                  <a:lnTo>
                    <a:pt x="9944" y="29136"/>
                  </a:lnTo>
                  <a:close/>
                  <a:moveTo>
                    <a:pt x="11813" y="29991"/>
                  </a:moveTo>
                  <a:lnTo>
                    <a:pt x="11813" y="34615"/>
                  </a:lnTo>
                  <a:lnTo>
                    <a:pt x="11306" y="34615"/>
                  </a:lnTo>
                  <a:lnTo>
                    <a:pt x="11306" y="29991"/>
                  </a:lnTo>
                  <a:close/>
                  <a:moveTo>
                    <a:pt x="13206" y="31353"/>
                  </a:moveTo>
                  <a:lnTo>
                    <a:pt x="13206" y="34615"/>
                  </a:lnTo>
                  <a:lnTo>
                    <a:pt x="12700" y="34615"/>
                  </a:lnTo>
                  <a:lnTo>
                    <a:pt x="12700" y="31353"/>
                  </a:lnTo>
                  <a:close/>
                  <a:moveTo>
                    <a:pt x="14600" y="32335"/>
                  </a:moveTo>
                  <a:lnTo>
                    <a:pt x="14600" y="34615"/>
                  </a:lnTo>
                  <a:lnTo>
                    <a:pt x="14093" y="34615"/>
                  </a:lnTo>
                  <a:lnTo>
                    <a:pt x="14093" y="32335"/>
                  </a:lnTo>
                  <a:close/>
                  <a:moveTo>
                    <a:pt x="15961" y="31702"/>
                  </a:moveTo>
                  <a:lnTo>
                    <a:pt x="15961" y="34615"/>
                  </a:lnTo>
                  <a:lnTo>
                    <a:pt x="15486" y="34615"/>
                  </a:lnTo>
                  <a:lnTo>
                    <a:pt x="15486" y="31702"/>
                  </a:lnTo>
                  <a:close/>
                  <a:moveTo>
                    <a:pt x="17355" y="30656"/>
                  </a:moveTo>
                  <a:lnTo>
                    <a:pt x="17355" y="34615"/>
                  </a:lnTo>
                  <a:lnTo>
                    <a:pt x="16880" y="34615"/>
                  </a:lnTo>
                  <a:lnTo>
                    <a:pt x="16880" y="30656"/>
                  </a:lnTo>
                  <a:close/>
                  <a:moveTo>
                    <a:pt x="18748" y="31353"/>
                  </a:moveTo>
                  <a:lnTo>
                    <a:pt x="18748" y="34615"/>
                  </a:lnTo>
                  <a:lnTo>
                    <a:pt x="18273" y="34615"/>
                  </a:lnTo>
                  <a:lnTo>
                    <a:pt x="18273" y="31353"/>
                  </a:lnTo>
                  <a:close/>
                  <a:moveTo>
                    <a:pt x="64" y="1"/>
                  </a:moveTo>
                  <a:lnTo>
                    <a:pt x="64" y="1"/>
                  </a:lnTo>
                  <a:cubicBezTo>
                    <a:pt x="32" y="128"/>
                    <a:pt x="0" y="286"/>
                    <a:pt x="0" y="444"/>
                  </a:cubicBezTo>
                  <a:lnTo>
                    <a:pt x="0" y="37275"/>
                  </a:lnTo>
                  <a:lnTo>
                    <a:pt x="32" y="37275"/>
                  </a:lnTo>
                  <a:cubicBezTo>
                    <a:pt x="32" y="38352"/>
                    <a:pt x="887" y="39207"/>
                    <a:pt x="1932" y="39207"/>
                  </a:cubicBezTo>
                  <a:lnTo>
                    <a:pt x="21187" y="39207"/>
                  </a:lnTo>
                  <a:cubicBezTo>
                    <a:pt x="22264" y="39207"/>
                    <a:pt x="23119" y="38352"/>
                    <a:pt x="23119" y="37275"/>
                  </a:cubicBezTo>
                  <a:lnTo>
                    <a:pt x="23119" y="666"/>
                  </a:lnTo>
                  <a:cubicBezTo>
                    <a:pt x="23119" y="698"/>
                    <a:pt x="23119" y="761"/>
                    <a:pt x="23087" y="824"/>
                  </a:cubicBezTo>
                  <a:lnTo>
                    <a:pt x="23087" y="3073"/>
                  </a:lnTo>
                  <a:lnTo>
                    <a:pt x="32" y="3073"/>
                  </a:lnTo>
                  <a:lnTo>
                    <a:pt x="32" y="793"/>
                  </a:lnTo>
                  <a:cubicBezTo>
                    <a:pt x="32" y="508"/>
                    <a:pt x="32" y="223"/>
                    <a:pt x="6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2"/>
            <p:cNvSpPr/>
            <p:nvPr/>
          </p:nvSpPr>
          <p:spPr>
            <a:xfrm>
              <a:off x="4089075" y="2487350"/>
              <a:ext cx="1600" cy="14275"/>
            </a:xfrm>
            <a:custGeom>
              <a:avLst/>
              <a:gdLst/>
              <a:ahLst/>
              <a:cxnLst/>
              <a:rect l="l" t="t" r="r" b="b"/>
              <a:pathLst>
                <a:path w="64" h="571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159"/>
                    <a:pt x="64" y="349"/>
                    <a:pt x="64" y="570"/>
                  </a:cubicBezTo>
                  <a:lnTo>
                    <a:pt x="64" y="380"/>
                  </a:lnTo>
                  <a:cubicBezTo>
                    <a:pt x="64" y="254"/>
                    <a:pt x="32" y="127"/>
                    <a:pt x="0" y="0"/>
                  </a:cubicBezTo>
                  <a:close/>
                </a:path>
              </a:pathLst>
            </a:custGeom>
            <a:solidFill>
              <a:srgbClr val="E8A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2"/>
            <p:cNvSpPr/>
            <p:nvPr/>
          </p:nvSpPr>
          <p:spPr>
            <a:xfrm>
              <a:off x="4033650" y="2449350"/>
              <a:ext cx="17450" cy="800"/>
            </a:xfrm>
            <a:custGeom>
              <a:avLst/>
              <a:gdLst/>
              <a:ahLst/>
              <a:cxnLst/>
              <a:rect l="l" t="t" r="r" b="b"/>
              <a:pathLst>
                <a:path w="698" h="32" extrusionOk="0">
                  <a:moveTo>
                    <a:pt x="1" y="0"/>
                  </a:moveTo>
                  <a:cubicBezTo>
                    <a:pt x="254" y="0"/>
                    <a:pt x="476" y="0"/>
                    <a:pt x="697" y="32"/>
                  </a:cubicBezTo>
                  <a:cubicBezTo>
                    <a:pt x="602" y="0"/>
                    <a:pt x="476" y="0"/>
                    <a:pt x="349" y="0"/>
                  </a:cubicBezTo>
                  <a:close/>
                </a:path>
              </a:pathLst>
            </a:custGeom>
            <a:solidFill>
              <a:srgbClr val="E8A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2"/>
            <p:cNvSpPr/>
            <p:nvPr/>
          </p:nvSpPr>
          <p:spPr>
            <a:xfrm>
              <a:off x="3513475" y="2449350"/>
              <a:ext cx="577200" cy="113225"/>
            </a:xfrm>
            <a:custGeom>
              <a:avLst/>
              <a:gdLst/>
              <a:ahLst/>
              <a:cxnLst/>
              <a:rect l="l" t="t" r="r" b="b"/>
              <a:pathLst>
                <a:path w="23088" h="4529" extrusionOk="0">
                  <a:moveTo>
                    <a:pt x="19921" y="855"/>
                  </a:moveTo>
                  <a:cubicBezTo>
                    <a:pt x="20839" y="855"/>
                    <a:pt x="21663" y="1330"/>
                    <a:pt x="22169" y="2027"/>
                  </a:cubicBezTo>
                  <a:lnTo>
                    <a:pt x="21884" y="2249"/>
                  </a:lnTo>
                  <a:cubicBezTo>
                    <a:pt x="21441" y="1615"/>
                    <a:pt x="20713" y="1204"/>
                    <a:pt x="19921" y="1204"/>
                  </a:cubicBezTo>
                  <a:cubicBezTo>
                    <a:pt x="19097" y="1204"/>
                    <a:pt x="18369" y="1615"/>
                    <a:pt x="17926" y="2249"/>
                  </a:cubicBezTo>
                  <a:lnTo>
                    <a:pt x="17641" y="2059"/>
                  </a:lnTo>
                  <a:cubicBezTo>
                    <a:pt x="18147" y="1330"/>
                    <a:pt x="18971" y="855"/>
                    <a:pt x="19921" y="855"/>
                  </a:cubicBezTo>
                  <a:close/>
                  <a:moveTo>
                    <a:pt x="19921" y="1679"/>
                  </a:moveTo>
                  <a:cubicBezTo>
                    <a:pt x="20554" y="1679"/>
                    <a:pt x="21156" y="1995"/>
                    <a:pt x="21504" y="2502"/>
                  </a:cubicBezTo>
                  <a:lnTo>
                    <a:pt x="21251" y="2692"/>
                  </a:lnTo>
                  <a:cubicBezTo>
                    <a:pt x="20934" y="2280"/>
                    <a:pt x="20459" y="2027"/>
                    <a:pt x="19921" y="2027"/>
                  </a:cubicBezTo>
                  <a:cubicBezTo>
                    <a:pt x="19351" y="2027"/>
                    <a:pt x="18876" y="2280"/>
                    <a:pt x="18559" y="2692"/>
                  </a:cubicBezTo>
                  <a:lnTo>
                    <a:pt x="18274" y="2502"/>
                  </a:lnTo>
                  <a:cubicBezTo>
                    <a:pt x="18654" y="1995"/>
                    <a:pt x="19224" y="1679"/>
                    <a:pt x="19921" y="1679"/>
                  </a:cubicBezTo>
                  <a:close/>
                  <a:moveTo>
                    <a:pt x="19889" y="2344"/>
                  </a:moveTo>
                  <a:cubicBezTo>
                    <a:pt x="20332" y="2344"/>
                    <a:pt x="20744" y="2565"/>
                    <a:pt x="20966" y="2882"/>
                  </a:cubicBezTo>
                  <a:lnTo>
                    <a:pt x="20681" y="3072"/>
                  </a:lnTo>
                  <a:cubicBezTo>
                    <a:pt x="20522" y="2850"/>
                    <a:pt x="20237" y="2692"/>
                    <a:pt x="19921" y="2692"/>
                  </a:cubicBezTo>
                  <a:cubicBezTo>
                    <a:pt x="19572" y="2692"/>
                    <a:pt x="19287" y="2850"/>
                    <a:pt x="19097" y="3104"/>
                  </a:cubicBezTo>
                  <a:lnTo>
                    <a:pt x="18844" y="2882"/>
                  </a:lnTo>
                  <a:cubicBezTo>
                    <a:pt x="19066" y="2565"/>
                    <a:pt x="19446" y="2344"/>
                    <a:pt x="19889" y="2344"/>
                  </a:cubicBezTo>
                  <a:close/>
                  <a:moveTo>
                    <a:pt x="19921" y="3104"/>
                  </a:moveTo>
                  <a:cubicBezTo>
                    <a:pt x="20079" y="3104"/>
                    <a:pt x="20237" y="3199"/>
                    <a:pt x="20364" y="3325"/>
                  </a:cubicBezTo>
                  <a:lnTo>
                    <a:pt x="19921" y="3642"/>
                  </a:lnTo>
                  <a:lnTo>
                    <a:pt x="19477" y="3325"/>
                  </a:lnTo>
                  <a:cubicBezTo>
                    <a:pt x="19572" y="3199"/>
                    <a:pt x="19731" y="3104"/>
                    <a:pt x="19921" y="3104"/>
                  </a:cubicBezTo>
                  <a:close/>
                  <a:moveTo>
                    <a:pt x="1901" y="0"/>
                  </a:moveTo>
                  <a:cubicBezTo>
                    <a:pt x="1014" y="0"/>
                    <a:pt x="254" y="602"/>
                    <a:pt x="33" y="1457"/>
                  </a:cubicBezTo>
                  <a:cubicBezTo>
                    <a:pt x="1" y="1710"/>
                    <a:pt x="1" y="1964"/>
                    <a:pt x="1" y="2249"/>
                  </a:cubicBezTo>
                  <a:lnTo>
                    <a:pt x="1" y="4529"/>
                  </a:lnTo>
                  <a:lnTo>
                    <a:pt x="23088" y="4529"/>
                  </a:lnTo>
                  <a:lnTo>
                    <a:pt x="23088" y="2280"/>
                  </a:lnTo>
                  <a:cubicBezTo>
                    <a:pt x="23088" y="2217"/>
                    <a:pt x="23088" y="2154"/>
                    <a:pt x="23088" y="2122"/>
                  </a:cubicBezTo>
                  <a:lnTo>
                    <a:pt x="23088" y="2090"/>
                  </a:lnTo>
                  <a:cubicBezTo>
                    <a:pt x="23088" y="1869"/>
                    <a:pt x="23056" y="1679"/>
                    <a:pt x="23024" y="1520"/>
                  </a:cubicBezTo>
                  <a:cubicBezTo>
                    <a:pt x="22866" y="760"/>
                    <a:pt x="22264" y="159"/>
                    <a:pt x="21504" y="32"/>
                  </a:cubicBezTo>
                  <a:cubicBezTo>
                    <a:pt x="21283" y="0"/>
                    <a:pt x="21061" y="0"/>
                    <a:pt x="20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2"/>
            <p:cNvSpPr/>
            <p:nvPr/>
          </p:nvSpPr>
          <p:spPr>
            <a:xfrm>
              <a:off x="3747825" y="2716950"/>
              <a:ext cx="107700" cy="236750"/>
            </a:xfrm>
            <a:custGeom>
              <a:avLst/>
              <a:gdLst/>
              <a:ahLst/>
              <a:cxnLst/>
              <a:rect l="l" t="t" r="r" b="b"/>
              <a:pathLst>
                <a:path w="4308" h="9470" extrusionOk="0">
                  <a:moveTo>
                    <a:pt x="2059" y="0"/>
                  </a:moveTo>
                  <a:cubicBezTo>
                    <a:pt x="919" y="0"/>
                    <a:pt x="1" y="950"/>
                    <a:pt x="1" y="2090"/>
                  </a:cubicBezTo>
                  <a:lnTo>
                    <a:pt x="1" y="3706"/>
                  </a:lnTo>
                  <a:lnTo>
                    <a:pt x="1236" y="3706"/>
                  </a:lnTo>
                  <a:lnTo>
                    <a:pt x="1236" y="4117"/>
                  </a:lnTo>
                  <a:lnTo>
                    <a:pt x="1" y="4117"/>
                  </a:lnTo>
                  <a:lnTo>
                    <a:pt x="1" y="4656"/>
                  </a:lnTo>
                  <a:lnTo>
                    <a:pt x="1236" y="4656"/>
                  </a:lnTo>
                  <a:lnTo>
                    <a:pt x="1236" y="5067"/>
                  </a:lnTo>
                  <a:lnTo>
                    <a:pt x="1" y="5067"/>
                  </a:lnTo>
                  <a:lnTo>
                    <a:pt x="1" y="5574"/>
                  </a:lnTo>
                  <a:lnTo>
                    <a:pt x="1236" y="5574"/>
                  </a:lnTo>
                  <a:lnTo>
                    <a:pt x="1236" y="5986"/>
                  </a:lnTo>
                  <a:lnTo>
                    <a:pt x="1" y="5986"/>
                  </a:lnTo>
                  <a:lnTo>
                    <a:pt x="1" y="7411"/>
                  </a:lnTo>
                  <a:cubicBezTo>
                    <a:pt x="1" y="8551"/>
                    <a:pt x="919" y="9469"/>
                    <a:pt x="2059" y="9469"/>
                  </a:cubicBezTo>
                  <a:lnTo>
                    <a:pt x="2249" y="9469"/>
                  </a:lnTo>
                  <a:cubicBezTo>
                    <a:pt x="3390" y="9469"/>
                    <a:pt x="4308" y="8551"/>
                    <a:pt x="4308" y="7411"/>
                  </a:cubicBezTo>
                  <a:lnTo>
                    <a:pt x="4308" y="5986"/>
                  </a:lnTo>
                  <a:lnTo>
                    <a:pt x="3168" y="5986"/>
                  </a:lnTo>
                  <a:lnTo>
                    <a:pt x="3168" y="5574"/>
                  </a:lnTo>
                  <a:lnTo>
                    <a:pt x="4308" y="5574"/>
                  </a:lnTo>
                  <a:lnTo>
                    <a:pt x="4308" y="5067"/>
                  </a:lnTo>
                  <a:lnTo>
                    <a:pt x="3168" y="5067"/>
                  </a:lnTo>
                  <a:lnTo>
                    <a:pt x="3168" y="4656"/>
                  </a:lnTo>
                  <a:lnTo>
                    <a:pt x="4308" y="4656"/>
                  </a:lnTo>
                  <a:lnTo>
                    <a:pt x="4308" y="4117"/>
                  </a:lnTo>
                  <a:lnTo>
                    <a:pt x="3168" y="4117"/>
                  </a:lnTo>
                  <a:lnTo>
                    <a:pt x="3168" y="3706"/>
                  </a:lnTo>
                  <a:lnTo>
                    <a:pt x="4308" y="3706"/>
                  </a:lnTo>
                  <a:lnTo>
                    <a:pt x="4308" y="2090"/>
                  </a:lnTo>
                  <a:cubicBezTo>
                    <a:pt x="4308" y="950"/>
                    <a:pt x="3390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2"/>
            <p:cNvSpPr/>
            <p:nvPr/>
          </p:nvSpPr>
          <p:spPr>
            <a:xfrm>
              <a:off x="3801675" y="2796125"/>
              <a:ext cx="93450" cy="195575"/>
            </a:xfrm>
            <a:custGeom>
              <a:avLst/>
              <a:gdLst/>
              <a:ahLst/>
              <a:cxnLst/>
              <a:rect l="l" t="t" r="r" b="b"/>
              <a:pathLst>
                <a:path w="3738" h="7823" extrusionOk="0">
                  <a:moveTo>
                    <a:pt x="3389" y="0"/>
                  </a:moveTo>
                  <a:cubicBezTo>
                    <a:pt x="3231" y="0"/>
                    <a:pt x="3072" y="127"/>
                    <a:pt x="3072" y="317"/>
                  </a:cubicBezTo>
                  <a:lnTo>
                    <a:pt x="3072" y="4117"/>
                  </a:lnTo>
                  <a:cubicBezTo>
                    <a:pt x="3072" y="5827"/>
                    <a:pt x="1679" y="7189"/>
                    <a:pt x="0" y="7189"/>
                  </a:cubicBezTo>
                  <a:cubicBezTo>
                    <a:pt x="190" y="7189"/>
                    <a:pt x="317" y="7347"/>
                    <a:pt x="317" y="7506"/>
                  </a:cubicBezTo>
                  <a:lnTo>
                    <a:pt x="317" y="7822"/>
                  </a:lnTo>
                  <a:cubicBezTo>
                    <a:pt x="2217" y="7664"/>
                    <a:pt x="3737" y="6081"/>
                    <a:pt x="3737" y="4117"/>
                  </a:cubicBezTo>
                  <a:lnTo>
                    <a:pt x="3737" y="317"/>
                  </a:lnTo>
                  <a:cubicBezTo>
                    <a:pt x="3737" y="127"/>
                    <a:pt x="3579" y="0"/>
                    <a:pt x="3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2"/>
            <p:cNvSpPr/>
            <p:nvPr/>
          </p:nvSpPr>
          <p:spPr>
            <a:xfrm>
              <a:off x="3708250" y="2796125"/>
              <a:ext cx="93450" cy="195575"/>
            </a:xfrm>
            <a:custGeom>
              <a:avLst/>
              <a:gdLst/>
              <a:ahLst/>
              <a:cxnLst/>
              <a:rect l="l" t="t" r="r" b="b"/>
              <a:pathLst>
                <a:path w="3738" h="7823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117"/>
                  </a:lnTo>
                  <a:cubicBezTo>
                    <a:pt x="32" y="6081"/>
                    <a:pt x="1521" y="7664"/>
                    <a:pt x="3421" y="7822"/>
                  </a:cubicBezTo>
                  <a:lnTo>
                    <a:pt x="3421" y="7506"/>
                  </a:lnTo>
                  <a:cubicBezTo>
                    <a:pt x="3421" y="7347"/>
                    <a:pt x="3547" y="7189"/>
                    <a:pt x="3737" y="7189"/>
                  </a:cubicBezTo>
                  <a:cubicBezTo>
                    <a:pt x="2059" y="7189"/>
                    <a:pt x="666" y="5827"/>
                    <a:pt x="666" y="4117"/>
                  </a:cubicBezTo>
                  <a:lnTo>
                    <a:pt x="666" y="317"/>
                  </a:lnTo>
                  <a:cubicBezTo>
                    <a:pt x="666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2"/>
            <p:cNvSpPr/>
            <p:nvPr/>
          </p:nvSpPr>
          <p:spPr>
            <a:xfrm>
              <a:off x="3793750" y="2975850"/>
              <a:ext cx="15875" cy="106100"/>
            </a:xfrm>
            <a:custGeom>
              <a:avLst/>
              <a:gdLst/>
              <a:ahLst/>
              <a:cxnLst/>
              <a:rect l="l" t="t" r="r" b="b"/>
              <a:pathLst>
                <a:path w="635" h="4244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lnTo>
                    <a:pt x="1" y="633"/>
                  </a:lnTo>
                  <a:lnTo>
                    <a:pt x="1" y="3895"/>
                  </a:lnTo>
                  <a:cubicBezTo>
                    <a:pt x="1" y="4085"/>
                    <a:pt x="127" y="4244"/>
                    <a:pt x="317" y="4244"/>
                  </a:cubicBezTo>
                  <a:cubicBezTo>
                    <a:pt x="507" y="4244"/>
                    <a:pt x="634" y="4085"/>
                    <a:pt x="634" y="3895"/>
                  </a:cubicBezTo>
                  <a:lnTo>
                    <a:pt x="634" y="633"/>
                  </a:lnTo>
                  <a:lnTo>
                    <a:pt x="634" y="317"/>
                  </a:lnTo>
                  <a:cubicBezTo>
                    <a:pt x="634" y="158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3621950" y="3274325"/>
              <a:ext cx="11900" cy="76025"/>
            </a:xfrm>
            <a:custGeom>
              <a:avLst/>
              <a:gdLst/>
              <a:ahLst/>
              <a:cxnLst/>
              <a:rect l="l" t="t" r="r" b="b"/>
              <a:pathLst>
                <a:path w="476" h="3041" extrusionOk="0">
                  <a:moveTo>
                    <a:pt x="1" y="0"/>
                  </a:moveTo>
                  <a:lnTo>
                    <a:pt x="1" y="3040"/>
                  </a:lnTo>
                  <a:lnTo>
                    <a:pt x="476" y="304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3656800" y="3252150"/>
              <a:ext cx="11900" cy="99000"/>
            </a:xfrm>
            <a:custGeom>
              <a:avLst/>
              <a:gdLst/>
              <a:ahLst/>
              <a:cxnLst/>
              <a:rect l="l" t="t" r="r" b="b"/>
              <a:pathLst>
                <a:path w="476" h="3960" extrusionOk="0">
                  <a:moveTo>
                    <a:pt x="0" y="0"/>
                  </a:moveTo>
                  <a:lnTo>
                    <a:pt x="0" y="3959"/>
                  </a:lnTo>
                  <a:lnTo>
                    <a:pt x="475" y="395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3691625" y="3272725"/>
              <a:ext cx="11900" cy="78425"/>
            </a:xfrm>
            <a:custGeom>
              <a:avLst/>
              <a:gdLst/>
              <a:ahLst/>
              <a:cxnLst/>
              <a:rect l="l" t="t" r="r" b="b"/>
              <a:pathLst>
                <a:path w="476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476" y="313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3726450" y="3237100"/>
              <a:ext cx="11900" cy="113250"/>
            </a:xfrm>
            <a:custGeom>
              <a:avLst/>
              <a:gdLst/>
              <a:ahLst/>
              <a:cxnLst/>
              <a:rect l="l" t="t" r="r" b="b"/>
              <a:pathLst>
                <a:path w="476" h="4530" extrusionOk="0">
                  <a:moveTo>
                    <a:pt x="1" y="1"/>
                  </a:moveTo>
                  <a:lnTo>
                    <a:pt x="1" y="4529"/>
                  </a:lnTo>
                  <a:lnTo>
                    <a:pt x="476" y="4529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3760500" y="3214150"/>
              <a:ext cx="12700" cy="136200"/>
            </a:xfrm>
            <a:custGeom>
              <a:avLst/>
              <a:gdLst/>
              <a:ahLst/>
              <a:cxnLst/>
              <a:rect l="l" t="t" r="r" b="b"/>
              <a:pathLst>
                <a:path w="508" h="5448" extrusionOk="0">
                  <a:moveTo>
                    <a:pt x="1" y="0"/>
                  </a:moveTo>
                  <a:lnTo>
                    <a:pt x="1" y="5447"/>
                  </a:lnTo>
                  <a:lnTo>
                    <a:pt x="507" y="544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3795350" y="3235525"/>
              <a:ext cx="12675" cy="115625"/>
            </a:xfrm>
            <a:custGeom>
              <a:avLst/>
              <a:gdLst/>
              <a:ahLst/>
              <a:cxnLst/>
              <a:rect l="l" t="t" r="r" b="b"/>
              <a:pathLst>
                <a:path w="507" h="4625" extrusionOk="0">
                  <a:moveTo>
                    <a:pt x="0" y="0"/>
                  </a:moveTo>
                  <a:lnTo>
                    <a:pt x="0" y="4624"/>
                  </a:lnTo>
                  <a:lnTo>
                    <a:pt x="507" y="462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3830175" y="3268775"/>
              <a:ext cx="12700" cy="81575"/>
            </a:xfrm>
            <a:custGeom>
              <a:avLst/>
              <a:gdLst/>
              <a:ahLst/>
              <a:cxnLst/>
              <a:rect l="l" t="t" r="r" b="b"/>
              <a:pathLst>
                <a:path w="508" h="3263" extrusionOk="0">
                  <a:moveTo>
                    <a:pt x="1" y="0"/>
                  </a:moveTo>
                  <a:lnTo>
                    <a:pt x="1" y="3262"/>
                  </a:lnTo>
                  <a:lnTo>
                    <a:pt x="507" y="3262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3865025" y="3294100"/>
              <a:ext cx="11900" cy="57050"/>
            </a:xfrm>
            <a:custGeom>
              <a:avLst/>
              <a:gdLst/>
              <a:ahLst/>
              <a:cxnLst/>
              <a:rect l="l" t="t" r="r" b="b"/>
              <a:pathLst>
                <a:path w="476" h="2282" extrusionOk="0">
                  <a:moveTo>
                    <a:pt x="0" y="1"/>
                  </a:moveTo>
                  <a:lnTo>
                    <a:pt x="0" y="2281"/>
                  </a:lnTo>
                  <a:lnTo>
                    <a:pt x="475" y="2281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3899850" y="3278275"/>
              <a:ext cx="11900" cy="72875"/>
            </a:xfrm>
            <a:custGeom>
              <a:avLst/>
              <a:gdLst/>
              <a:ahLst/>
              <a:cxnLst/>
              <a:rect l="l" t="t" r="r" b="b"/>
              <a:pathLst>
                <a:path w="476" h="2915" extrusionOk="0">
                  <a:moveTo>
                    <a:pt x="0" y="1"/>
                  </a:moveTo>
                  <a:lnTo>
                    <a:pt x="0" y="2914"/>
                  </a:lnTo>
                  <a:lnTo>
                    <a:pt x="475" y="291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3934675" y="3252150"/>
              <a:ext cx="11900" cy="99000"/>
            </a:xfrm>
            <a:custGeom>
              <a:avLst/>
              <a:gdLst/>
              <a:ahLst/>
              <a:cxnLst/>
              <a:rect l="l" t="t" r="r" b="b"/>
              <a:pathLst>
                <a:path w="476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476" y="3959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3969525" y="3268775"/>
              <a:ext cx="11900" cy="81575"/>
            </a:xfrm>
            <a:custGeom>
              <a:avLst/>
              <a:gdLst/>
              <a:ahLst/>
              <a:cxnLst/>
              <a:rect l="l" t="t" r="r" b="b"/>
              <a:pathLst>
                <a:path w="476" h="3263" extrusionOk="0">
                  <a:moveTo>
                    <a:pt x="0" y="0"/>
                  </a:moveTo>
                  <a:lnTo>
                    <a:pt x="0" y="3262"/>
                  </a:lnTo>
                  <a:lnTo>
                    <a:pt x="475" y="326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4000400" y="2526925"/>
              <a:ext cx="22200" cy="13500"/>
            </a:xfrm>
            <a:custGeom>
              <a:avLst/>
              <a:gdLst/>
              <a:ahLst/>
              <a:cxnLst/>
              <a:rect l="l" t="t" r="r" b="b"/>
              <a:pathLst>
                <a:path w="888" h="540" extrusionOk="0">
                  <a:moveTo>
                    <a:pt x="444" y="1"/>
                  </a:moveTo>
                  <a:cubicBezTo>
                    <a:pt x="254" y="1"/>
                    <a:pt x="95" y="96"/>
                    <a:pt x="0" y="222"/>
                  </a:cubicBezTo>
                  <a:lnTo>
                    <a:pt x="444" y="539"/>
                  </a:lnTo>
                  <a:lnTo>
                    <a:pt x="887" y="222"/>
                  </a:lnTo>
                  <a:cubicBezTo>
                    <a:pt x="760" y="96"/>
                    <a:pt x="602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3984575" y="2507925"/>
              <a:ext cx="53050" cy="19025"/>
            </a:xfrm>
            <a:custGeom>
              <a:avLst/>
              <a:gdLst/>
              <a:ahLst/>
              <a:cxnLst/>
              <a:rect l="l" t="t" r="r" b="b"/>
              <a:pathLst>
                <a:path w="2122" h="761" extrusionOk="0">
                  <a:moveTo>
                    <a:pt x="1077" y="1"/>
                  </a:moveTo>
                  <a:cubicBezTo>
                    <a:pt x="633" y="1"/>
                    <a:pt x="222" y="222"/>
                    <a:pt x="0" y="539"/>
                  </a:cubicBezTo>
                  <a:lnTo>
                    <a:pt x="285" y="761"/>
                  </a:lnTo>
                  <a:cubicBezTo>
                    <a:pt x="443" y="507"/>
                    <a:pt x="728" y="349"/>
                    <a:pt x="1077" y="349"/>
                  </a:cubicBezTo>
                  <a:cubicBezTo>
                    <a:pt x="1393" y="349"/>
                    <a:pt x="1678" y="507"/>
                    <a:pt x="1869" y="729"/>
                  </a:cubicBezTo>
                  <a:lnTo>
                    <a:pt x="2122" y="539"/>
                  </a:lnTo>
                  <a:cubicBezTo>
                    <a:pt x="1900" y="222"/>
                    <a:pt x="1488" y="1"/>
                    <a:pt x="107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3954475" y="2470725"/>
              <a:ext cx="113250" cy="34850"/>
            </a:xfrm>
            <a:custGeom>
              <a:avLst/>
              <a:gdLst/>
              <a:ahLst/>
              <a:cxnLst/>
              <a:rect l="l" t="t" r="r" b="b"/>
              <a:pathLst>
                <a:path w="4530" h="1394" extrusionOk="0">
                  <a:moveTo>
                    <a:pt x="2281" y="0"/>
                  </a:moveTo>
                  <a:cubicBezTo>
                    <a:pt x="1331" y="0"/>
                    <a:pt x="507" y="475"/>
                    <a:pt x="1" y="1204"/>
                  </a:cubicBezTo>
                  <a:lnTo>
                    <a:pt x="286" y="1394"/>
                  </a:lnTo>
                  <a:cubicBezTo>
                    <a:pt x="729" y="760"/>
                    <a:pt x="1457" y="349"/>
                    <a:pt x="2281" y="349"/>
                  </a:cubicBezTo>
                  <a:cubicBezTo>
                    <a:pt x="3073" y="349"/>
                    <a:pt x="3801" y="760"/>
                    <a:pt x="4244" y="1362"/>
                  </a:cubicBezTo>
                  <a:lnTo>
                    <a:pt x="4529" y="1172"/>
                  </a:lnTo>
                  <a:cubicBezTo>
                    <a:pt x="4023" y="475"/>
                    <a:pt x="3199" y="0"/>
                    <a:pt x="22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3970300" y="2491300"/>
              <a:ext cx="80800" cy="25375"/>
            </a:xfrm>
            <a:custGeom>
              <a:avLst/>
              <a:gdLst/>
              <a:ahLst/>
              <a:cxnLst/>
              <a:rect l="l" t="t" r="r" b="b"/>
              <a:pathLst>
                <a:path w="3232" h="1015" extrusionOk="0">
                  <a:moveTo>
                    <a:pt x="1648" y="1"/>
                  </a:moveTo>
                  <a:cubicBezTo>
                    <a:pt x="951" y="1"/>
                    <a:pt x="381" y="317"/>
                    <a:pt x="1" y="824"/>
                  </a:cubicBezTo>
                  <a:lnTo>
                    <a:pt x="286" y="1014"/>
                  </a:lnTo>
                  <a:cubicBezTo>
                    <a:pt x="603" y="602"/>
                    <a:pt x="1078" y="349"/>
                    <a:pt x="1616" y="349"/>
                  </a:cubicBezTo>
                  <a:cubicBezTo>
                    <a:pt x="2186" y="349"/>
                    <a:pt x="2661" y="602"/>
                    <a:pt x="2978" y="1014"/>
                  </a:cubicBezTo>
                  <a:lnTo>
                    <a:pt x="3231" y="824"/>
                  </a:lnTo>
                  <a:cubicBezTo>
                    <a:pt x="2883" y="317"/>
                    <a:pt x="2281" y="1"/>
                    <a:pt x="164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3499225" y="2435100"/>
              <a:ext cx="604925" cy="1044300"/>
            </a:xfrm>
            <a:custGeom>
              <a:avLst/>
              <a:gdLst/>
              <a:ahLst/>
              <a:cxnLst/>
              <a:rect l="l" t="t" r="r" b="b"/>
              <a:pathLst>
                <a:path w="24197" h="41772" extrusionOk="0">
                  <a:moveTo>
                    <a:pt x="21726" y="570"/>
                  </a:moveTo>
                  <a:cubicBezTo>
                    <a:pt x="21853" y="570"/>
                    <a:pt x="21948" y="570"/>
                    <a:pt x="22074" y="602"/>
                  </a:cubicBezTo>
                  <a:cubicBezTo>
                    <a:pt x="22834" y="729"/>
                    <a:pt x="23436" y="1330"/>
                    <a:pt x="23594" y="2090"/>
                  </a:cubicBezTo>
                  <a:cubicBezTo>
                    <a:pt x="23626" y="2217"/>
                    <a:pt x="23658" y="2344"/>
                    <a:pt x="23658" y="2470"/>
                  </a:cubicBezTo>
                  <a:lnTo>
                    <a:pt x="23658" y="2660"/>
                  </a:lnTo>
                  <a:lnTo>
                    <a:pt x="23658" y="2692"/>
                  </a:lnTo>
                  <a:lnTo>
                    <a:pt x="23658" y="39301"/>
                  </a:lnTo>
                  <a:cubicBezTo>
                    <a:pt x="23658" y="40378"/>
                    <a:pt x="22771" y="41233"/>
                    <a:pt x="21726" y="41233"/>
                  </a:cubicBezTo>
                  <a:lnTo>
                    <a:pt x="2471" y="41233"/>
                  </a:lnTo>
                  <a:cubicBezTo>
                    <a:pt x="1426" y="41233"/>
                    <a:pt x="539" y="40378"/>
                    <a:pt x="539" y="39301"/>
                  </a:cubicBezTo>
                  <a:lnTo>
                    <a:pt x="539" y="2470"/>
                  </a:lnTo>
                  <a:cubicBezTo>
                    <a:pt x="539" y="2312"/>
                    <a:pt x="571" y="2154"/>
                    <a:pt x="603" y="2027"/>
                  </a:cubicBezTo>
                  <a:cubicBezTo>
                    <a:pt x="824" y="1172"/>
                    <a:pt x="1584" y="570"/>
                    <a:pt x="2471" y="570"/>
                  </a:cubicBezTo>
                  <a:close/>
                  <a:moveTo>
                    <a:pt x="2471" y="0"/>
                  </a:moveTo>
                  <a:cubicBezTo>
                    <a:pt x="1109" y="0"/>
                    <a:pt x="1" y="1109"/>
                    <a:pt x="1" y="2470"/>
                  </a:cubicBezTo>
                  <a:lnTo>
                    <a:pt x="1" y="3009"/>
                  </a:lnTo>
                  <a:lnTo>
                    <a:pt x="1" y="17861"/>
                  </a:lnTo>
                  <a:lnTo>
                    <a:pt x="1" y="26634"/>
                  </a:lnTo>
                  <a:lnTo>
                    <a:pt x="1" y="32682"/>
                  </a:lnTo>
                  <a:lnTo>
                    <a:pt x="1" y="33538"/>
                  </a:lnTo>
                  <a:lnTo>
                    <a:pt x="1" y="35216"/>
                  </a:lnTo>
                  <a:lnTo>
                    <a:pt x="1" y="39301"/>
                  </a:lnTo>
                  <a:cubicBezTo>
                    <a:pt x="1" y="40663"/>
                    <a:pt x="1109" y="41771"/>
                    <a:pt x="2471" y="41771"/>
                  </a:cubicBezTo>
                  <a:lnTo>
                    <a:pt x="21726" y="41771"/>
                  </a:lnTo>
                  <a:cubicBezTo>
                    <a:pt x="23088" y="41771"/>
                    <a:pt x="24196" y="40663"/>
                    <a:pt x="24196" y="39301"/>
                  </a:cubicBezTo>
                  <a:lnTo>
                    <a:pt x="24196" y="34456"/>
                  </a:lnTo>
                  <a:lnTo>
                    <a:pt x="24196" y="31479"/>
                  </a:lnTo>
                  <a:lnTo>
                    <a:pt x="24196" y="30276"/>
                  </a:lnTo>
                  <a:lnTo>
                    <a:pt x="24196" y="25779"/>
                  </a:lnTo>
                  <a:lnTo>
                    <a:pt x="24196" y="14251"/>
                  </a:lnTo>
                  <a:lnTo>
                    <a:pt x="24196" y="6682"/>
                  </a:lnTo>
                  <a:lnTo>
                    <a:pt x="24196" y="2470"/>
                  </a:lnTo>
                  <a:cubicBezTo>
                    <a:pt x="24196" y="2059"/>
                    <a:pt x="24101" y="1647"/>
                    <a:pt x="23911" y="1299"/>
                  </a:cubicBezTo>
                  <a:cubicBezTo>
                    <a:pt x="23468" y="539"/>
                    <a:pt x="22676" y="0"/>
                    <a:pt x="217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9" name="Google Shape;1759;p22"/>
          <p:cNvSpPr txBox="1"/>
          <p:nvPr/>
        </p:nvSpPr>
        <p:spPr>
          <a:xfrm>
            <a:off x="176769" y="307227"/>
            <a:ext cx="4975908" cy="9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Performance Improvement</a:t>
            </a:r>
            <a:endParaRPr sz="2800" dirty="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0" name="Google Shape;1760;p22"/>
          <p:cNvSpPr txBox="1"/>
          <p:nvPr/>
        </p:nvSpPr>
        <p:spPr>
          <a:xfrm>
            <a:off x="1973260" y="1465684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Dropout</a:t>
            </a:r>
            <a:endParaRPr sz="1600" dirty="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1" name="Google Shape;1761;p22"/>
          <p:cNvSpPr txBox="1"/>
          <p:nvPr/>
        </p:nvSpPr>
        <p:spPr>
          <a:xfrm>
            <a:off x="1973258" y="1812535"/>
            <a:ext cx="2214098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By controlling the overfitting model made slightly better performance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2" name="Google Shape;1762;p22"/>
          <p:cNvSpPr txBox="1"/>
          <p:nvPr/>
        </p:nvSpPr>
        <p:spPr>
          <a:xfrm>
            <a:off x="694452" y="3497754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Basic CNN</a:t>
            </a:r>
            <a:endParaRPr sz="1600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3" name="Google Shape;1763;p22"/>
          <p:cNvSpPr txBox="1"/>
          <p:nvPr/>
        </p:nvSpPr>
        <p:spPr>
          <a:xfrm>
            <a:off x="694452" y="3844605"/>
            <a:ext cx="17907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With simple network the model learnt is moderate.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4" name="Google Shape;1764;p22"/>
          <p:cNvSpPr txBox="1"/>
          <p:nvPr/>
        </p:nvSpPr>
        <p:spPr>
          <a:xfrm>
            <a:off x="5233252" y="1465684"/>
            <a:ext cx="2288855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Transfer Learning</a:t>
            </a:r>
            <a:endParaRPr sz="1600" dirty="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5" name="Google Shape;1765;p22"/>
          <p:cNvSpPr txBox="1"/>
          <p:nvPr/>
        </p:nvSpPr>
        <p:spPr>
          <a:xfrm>
            <a:off x="5233253" y="1812535"/>
            <a:ext cx="2214098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Truncating VGG-16 with our model there is a jump in performance.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8" name="Google Shape;1768;p22"/>
          <p:cNvSpPr txBox="1"/>
          <p:nvPr/>
        </p:nvSpPr>
        <p:spPr>
          <a:xfrm>
            <a:off x="6675861" y="3497754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6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9" name="Google Shape;1769;p22"/>
          <p:cNvSpPr txBox="1"/>
          <p:nvPr/>
        </p:nvSpPr>
        <p:spPr>
          <a:xfrm>
            <a:off x="6675861" y="3894163"/>
            <a:ext cx="1790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Still there is a scope to look for better models.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" name="Google Shape;2306;p26">
            <a:extLst>
              <a:ext uri="{FF2B5EF4-FFF2-40B4-BE49-F238E27FC236}">
                <a16:creationId xmlns:a16="http://schemas.microsoft.com/office/drawing/2014/main" id="{29A2A165-8B07-492D-A502-3B78F737B3B9}"/>
              </a:ext>
            </a:extLst>
          </p:cNvPr>
          <p:cNvSpPr/>
          <p:nvPr/>
        </p:nvSpPr>
        <p:spPr>
          <a:xfrm>
            <a:off x="4386167" y="3893039"/>
            <a:ext cx="388820" cy="309346"/>
          </a:xfrm>
          <a:custGeom>
            <a:avLst/>
            <a:gdLst/>
            <a:ahLst/>
            <a:cxnLst/>
            <a:rect l="l" t="t" r="r" b="b"/>
            <a:pathLst>
              <a:path w="12574" h="8710" extrusionOk="0">
                <a:moveTo>
                  <a:pt x="6493" y="1"/>
                </a:moveTo>
                <a:cubicBezTo>
                  <a:pt x="5163" y="1"/>
                  <a:pt x="3959" y="887"/>
                  <a:pt x="3547" y="2154"/>
                </a:cubicBezTo>
                <a:lnTo>
                  <a:pt x="3294" y="2154"/>
                </a:lnTo>
                <a:cubicBezTo>
                  <a:pt x="1457" y="2154"/>
                  <a:pt x="1" y="3611"/>
                  <a:pt x="1" y="5416"/>
                </a:cubicBezTo>
                <a:cubicBezTo>
                  <a:pt x="1" y="7221"/>
                  <a:pt x="1457" y="8710"/>
                  <a:pt x="3294" y="8710"/>
                </a:cubicBezTo>
                <a:lnTo>
                  <a:pt x="9913" y="8710"/>
                </a:lnTo>
                <a:cubicBezTo>
                  <a:pt x="11370" y="8710"/>
                  <a:pt x="12573" y="7506"/>
                  <a:pt x="12573" y="6049"/>
                </a:cubicBezTo>
                <a:cubicBezTo>
                  <a:pt x="12573" y="4561"/>
                  <a:pt x="11370" y="3389"/>
                  <a:pt x="9913" y="3389"/>
                </a:cubicBezTo>
                <a:lnTo>
                  <a:pt x="9565" y="3389"/>
                </a:lnTo>
                <a:cubicBezTo>
                  <a:pt x="9596" y="3294"/>
                  <a:pt x="9596" y="3199"/>
                  <a:pt x="9596" y="3104"/>
                </a:cubicBezTo>
                <a:cubicBezTo>
                  <a:pt x="9596" y="1394"/>
                  <a:pt x="8203" y="1"/>
                  <a:pt x="649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E82E2-C5A2-4553-955B-5E4EB12AB9BC}"/>
              </a:ext>
            </a:extLst>
          </p:cNvPr>
          <p:cNvSpPr txBox="1"/>
          <p:nvPr/>
        </p:nvSpPr>
        <p:spPr>
          <a:xfrm>
            <a:off x="4938380" y="2754217"/>
            <a:ext cx="701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0.901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" name="Google Shape;5294;p43"/>
          <p:cNvSpPr txBox="1"/>
          <p:nvPr/>
        </p:nvSpPr>
        <p:spPr>
          <a:xfrm>
            <a:off x="-285160" y="1466459"/>
            <a:ext cx="3302454" cy="36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THANK YOU</a:t>
            </a:r>
            <a:endParaRPr sz="2500" dirty="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42" name="Google Shape;1658;p40">
            <a:extLst>
              <a:ext uri="{FF2B5EF4-FFF2-40B4-BE49-F238E27FC236}">
                <a16:creationId xmlns:a16="http://schemas.microsoft.com/office/drawing/2014/main" id="{45F6042B-3207-4E99-A782-BFDEFBE96337}"/>
              </a:ext>
            </a:extLst>
          </p:cNvPr>
          <p:cNvGrpSpPr/>
          <p:nvPr/>
        </p:nvGrpSpPr>
        <p:grpSpPr>
          <a:xfrm>
            <a:off x="5088574" y="1539908"/>
            <a:ext cx="1857990" cy="3210149"/>
            <a:chOff x="7068759" y="1663770"/>
            <a:chExt cx="1404877" cy="3025504"/>
          </a:xfrm>
        </p:grpSpPr>
        <p:sp>
          <p:nvSpPr>
            <p:cNvPr id="143" name="Google Shape;1659;p40">
              <a:extLst>
                <a:ext uri="{FF2B5EF4-FFF2-40B4-BE49-F238E27FC236}">
                  <a16:creationId xmlns:a16="http://schemas.microsoft.com/office/drawing/2014/main" id="{9534B469-8586-4130-AF27-63A0B38D8C85}"/>
                </a:ext>
              </a:extLst>
            </p:cNvPr>
            <p:cNvSpPr/>
            <p:nvPr/>
          </p:nvSpPr>
          <p:spPr>
            <a:xfrm>
              <a:off x="7948531" y="1770202"/>
              <a:ext cx="270618" cy="481846"/>
            </a:xfrm>
            <a:custGeom>
              <a:avLst/>
              <a:gdLst/>
              <a:ahLst/>
              <a:cxnLst/>
              <a:rect l="l" t="t" r="r" b="b"/>
              <a:pathLst>
                <a:path w="8439" h="15026" extrusionOk="0">
                  <a:moveTo>
                    <a:pt x="3403" y="0"/>
                  </a:moveTo>
                  <a:cubicBezTo>
                    <a:pt x="2378" y="0"/>
                    <a:pt x="1345" y="204"/>
                    <a:pt x="368" y="623"/>
                  </a:cubicBezTo>
                  <a:cubicBezTo>
                    <a:pt x="368" y="623"/>
                    <a:pt x="1" y="5702"/>
                    <a:pt x="17" y="7925"/>
                  </a:cubicBezTo>
                  <a:cubicBezTo>
                    <a:pt x="51" y="10130"/>
                    <a:pt x="2256" y="10481"/>
                    <a:pt x="2256" y="10481"/>
                  </a:cubicBezTo>
                  <a:cubicBezTo>
                    <a:pt x="2256" y="10481"/>
                    <a:pt x="2223" y="14107"/>
                    <a:pt x="2256" y="14725"/>
                  </a:cubicBezTo>
                  <a:lnTo>
                    <a:pt x="7570" y="15026"/>
                  </a:lnTo>
                  <a:lnTo>
                    <a:pt x="8438" y="1843"/>
                  </a:lnTo>
                  <a:lnTo>
                    <a:pt x="8104" y="1592"/>
                  </a:lnTo>
                  <a:cubicBezTo>
                    <a:pt x="6736" y="545"/>
                    <a:pt x="5079" y="0"/>
                    <a:pt x="3403" y="0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60;p40">
              <a:extLst>
                <a:ext uri="{FF2B5EF4-FFF2-40B4-BE49-F238E27FC236}">
                  <a16:creationId xmlns:a16="http://schemas.microsoft.com/office/drawing/2014/main" id="{E175EBD7-5A19-45B0-81C7-908075203E7A}"/>
                </a:ext>
              </a:extLst>
            </p:cNvPr>
            <p:cNvSpPr/>
            <p:nvPr/>
          </p:nvSpPr>
          <p:spPr>
            <a:xfrm>
              <a:off x="7956195" y="1898921"/>
              <a:ext cx="27738" cy="20491"/>
            </a:xfrm>
            <a:custGeom>
              <a:avLst/>
              <a:gdLst/>
              <a:ahLst/>
              <a:cxnLst/>
              <a:rect l="l" t="t" r="r" b="b"/>
              <a:pathLst>
                <a:path w="865" h="639" extrusionOk="0">
                  <a:moveTo>
                    <a:pt x="426" y="0"/>
                  </a:moveTo>
                  <a:cubicBezTo>
                    <a:pt x="155" y="0"/>
                    <a:pt x="0" y="324"/>
                    <a:pt x="196" y="536"/>
                  </a:cubicBezTo>
                  <a:cubicBezTo>
                    <a:pt x="256" y="605"/>
                    <a:pt x="339" y="638"/>
                    <a:pt x="423" y="638"/>
                  </a:cubicBezTo>
                  <a:cubicBezTo>
                    <a:pt x="502" y="638"/>
                    <a:pt x="582" y="609"/>
                    <a:pt x="647" y="552"/>
                  </a:cubicBezTo>
                  <a:cubicBezTo>
                    <a:pt x="864" y="368"/>
                    <a:pt x="731" y="1"/>
                    <a:pt x="447" y="1"/>
                  </a:cubicBezTo>
                  <a:cubicBezTo>
                    <a:pt x="440" y="1"/>
                    <a:pt x="433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61;p40">
              <a:extLst>
                <a:ext uri="{FF2B5EF4-FFF2-40B4-BE49-F238E27FC236}">
                  <a16:creationId xmlns:a16="http://schemas.microsoft.com/office/drawing/2014/main" id="{E95590B5-DE01-4DB0-BE71-BD34DBED7C0D}"/>
                </a:ext>
              </a:extLst>
            </p:cNvPr>
            <p:cNvSpPr/>
            <p:nvPr/>
          </p:nvSpPr>
          <p:spPr>
            <a:xfrm>
              <a:off x="7959241" y="1890294"/>
              <a:ext cx="37006" cy="10422"/>
            </a:xfrm>
            <a:custGeom>
              <a:avLst/>
              <a:gdLst/>
              <a:ahLst/>
              <a:cxnLst/>
              <a:rect l="l" t="t" r="r" b="b"/>
              <a:pathLst>
                <a:path w="1154" h="325" extrusionOk="0">
                  <a:moveTo>
                    <a:pt x="581" y="0"/>
                  </a:moveTo>
                  <a:cubicBezTo>
                    <a:pt x="421" y="0"/>
                    <a:pt x="262" y="51"/>
                    <a:pt x="134" y="153"/>
                  </a:cubicBezTo>
                  <a:cubicBezTo>
                    <a:pt x="34" y="236"/>
                    <a:pt x="1" y="303"/>
                    <a:pt x="17" y="320"/>
                  </a:cubicBezTo>
                  <a:cubicBezTo>
                    <a:pt x="20" y="323"/>
                    <a:pt x="25" y="324"/>
                    <a:pt x="31" y="324"/>
                  </a:cubicBezTo>
                  <a:cubicBezTo>
                    <a:pt x="91" y="324"/>
                    <a:pt x="295" y="186"/>
                    <a:pt x="569" y="186"/>
                  </a:cubicBezTo>
                  <a:cubicBezTo>
                    <a:pt x="839" y="186"/>
                    <a:pt x="1056" y="308"/>
                    <a:pt x="1121" y="308"/>
                  </a:cubicBezTo>
                  <a:cubicBezTo>
                    <a:pt x="1128" y="308"/>
                    <a:pt x="1134" y="307"/>
                    <a:pt x="1137" y="303"/>
                  </a:cubicBezTo>
                  <a:cubicBezTo>
                    <a:pt x="1154" y="287"/>
                    <a:pt x="1120" y="220"/>
                    <a:pt x="1020" y="136"/>
                  </a:cubicBezTo>
                  <a:cubicBezTo>
                    <a:pt x="889" y="46"/>
                    <a:pt x="734" y="0"/>
                    <a:pt x="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62;p40">
              <a:extLst>
                <a:ext uri="{FF2B5EF4-FFF2-40B4-BE49-F238E27FC236}">
                  <a16:creationId xmlns:a16="http://schemas.microsoft.com/office/drawing/2014/main" id="{9114CDAC-A61D-486E-BBED-2F97E84DCCDF}"/>
                </a:ext>
              </a:extLst>
            </p:cNvPr>
            <p:cNvSpPr/>
            <p:nvPr/>
          </p:nvSpPr>
          <p:spPr>
            <a:xfrm>
              <a:off x="8064262" y="1903153"/>
              <a:ext cx="26905" cy="20748"/>
            </a:xfrm>
            <a:custGeom>
              <a:avLst/>
              <a:gdLst/>
              <a:ahLst/>
              <a:cxnLst/>
              <a:rect l="l" t="t" r="r" b="b"/>
              <a:pathLst>
                <a:path w="839" h="647" extrusionOk="0">
                  <a:moveTo>
                    <a:pt x="423" y="1"/>
                  </a:moveTo>
                  <a:cubicBezTo>
                    <a:pt x="364" y="1"/>
                    <a:pt x="305" y="17"/>
                    <a:pt x="251" y="53"/>
                  </a:cubicBezTo>
                  <a:cubicBezTo>
                    <a:pt x="1" y="203"/>
                    <a:pt x="67" y="571"/>
                    <a:pt x="351" y="638"/>
                  </a:cubicBezTo>
                  <a:cubicBezTo>
                    <a:pt x="376" y="644"/>
                    <a:pt x="400" y="647"/>
                    <a:pt x="424" y="647"/>
                  </a:cubicBezTo>
                  <a:cubicBezTo>
                    <a:pt x="659" y="647"/>
                    <a:pt x="839" y="365"/>
                    <a:pt x="702" y="153"/>
                  </a:cubicBezTo>
                  <a:cubicBezTo>
                    <a:pt x="638" y="56"/>
                    <a:pt x="531" y="1"/>
                    <a:pt x="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63;p40">
              <a:extLst>
                <a:ext uri="{FF2B5EF4-FFF2-40B4-BE49-F238E27FC236}">
                  <a16:creationId xmlns:a16="http://schemas.microsoft.com/office/drawing/2014/main" id="{9228C859-43A3-43DD-B993-0797693355E9}"/>
                </a:ext>
              </a:extLst>
            </p:cNvPr>
            <p:cNvSpPr/>
            <p:nvPr/>
          </p:nvSpPr>
          <p:spPr>
            <a:xfrm>
              <a:off x="8065353" y="1894591"/>
              <a:ext cx="36974" cy="10422"/>
            </a:xfrm>
            <a:custGeom>
              <a:avLst/>
              <a:gdLst/>
              <a:ahLst/>
              <a:cxnLst/>
              <a:rect l="l" t="t" r="r" b="b"/>
              <a:pathLst>
                <a:path w="1153" h="325" extrusionOk="0">
                  <a:moveTo>
                    <a:pt x="580" y="0"/>
                  </a:moveTo>
                  <a:cubicBezTo>
                    <a:pt x="420" y="0"/>
                    <a:pt x="262" y="50"/>
                    <a:pt x="134" y="153"/>
                  </a:cubicBezTo>
                  <a:cubicBezTo>
                    <a:pt x="33" y="236"/>
                    <a:pt x="0" y="303"/>
                    <a:pt x="17" y="320"/>
                  </a:cubicBezTo>
                  <a:cubicBezTo>
                    <a:pt x="20" y="323"/>
                    <a:pt x="24" y="324"/>
                    <a:pt x="30" y="324"/>
                  </a:cubicBezTo>
                  <a:cubicBezTo>
                    <a:pt x="90" y="324"/>
                    <a:pt x="295" y="186"/>
                    <a:pt x="568" y="186"/>
                  </a:cubicBezTo>
                  <a:cubicBezTo>
                    <a:pt x="854" y="186"/>
                    <a:pt x="1058" y="308"/>
                    <a:pt x="1121" y="308"/>
                  </a:cubicBezTo>
                  <a:cubicBezTo>
                    <a:pt x="1128" y="308"/>
                    <a:pt x="1133" y="306"/>
                    <a:pt x="1136" y="303"/>
                  </a:cubicBezTo>
                  <a:cubicBezTo>
                    <a:pt x="1153" y="286"/>
                    <a:pt x="1119" y="219"/>
                    <a:pt x="1019" y="136"/>
                  </a:cubicBezTo>
                  <a:cubicBezTo>
                    <a:pt x="888" y="46"/>
                    <a:pt x="734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64;p40">
              <a:extLst>
                <a:ext uri="{FF2B5EF4-FFF2-40B4-BE49-F238E27FC236}">
                  <a16:creationId xmlns:a16="http://schemas.microsoft.com/office/drawing/2014/main" id="{98E188D9-5C91-4FED-90CA-79E9AD2C0A56}"/>
                </a:ext>
              </a:extLst>
            </p:cNvPr>
            <p:cNvSpPr/>
            <p:nvPr/>
          </p:nvSpPr>
          <p:spPr>
            <a:xfrm>
              <a:off x="8001025" y="1900524"/>
              <a:ext cx="32741" cy="85813"/>
            </a:xfrm>
            <a:custGeom>
              <a:avLst/>
              <a:gdLst/>
              <a:ahLst/>
              <a:cxnLst/>
              <a:rect l="l" t="t" r="r" b="b"/>
              <a:pathLst>
                <a:path w="1021" h="2676" extrusionOk="0">
                  <a:moveTo>
                    <a:pt x="985" y="1"/>
                  </a:moveTo>
                  <a:cubicBezTo>
                    <a:pt x="930" y="1"/>
                    <a:pt x="632" y="696"/>
                    <a:pt x="302" y="1555"/>
                  </a:cubicBezTo>
                  <a:cubicBezTo>
                    <a:pt x="218" y="1772"/>
                    <a:pt x="135" y="1989"/>
                    <a:pt x="68" y="2190"/>
                  </a:cubicBezTo>
                  <a:cubicBezTo>
                    <a:pt x="18" y="2290"/>
                    <a:pt x="1" y="2407"/>
                    <a:pt x="18" y="2524"/>
                  </a:cubicBezTo>
                  <a:cubicBezTo>
                    <a:pt x="51" y="2574"/>
                    <a:pt x="101" y="2624"/>
                    <a:pt x="168" y="2641"/>
                  </a:cubicBezTo>
                  <a:cubicBezTo>
                    <a:pt x="201" y="2658"/>
                    <a:pt x="252" y="2658"/>
                    <a:pt x="302" y="2658"/>
                  </a:cubicBezTo>
                  <a:cubicBezTo>
                    <a:pt x="366" y="2670"/>
                    <a:pt x="429" y="2676"/>
                    <a:pt x="493" y="2676"/>
                  </a:cubicBezTo>
                  <a:cubicBezTo>
                    <a:pt x="596" y="2676"/>
                    <a:pt x="700" y="2662"/>
                    <a:pt x="803" y="2641"/>
                  </a:cubicBezTo>
                  <a:cubicBezTo>
                    <a:pt x="636" y="2574"/>
                    <a:pt x="469" y="2541"/>
                    <a:pt x="302" y="2541"/>
                  </a:cubicBezTo>
                  <a:cubicBezTo>
                    <a:pt x="235" y="2524"/>
                    <a:pt x="168" y="2507"/>
                    <a:pt x="151" y="2474"/>
                  </a:cubicBezTo>
                  <a:cubicBezTo>
                    <a:pt x="151" y="2390"/>
                    <a:pt x="185" y="2307"/>
                    <a:pt x="218" y="2240"/>
                  </a:cubicBezTo>
                  <a:cubicBezTo>
                    <a:pt x="302" y="2039"/>
                    <a:pt x="369" y="1839"/>
                    <a:pt x="452" y="1622"/>
                  </a:cubicBezTo>
                  <a:cubicBezTo>
                    <a:pt x="786" y="736"/>
                    <a:pt x="1020" y="18"/>
                    <a:pt x="987" y="1"/>
                  </a:cubicBezTo>
                  <a:cubicBezTo>
                    <a:pt x="986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65;p40">
              <a:extLst>
                <a:ext uri="{FF2B5EF4-FFF2-40B4-BE49-F238E27FC236}">
                  <a16:creationId xmlns:a16="http://schemas.microsoft.com/office/drawing/2014/main" id="{92779C6D-E25C-457A-B9C5-BCA2FE0783BA}"/>
                </a:ext>
              </a:extLst>
            </p:cNvPr>
            <p:cNvSpPr/>
            <p:nvPr/>
          </p:nvSpPr>
          <p:spPr>
            <a:xfrm>
              <a:off x="8020875" y="2078947"/>
              <a:ext cx="92707" cy="45087"/>
            </a:xfrm>
            <a:custGeom>
              <a:avLst/>
              <a:gdLst/>
              <a:ahLst/>
              <a:cxnLst/>
              <a:rect l="l" t="t" r="r" b="b"/>
              <a:pathLst>
                <a:path w="2891" h="1406" extrusionOk="0">
                  <a:moveTo>
                    <a:pt x="2891" y="1"/>
                  </a:moveTo>
                  <a:lnTo>
                    <a:pt x="2891" y="1"/>
                  </a:lnTo>
                  <a:cubicBezTo>
                    <a:pt x="2046" y="537"/>
                    <a:pt x="1075" y="820"/>
                    <a:pt x="85" y="820"/>
                  </a:cubicBezTo>
                  <a:cubicBezTo>
                    <a:pt x="57" y="820"/>
                    <a:pt x="29" y="820"/>
                    <a:pt x="0" y="820"/>
                  </a:cubicBezTo>
                  <a:lnTo>
                    <a:pt x="0" y="1388"/>
                  </a:lnTo>
                  <a:cubicBezTo>
                    <a:pt x="131" y="1400"/>
                    <a:pt x="257" y="1405"/>
                    <a:pt x="377" y="1405"/>
                  </a:cubicBezTo>
                  <a:cubicBezTo>
                    <a:pt x="2285" y="1405"/>
                    <a:pt x="2891" y="1"/>
                    <a:pt x="289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66;p40">
              <a:extLst>
                <a:ext uri="{FF2B5EF4-FFF2-40B4-BE49-F238E27FC236}">
                  <a16:creationId xmlns:a16="http://schemas.microsoft.com/office/drawing/2014/main" id="{E1F25B8E-8E69-4951-870B-640BD359B0F1}"/>
                </a:ext>
              </a:extLst>
            </p:cNvPr>
            <p:cNvSpPr/>
            <p:nvPr/>
          </p:nvSpPr>
          <p:spPr>
            <a:xfrm>
              <a:off x="7943945" y="1663770"/>
              <a:ext cx="311632" cy="297362"/>
            </a:xfrm>
            <a:custGeom>
              <a:avLst/>
              <a:gdLst/>
              <a:ahLst/>
              <a:cxnLst/>
              <a:rect l="l" t="t" r="r" b="b"/>
              <a:pathLst>
                <a:path w="9718" h="9273" extrusionOk="0">
                  <a:moveTo>
                    <a:pt x="1491" y="0"/>
                  </a:moveTo>
                  <a:cubicBezTo>
                    <a:pt x="1336" y="0"/>
                    <a:pt x="1187" y="39"/>
                    <a:pt x="1063" y="133"/>
                  </a:cubicBezTo>
                  <a:cubicBezTo>
                    <a:pt x="795" y="366"/>
                    <a:pt x="712" y="751"/>
                    <a:pt x="845" y="1068"/>
                  </a:cubicBezTo>
                  <a:cubicBezTo>
                    <a:pt x="979" y="1386"/>
                    <a:pt x="1179" y="1670"/>
                    <a:pt x="1430" y="1904"/>
                  </a:cubicBezTo>
                  <a:cubicBezTo>
                    <a:pt x="1282" y="1799"/>
                    <a:pt x="1115" y="1751"/>
                    <a:pt x="952" y="1751"/>
                  </a:cubicBezTo>
                  <a:cubicBezTo>
                    <a:pt x="619" y="1751"/>
                    <a:pt x="300" y="1952"/>
                    <a:pt x="177" y="2288"/>
                  </a:cubicBezTo>
                  <a:cubicBezTo>
                    <a:pt x="0" y="2787"/>
                    <a:pt x="319" y="3316"/>
                    <a:pt x="820" y="3400"/>
                  </a:cubicBezTo>
                  <a:lnTo>
                    <a:pt x="820" y="3400"/>
                  </a:lnTo>
                  <a:cubicBezTo>
                    <a:pt x="800" y="3398"/>
                    <a:pt x="780" y="3397"/>
                    <a:pt x="761" y="3397"/>
                  </a:cubicBezTo>
                  <a:cubicBezTo>
                    <a:pt x="422" y="3397"/>
                    <a:pt x="118" y="3649"/>
                    <a:pt x="43" y="4009"/>
                  </a:cubicBezTo>
                  <a:cubicBezTo>
                    <a:pt x="10" y="4393"/>
                    <a:pt x="177" y="4778"/>
                    <a:pt x="494" y="4995"/>
                  </a:cubicBezTo>
                  <a:cubicBezTo>
                    <a:pt x="812" y="5195"/>
                    <a:pt x="1179" y="5329"/>
                    <a:pt x="1547" y="5379"/>
                  </a:cubicBezTo>
                  <a:cubicBezTo>
                    <a:pt x="1919" y="5457"/>
                    <a:pt x="2276" y="5490"/>
                    <a:pt x="2618" y="5490"/>
                  </a:cubicBezTo>
                  <a:cubicBezTo>
                    <a:pt x="4390" y="5490"/>
                    <a:pt x="5751" y="4602"/>
                    <a:pt x="6760" y="4560"/>
                  </a:cubicBezTo>
                  <a:cubicBezTo>
                    <a:pt x="6782" y="4559"/>
                    <a:pt x="6802" y="4559"/>
                    <a:pt x="6823" y="4559"/>
                  </a:cubicBezTo>
                  <a:cubicBezTo>
                    <a:pt x="7957" y="4559"/>
                    <a:pt x="7779" y="5897"/>
                    <a:pt x="7779" y="5897"/>
                  </a:cubicBezTo>
                  <a:lnTo>
                    <a:pt x="7512" y="9189"/>
                  </a:lnTo>
                  <a:lnTo>
                    <a:pt x="8498" y="9272"/>
                  </a:lnTo>
                  <a:lnTo>
                    <a:pt x="8865" y="7701"/>
                  </a:lnTo>
                  <a:cubicBezTo>
                    <a:pt x="8966" y="7568"/>
                    <a:pt x="9049" y="7417"/>
                    <a:pt x="9116" y="7250"/>
                  </a:cubicBezTo>
                  <a:cubicBezTo>
                    <a:pt x="9317" y="6682"/>
                    <a:pt x="9617" y="6114"/>
                    <a:pt x="9651" y="5513"/>
                  </a:cubicBezTo>
                  <a:cubicBezTo>
                    <a:pt x="9718" y="4894"/>
                    <a:pt x="9500" y="4276"/>
                    <a:pt x="9049" y="3842"/>
                  </a:cubicBezTo>
                  <a:cubicBezTo>
                    <a:pt x="8616" y="3449"/>
                    <a:pt x="8008" y="3342"/>
                    <a:pt x="7410" y="3342"/>
                  </a:cubicBezTo>
                  <a:cubicBezTo>
                    <a:pt x="7270" y="3342"/>
                    <a:pt x="7131" y="3348"/>
                    <a:pt x="6994" y="3357"/>
                  </a:cubicBezTo>
                  <a:cubicBezTo>
                    <a:pt x="7044" y="2772"/>
                    <a:pt x="6810" y="2204"/>
                    <a:pt x="6376" y="1837"/>
                  </a:cubicBezTo>
                  <a:cubicBezTo>
                    <a:pt x="5941" y="1453"/>
                    <a:pt x="5390" y="1235"/>
                    <a:pt x="4822" y="1185"/>
                  </a:cubicBezTo>
                  <a:cubicBezTo>
                    <a:pt x="4304" y="1135"/>
                    <a:pt x="3769" y="1185"/>
                    <a:pt x="3285" y="985"/>
                  </a:cubicBezTo>
                  <a:cubicBezTo>
                    <a:pt x="2817" y="784"/>
                    <a:pt x="2483" y="366"/>
                    <a:pt x="2015" y="133"/>
                  </a:cubicBezTo>
                  <a:cubicBezTo>
                    <a:pt x="1854" y="52"/>
                    <a:pt x="1669" y="0"/>
                    <a:pt x="1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67;p40">
              <a:extLst>
                <a:ext uri="{FF2B5EF4-FFF2-40B4-BE49-F238E27FC236}">
                  <a16:creationId xmlns:a16="http://schemas.microsoft.com/office/drawing/2014/main" id="{81D3CE53-D214-4CEB-B306-37A5935DE5AA}"/>
                </a:ext>
              </a:extLst>
            </p:cNvPr>
            <p:cNvSpPr/>
            <p:nvPr/>
          </p:nvSpPr>
          <p:spPr>
            <a:xfrm>
              <a:off x="8197407" y="1898151"/>
              <a:ext cx="73499" cy="94054"/>
            </a:xfrm>
            <a:custGeom>
              <a:avLst/>
              <a:gdLst/>
              <a:ahLst/>
              <a:cxnLst/>
              <a:rect l="l" t="t" r="r" b="b"/>
              <a:pathLst>
                <a:path w="2292" h="2933" extrusionOk="0">
                  <a:moveTo>
                    <a:pt x="793" y="1"/>
                  </a:moveTo>
                  <a:cubicBezTo>
                    <a:pt x="727" y="1"/>
                    <a:pt x="685" y="6"/>
                    <a:pt x="677" y="8"/>
                  </a:cubicBezTo>
                  <a:cubicBezTo>
                    <a:pt x="677" y="8"/>
                    <a:pt x="9" y="2615"/>
                    <a:pt x="9" y="2665"/>
                  </a:cubicBezTo>
                  <a:cubicBezTo>
                    <a:pt x="1" y="2698"/>
                    <a:pt x="440" y="2932"/>
                    <a:pt x="918" y="2932"/>
                  </a:cubicBezTo>
                  <a:cubicBezTo>
                    <a:pt x="1404" y="2932"/>
                    <a:pt x="1929" y="2690"/>
                    <a:pt x="2064" y="1746"/>
                  </a:cubicBezTo>
                  <a:cubicBezTo>
                    <a:pt x="2292" y="154"/>
                    <a:pt x="1165" y="1"/>
                    <a:pt x="793" y="1"/>
                  </a:cubicBez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68;p40">
              <a:extLst>
                <a:ext uri="{FF2B5EF4-FFF2-40B4-BE49-F238E27FC236}">
                  <a16:creationId xmlns:a16="http://schemas.microsoft.com/office/drawing/2014/main" id="{30179DB9-CF23-455F-AC8E-D7F4D8DABB14}"/>
                </a:ext>
              </a:extLst>
            </p:cNvPr>
            <p:cNvSpPr/>
            <p:nvPr/>
          </p:nvSpPr>
          <p:spPr>
            <a:xfrm>
              <a:off x="8218571" y="1919604"/>
              <a:ext cx="31105" cy="52366"/>
            </a:xfrm>
            <a:custGeom>
              <a:avLst/>
              <a:gdLst/>
              <a:ahLst/>
              <a:cxnLst/>
              <a:rect l="l" t="t" r="r" b="b"/>
              <a:pathLst>
                <a:path w="970" h="1633" extrusionOk="0">
                  <a:moveTo>
                    <a:pt x="544" y="1"/>
                  </a:moveTo>
                  <a:cubicBezTo>
                    <a:pt x="498" y="1"/>
                    <a:pt x="454" y="12"/>
                    <a:pt x="418" y="24"/>
                  </a:cubicBezTo>
                  <a:cubicBezTo>
                    <a:pt x="368" y="58"/>
                    <a:pt x="335" y="91"/>
                    <a:pt x="318" y="141"/>
                  </a:cubicBezTo>
                  <a:cubicBezTo>
                    <a:pt x="301" y="208"/>
                    <a:pt x="318" y="258"/>
                    <a:pt x="335" y="258"/>
                  </a:cubicBezTo>
                  <a:cubicBezTo>
                    <a:pt x="335" y="241"/>
                    <a:pt x="335" y="208"/>
                    <a:pt x="368" y="158"/>
                  </a:cubicBezTo>
                  <a:cubicBezTo>
                    <a:pt x="407" y="107"/>
                    <a:pt x="464" y="85"/>
                    <a:pt x="519" y="85"/>
                  </a:cubicBezTo>
                  <a:cubicBezTo>
                    <a:pt x="536" y="85"/>
                    <a:pt x="553" y="87"/>
                    <a:pt x="569" y="91"/>
                  </a:cubicBezTo>
                  <a:cubicBezTo>
                    <a:pt x="686" y="158"/>
                    <a:pt x="769" y="258"/>
                    <a:pt x="786" y="375"/>
                  </a:cubicBezTo>
                  <a:cubicBezTo>
                    <a:pt x="819" y="542"/>
                    <a:pt x="836" y="709"/>
                    <a:pt x="803" y="860"/>
                  </a:cubicBezTo>
                  <a:cubicBezTo>
                    <a:pt x="753" y="1194"/>
                    <a:pt x="535" y="1478"/>
                    <a:pt x="335" y="1528"/>
                  </a:cubicBezTo>
                  <a:cubicBezTo>
                    <a:pt x="312" y="1532"/>
                    <a:pt x="290" y="1535"/>
                    <a:pt x="268" y="1535"/>
                  </a:cubicBezTo>
                  <a:cubicBezTo>
                    <a:pt x="207" y="1535"/>
                    <a:pt x="145" y="1519"/>
                    <a:pt x="84" y="1495"/>
                  </a:cubicBezTo>
                  <a:cubicBezTo>
                    <a:pt x="34" y="1461"/>
                    <a:pt x="17" y="1428"/>
                    <a:pt x="1" y="1428"/>
                  </a:cubicBezTo>
                  <a:lnTo>
                    <a:pt x="1" y="1428"/>
                  </a:lnTo>
                  <a:cubicBezTo>
                    <a:pt x="1" y="1428"/>
                    <a:pt x="1" y="1478"/>
                    <a:pt x="51" y="1528"/>
                  </a:cubicBezTo>
                  <a:cubicBezTo>
                    <a:pt x="120" y="1598"/>
                    <a:pt x="202" y="1632"/>
                    <a:pt x="294" y="1632"/>
                  </a:cubicBezTo>
                  <a:cubicBezTo>
                    <a:pt x="313" y="1632"/>
                    <a:pt x="332" y="1631"/>
                    <a:pt x="352" y="1628"/>
                  </a:cubicBezTo>
                  <a:cubicBezTo>
                    <a:pt x="636" y="1578"/>
                    <a:pt x="870" y="1261"/>
                    <a:pt x="936" y="876"/>
                  </a:cubicBezTo>
                  <a:cubicBezTo>
                    <a:pt x="970" y="709"/>
                    <a:pt x="953" y="526"/>
                    <a:pt x="903" y="342"/>
                  </a:cubicBezTo>
                  <a:cubicBezTo>
                    <a:pt x="870" y="191"/>
                    <a:pt x="753" y="58"/>
                    <a:pt x="602" y="8"/>
                  </a:cubicBezTo>
                  <a:cubicBezTo>
                    <a:pt x="583" y="3"/>
                    <a:pt x="563" y="1"/>
                    <a:pt x="544" y="1"/>
                  </a:cubicBezTo>
                  <a:close/>
                </a:path>
              </a:pathLst>
            </a:custGeom>
            <a:solidFill>
              <a:srgbClr val="7F5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69;p40">
              <a:extLst>
                <a:ext uri="{FF2B5EF4-FFF2-40B4-BE49-F238E27FC236}">
                  <a16:creationId xmlns:a16="http://schemas.microsoft.com/office/drawing/2014/main" id="{264B9FF1-DC55-49AA-8900-AB39F0A44C65}"/>
                </a:ext>
              </a:extLst>
            </p:cNvPr>
            <p:cNvSpPr/>
            <p:nvPr/>
          </p:nvSpPr>
          <p:spPr>
            <a:xfrm>
              <a:off x="8065353" y="1847484"/>
              <a:ext cx="52527" cy="15392"/>
            </a:xfrm>
            <a:custGeom>
              <a:avLst/>
              <a:gdLst/>
              <a:ahLst/>
              <a:cxnLst/>
              <a:rect l="l" t="t" r="r" b="b"/>
              <a:pathLst>
                <a:path w="1638" h="480" extrusionOk="0">
                  <a:moveTo>
                    <a:pt x="804" y="1"/>
                  </a:moveTo>
                  <a:cubicBezTo>
                    <a:pt x="594" y="1"/>
                    <a:pt x="386" y="55"/>
                    <a:pt x="201" y="168"/>
                  </a:cubicBezTo>
                  <a:cubicBezTo>
                    <a:pt x="50" y="268"/>
                    <a:pt x="0" y="368"/>
                    <a:pt x="17" y="419"/>
                  </a:cubicBezTo>
                  <a:cubicBezTo>
                    <a:pt x="42" y="456"/>
                    <a:pt x="104" y="468"/>
                    <a:pt x="194" y="468"/>
                  </a:cubicBezTo>
                  <a:cubicBezTo>
                    <a:pt x="344" y="468"/>
                    <a:pt x="568" y="435"/>
                    <a:pt x="819" y="435"/>
                  </a:cubicBezTo>
                  <a:cubicBezTo>
                    <a:pt x="1086" y="435"/>
                    <a:pt x="1316" y="480"/>
                    <a:pt x="1465" y="480"/>
                  </a:cubicBezTo>
                  <a:cubicBezTo>
                    <a:pt x="1539" y="480"/>
                    <a:pt x="1593" y="469"/>
                    <a:pt x="1621" y="435"/>
                  </a:cubicBezTo>
                  <a:cubicBezTo>
                    <a:pt x="1637" y="385"/>
                    <a:pt x="1587" y="285"/>
                    <a:pt x="1454" y="185"/>
                  </a:cubicBezTo>
                  <a:cubicBezTo>
                    <a:pt x="1255" y="64"/>
                    <a:pt x="1029" y="1"/>
                    <a:pt x="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70;p40">
              <a:extLst>
                <a:ext uri="{FF2B5EF4-FFF2-40B4-BE49-F238E27FC236}">
                  <a16:creationId xmlns:a16="http://schemas.microsoft.com/office/drawing/2014/main" id="{0B48EB87-3FED-4D54-9B17-7EB70E66DE80}"/>
                </a:ext>
              </a:extLst>
            </p:cNvPr>
            <p:cNvSpPr/>
            <p:nvPr/>
          </p:nvSpPr>
          <p:spPr>
            <a:xfrm>
              <a:off x="7969439" y="1857201"/>
              <a:ext cx="32164" cy="15392"/>
            </a:xfrm>
            <a:custGeom>
              <a:avLst/>
              <a:gdLst/>
              <a:ahLst/>
              <a:cxnLst/>
              <a:rect l="l" t="t" r="r" b="b"/>
              <a:pathLst>
                <a:path w="1003" h="480" extrusionOk="0">
                  <a:moveTo>
                    <a:pt x="455" y="1"/>
                  </a:moveTo>
                  <a:cubicBezTo>
                    <a:pt x="340" y="1"/>
                    <a:pt x="223" y="33"/>
                    <a:pt x="117" y="99"/>
                  </a:cubicBezTo>
                  <a:cubicBezTo>
                    <a:pt x="17" y="182"/>
                    <a:pt x="0" y="266"/>
                    <a:pt x="34" y="316"/>
                  </a:cubicBezTo>
                  <a:cubicBezTo>
                    <a:pt x="100" y="416"/>
                    <a:pt x="284" y="416"/>
                    <a:pt x="485" y="450"/>
                  </a:cubicBezTo>
                  <a:cubicBezTo>
                    <a:pt x="600" y="459"/>
                    <a:pt x="709" y="480"/>
                    <a:pt x="801" y="480"/>
                  </a:cubicBezTo>
                  <a:cubicBezTo>
                    <a:pt x="869" y="480"/>
                    <a:pt x="927" y="469"/>
                    <a:pt x="969" y="433"/>
                  </a:cubicBezTo>
                  <a:cubicBezTo>
                    <a:pt x="1003" y="400"/>
                    <a:pt x="1003" y="316"/>
                    <a:pt x="936" y="216"/>
                  </a:cubicBezTo>
                  <a:cubicBezTo>
                    <a:pt x="805" y="75"/>
                    <a:pt x="631" y="1"/>
                    <a:pt x="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71;p40">
              <a:extLst>
                <a:ext uri="{FF2B5EF4-FFF2-40B4-BE49-F238E27FC236}">
                  <a16:creationId xmlns:a16="http://schemas.microsoft.com/office/drawing/2014/main" id="{4333D2A4-B319-47C3-8581-E2468BB70ACA}"/>
                </a:ext>
              </a:extLst>
            </p:cNvPr>
            <p:cNvSpPr/>
            <p:nvPr/>
          </p:nvSpPr>
          <p:spPr>
            <a:xfrm>
              <a:off x="8016578" y="1991018"/>
              <a:ext cx="46113" cy="22223"/>
            </a:xfrm>
            <a:custGeom>
              <a:avLst/>
              <a:gdLst/>
              <a:ahLst/>
              <a:cxnLst/>
              <a:rect l="l" t="t" r="r" b="b"/>
              <a:pathLst>
                <a:path w="1438" h="693" extrusionOk="0">
                  <a:moveTo>
                    <a:pt x="1415" y="0"/>
                  </a:moveTo>
                  <a:cubicBezTo>
                    <a:pt x="1367" y="0"/>
                    <a:pt x="1167" y="295"/>
                    <a:pt x="786" y="454"/>
                  </a:cubicBezTo>
                  <a:cubicBezTo>
                    <a:pt x="385" y="638"/>
                    <a:pt x="1" y="571"/>
                    <a:pt x="1" y="604"/>
                  </a:cubicBezTo>
                  <a:cubicBezTo>
                    <a:pt x="1" y="621"/>
                    <a:pt x="84" y="671"/>
                    <a:pt x="234" y="688"/>
                  </a:cubicBezTo>
                  <a:cubicBezTo>
                    <a:pt x="270" y="691"/>
                    <a:pt x="304" y="692"/>
                    <a:pt x="339" y="692"/>
                  </a:cubicBezTo>
                  <a:cubicBezTo>
                    <a:pt x="719" y="692"/>
                    <a:pt x="1076" y="526"/>
                    <a:pt x="1321" y="220"/>
                  </a:cubicBezTo>
                  <a:cubicBezTo>
                    <a:pt x="1421" y="103"/>
                    <a:pt x="1437" y="3"/>
                    <a:pt x="1421" y="3"/>
                  </a:cubicBezTo>
                  <a:cubicBezTo>
                    <a:pt x="1419" y="1"/>
                    <a:pt x="1417" y="0"/>
                    <a:pt x="1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672;p40">
              <a:extLst>
                <a:ext uri="{FF2B5EF4-FFF2-40B4-BE49-F238E27FC236}">
                  <a16:creationId xmlns:a16="http://schemas.microsoft.com/office/drawing/2014/main" id="{9A673E60-69F6-461D-B5F9-B3AF90E580F4}"/>
                </a:ext>
              </a:extLst>
            </p:cNvPr>
            <p:cNvSpPr/>
            <p:nvPr/>
          </p:nvSpPr>
          <p:spPr>
            <a:xfrm>
              <a:off x="7935672" y="4547407"/>
              <a:ext cx="303294" cy="132375"/>
            </a:xfrm>
            <a:custGeom>
              <a:avLst/>
              <a:gdLst/>
              <a:ahLst/>
              <a:cxnLst/>
              <a:rect l="l" t="t" r="r" b="b"/>
              <a:pathLst>
                <a:path w="9458" h="4128" extrusionOk="0">
                  <a:moveTo>
                    <a:pt x="4395" y="0"/>
                  </a:moveTo>
                  <a:lnTo>
                    <a:pt x="4328" y="2707"/>
                  </a:lnTo>
                  <a:cubicBezTo>
                    <a:pt x="4328" y="2707"/>
                    <a:pt x="1" y="3609"/>
                    <a:pt x="1036" y="3943"/>
                  </a:cubicBezTo>
                  <a:cubicBezTo>
                    <a:pt x="1504" y="4085"/>
                    <a:pt x="3171" y="4127"/>
                    <a:pt x="4896" y="4127"/>
                  </a:cubicBezTo>
                  <a:cubicBezTo>
                    <a:pt x="6621" y="4127"/>
                    <a:pt x="8405" y="4085"/>
                    <a:pt x="9107" y="4060"/>
                  </a:cubicBezTo>
                  <a:lnTo>
                    <a:pt x="9407" y="4044"/>
                  </a:lnTo>
                  <a:lnTo>
                    <a:pt x="9458" y="84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73;p40">
              <a:extLst>
                <a:ext uri="{FF2B5EF4-FFF2-40B4-BE49-F238E27FC236}">
                  <a16:creationId xmlns:a16="http://schemas.microsoft.com/office/drawing/2014/main" id="{C1E9A7F1-2E62-403E-A7B8-B1AC3F02EBEF}"/>
                </a:ext>
              </a:extLst>
            </p:cNvPr>
            <p:cNvSpPr/>
            <p:nvPr/>
          </p:nvSpPr>
          <p:spPr>
            <a:xfrm>
              <a:off x="7957638" y="4650280"/>
              <a:ext cx="279725" cy="29823"/>
            </a:xfrm>
            <a:custGeom>
              <a:avLst/>
              <a:gdLst/>
              <a:ahLst/>
              <a:cxnLst/>
              <a:rect l="l" t="t" r="r" b="b"/>
              <a:pathLst>
                <a:path w="8723" h="930" extrusionOk="0">
                  <a:moveTo>
                    <a:pt x="1521" y="0"/>
                  </a:moveTo>
                  <a:cubicBezTo>
                    <a:pt x="1521" y="0"/>
                    <a:pt x="1" y="418"/>
                    <a:pt x="184" y="669"/>
                  </a:cubicBezTo>
                  <a:cubicBezTo>
                    <a:pt x="303" y="831"/>
                    <a:pt x="2774" y="930"/>
                    <a:pt x="5195" y="930"/>
                  </a:cubicBezTo>
                  <a:cubicBezTo>
                    <a:pt x="6515" y="930"/>
                    <a:pt x="7821" y="900"/>
                    <a:pt x="8722" y="836"/>
                  </a:cubicBezTo>
                  <a:lnTo>
                    <a:pt x="8722" y="719"/>
                  </a:lnTo>
                  <a:lnTo>
                    <a:pt x="1955" y="669"/>
                  </a:lnTo>
                  <a:cubicBezTo>
                    <a:pt x="1955" y="669"/>
                    <a:pt x="1822" y="34"/>
                    <a:pt x="1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74;p40">
              <a:extLst>
                <a:ext uri="{FF2B5EF4-FFF2-40B4-BE49-F238E27FC236}">
                  <a16:creationId xmlns:a16="http://schemas.microsoft.com/office/drawing/2014/main" id="{EB2040D2-5E93-456C-B876-B52DD5180021}"/>
                </a:ext>
              </a:extLst>
            </p:cNvPr>
            <p:cNvSpPr/>
            <p:nvPr/>
          </p:nvSpPr>
          <p:spPr>
            <a:xfrm>
              <a:off x="7963538" y="4669007"/>
              <a:ext cx="276486" cy="6157"/>
            </a:xfrm>
            <a:custGeom>
              <a:avLst/>
              <a:gdLst/>
              <a:ahLst/>
              <a:cxnLst/>
              <a:rect l="l" t="t" r="r" b="b"/>
              <a:pathLst>
                <a:path w="8622" h="192" extrusionOk="0">
                  <a:moveTo>
                    <a:pt x="8555" y="127"/>
                  </a:moveTo>
                  <a:cubicBezTo>
                    <a:pt x="8544" y="127"/>
                    <a:pt x="8533" y="129"/>
                    <a:pt x="8522" y="135"/>
                  </a:cubicBezTo>
                  <a:lnTo>
                    <a:pt x="8622" y="135"/>
                  </a:lnTo>
                  <a:cubicBezTo>
                    <a:pt x="8600" y="135"/>
                    <a:pt x="8577" y="127"/>
                    <a:pt x="8555" y="127"/>
                  </a:cubicBezTo>
                  <a:close/>
                  <a:moveTo>
                    <a:pt x="0" y="1"/>
                  </a:moveTo>
                  <a:cubicBezTo>
                    <a:pt x="34" y="1"/>
                    <a:pt x="67" y="18"/>
                    <a:pt x="101" y="18"/>
                  </a:cubicBezTo>
                  <a:lnTo>
                    <a:pt x="351" y="34"/>
                  </a:lnTo>
                  <a:lnTo>
                    <a:pt x="1270" y="85"/>
                  </a:lnTo>
                  <a:cubicBezTo>
                    <a:pt x="2039" y="118"/>
                    <a:pt x="3125" y="168"/>
                    <a:pt x="4311" y="185"/>
                  </a:cubicBezTo>
                  <a:cubicBezTo>
                    <a:pt x="4659" y="190"/>
                    <a:pt x="4998" y="192"/>
                    <a:pt x="5322" y="192"/>
                  </a:cubicBezTo>
                  <a:cubicBezTo>
                    <a:pt x="6106" y="192"/>
                    <a:pt x="6809" y="180"/>
                    <a:pt x="7352" y="168"/>
                  </a:cubicBezTo>
                  <a:cubicBezTo>
                    <a:pt x="7720" y="168"/>
                    <a:pt x="8021" y="151"/>
                    <a:pt x="8271" y="151"/>
                  </a:cubicBezTo>
                  <a:lnTo>
                    <a:pt x="8522" y="135"/>
                  </a:lnTo>
                  <a:lnTo>
                    <a:pt x="7352" y="135"/>
                  </a:lnTo>
                  <a:cubicBezTo>
                    <a:pt x="6584" y="135"/>
                    <a:pt x="5498" y="135"/>
                    <a:pt x="4311" y="118"/>
                  </a:cubicBezTo>
                  <a:cubicBezTo>
                    <a:pt x="3125" y="101"/>
                    <a:pt x="2039" y="68"/>
                    <a:pt x="1270" y="34"/>
                  </a:cubicBezTo>
                  <a:lnTo>
                    <a:pt x="3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75;p40">
              <a:extLst>
                <a:ext uri="{FF2B5EF4-FFF2-40B4-BE49-F238E27FC236}">
                  <a16:creationId xmlns:a16="http://schemas.microsoft.com/office/drawing/2014/main" id="{740DF983-35D1-499A-89A8-4699662A25D0}"/>
                </a:ext>
              </a:extLst>
            </p:cNvPr>
            <p:cNvSpPr/>
            <p:nvPr/>
          </p:nvSpPr>
          <p:spPr>
            <a:xfrm>
              <a:off x="8005322" y="4648677"/>
              <a:ext cx="16098" cy="25750"/>
            </a:xfrm>
            <a:custGeom>
              <a:avLst/>
              <a:gdLst/>
              <a:ahLst/>
              <a:cxnLst/>
              <a:rect l="l" t="t" r="r" b="b"/>
              <a:pathLst>
                <a:path w="502" h="803" extrusionOk="0">
                  <a:moveTo>
                    <a:pt x="1" y="0"/>
                  </a:moveTo>
                  <a:lnTo>
                    <a:pt x="1" y="0"/>
                  </a:lnTo>
                  <a:cubicBezTo>
                    <a:pt x="251" y="201"/>
                    <a:pt x="418" y="485"/>
                    <a:pt x="468" y="802"/>
                  </a:cubicBezTo>
                  <a:cubicBezTo>
                    <a:pt x="502" y="451"/>
                    <a:pt x="318" y="1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76;p40">
              <a:extLst>
                <a:ext uri="{FF2B5EF4-FFF2-40B4-BE49-F238E27FC236}">
                  <a16:creationId xmlns:a16="http://schemas.microsoft.com/office/drawing/2014/main" id="{83F9CC55-4033-4A5F-92F1-7B6B2A4296AC}"/>
                </a:ext>
              </a:extLst>
            </p:cNvPr>
            <p:cNvSpPr/>
            <p:nvPr/>
          </p:nvSpPr>
          <p:spPr>
            <a:xfrm>
              <a:off x="8059965" y="4636876"/>
              <a:ext cx="9684" cy="13949"/>
            </a:xfrm>
            <a:custGeom>
              <a:avLst/>
              <a:gdLst/>
              <a:ahLst/>
              <a:cxnLst/>
              <a:rect l="l" t="t" r="r" b="b"/>
              <a:pathLst>
                <a:path w="302" h="435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17"/>
                    <a:pt x="51" y="117"/>
                    <a:pt x="118" y="234"/>
                  </a:cubicBezTo>
                  <a:cubicBezTo>
                    <a:pt x="201" y="351"/>
                    <a:pt x="268" y="435"/>
                    <a:pt x="285" y="435"/>
                  </a:cubicBezTo>
                  <a:cubicBezTo>
                    <a:pt x="302" y="418"/>
                    <a:pt x="252" y="318"/>
                    <a:pt x="185" y="201"/>
                  </a:cubicBezTo>
                  <a:cubicBezTo>
                    <a:pt x="101" y="84"/>
                    <a:pt x="34" y="0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77;p40">
              <a:extLst>
                <a:ext uri="{FF2B5EF4-FFF2-40B4-BE49-F238E27FC236}">
                  <a16:creationId xmlns:a16="http://schemas.microsoft.com/office/drawing/2014/main" id="{8469EF9A-A8F1-491E-B492-5FBE3A383A1E}"/>
                </a:ext>
              </a:extLst>
            </p:cNvPr>
            <p:cNvSpPr/>
            <p:nvPr/>
          </p:nvSpPr>
          <p:spPr>
            <a:xfrm>
              <a:off x="8071766" y="4634631"/>
              <a:ext cx="10743" cy="9332"/>
            </a:xfrm>
            <a:custGeom>
              <a:avLst/>
              <a:gdLst/>
              <a:ahLst/>
              <a:cxnLst/>
              <a:rect l="l" t="t" r="r" b="b"/>
              <a:pathLst>
                <a:path w="335" h="291" extrusionOk="0">
                  <a:moveTo>
                    <a:pt x="26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1" y="4"/>
                    <a:pt x="67" y="87"/>
                    <a:pt x="151" y="171"/>
                  </a:cubicBezTo>
                  <a:cubicBezTo>
                    <a:pt x="224" y="243"/>
                    <a:pt x="296" y="291"/>
                    <a:pt x="325" y="291"/>
                  </a:cubicBezTo>
                  <a:cubicBezTo>
                    <a:pt x="329" y="291"/>
                    <a:pt x="333" y="290"/>
                    <a:pt x="335" y="288"/>
                  </a:cubicBezTo>
                  <a:cubicBezTo>
                    <a:pt x="335" y="271"/>
                    <a:pt x="285" y="204"/>
                    <a:pt x="184" y="121"/>
                  </a:cubicBezTo>
                  <a:cubicBezTo>
                    <a:pt x="112" y="48"/>
                    <a:pt x="51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78;p40">
              <a:extLst>
                <a:ext uri="{FF2B5EF4-FFF2-40B4-BE49-F238E27FC236}">
                  <a16:creationId xmlns:a16="http://schemas.microsoft.com/office/drawing/2014/main" id="{4A369414-4226-4903-831C-8335EDB75F23}"/>
                </a:ext>
              </a:extLst>
            </p:cNvPr>
            <p:cNvSpPr/>
            <p:nvPr/>
          </p:nvSpPr>
          <p:spPr>
            <a:xfrm>
              <a:off x="8073915" y="4627544"/>
              <a:ext cx="17188" cy="2084"/>
            </a:xfrm>
            <a:custGeom>
              <a:avLst/>
              <a:gdLst/>
              <a:ahLst/>
              <a:cxnLst/>
              <a:rect l="l" t="t" r="r" b="b"/>
              <a:pathLst>
                <a:path w="536" h="65" extrusionOk="0">
                  <a:moveTo>
                    <a:pt x="183" y="0"/>
                  </a:moveTo>
                  <a:cubicBezTo>
                    <a:pt x="119" y="0"/>
                    <a:pt x="59" y="12"/>
                    <a:pt x="0" y="24"/>
                  </a:cubicBezTo>
                  <a:cubicBezTo>
                    <a:pt x="62" y="49"/>
                    <a:pt x="123" y="64"/>
                    <a:pt x="190" y="64"/>
                  </a:cubicBezTo>
                  <a:cubicBezTo>
                    <a:pt x="215" y="64"/>
                    <a:pt x="241" y="62"/>
                    <a:pt x="268" y="58"/>
                  </a:cubicBezTo>
                  <a:cubicBezTo>
                    <a:pt x="292" y="62"/>
                    <a:pt x="317" y="64"/>
                    <a:pt x="342" y="64"/>
                  </a:cubicBezTo>
                  <a:cubicBezTo>
                    <a:pt x="402" y="64"/>
                    <a:pt x="464" y="53"/>
                    <a:pt x="535" y="41"/>
                  </a:cubicBezTo>
                  <a:cubicBezTo>
                    <a:pt x="462" y="16"/>
                    <a:pt x="397" y="1"/>
                    <a:pt x="335" y="1"/>
                  </a:cubicBezTo>
                  <a:cubicBezTo>
                    <a:pt x="312" y="1"/>
                    <a:pt x="290" y="3"/>
                    <a:pt x="268" y="7"/>
                  </a:cubicBezTo>
                  <a:cubicBezTo>
                    <a:pt x="238" y="3"/>
                    <a:pt x="210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79;p40">
              <a:extLst>
                <a:ext uri="{FF2B5EF4-FFF2-40B4-BE49-F238E27FC236}">
                  <a16:creationId xmlns:a16="http://schemas.microsoft.com/office/drawing/2014/main" id="{0EEFFA76-1D30-4A82-838C-FC94C51526E1}"/>
                </a:ext>
              </a:extLst>
            </p:cNvPr>
            <p:cNvSpPr/>
            <p:nvPr/>
          </p:nvSpPr>
          <p:spPr>
            <a:xfrm>
              <a:off x="8074460" y="4617892"/>
              <a:ext cx="19305" cy="2662"/>
            </a:xfrm>
            <a:custGeom>
              <a:avLst/>
              <a:gdLst/>
              <a:ahLst/>
              <a:cxnLst/>
              <a:rect l="l" t="t" r="r" b="b"/>
              <a:pathLst>
                <a:path w="602" h="83" extrusionOk="0">
                  <a:moveTo>
                    <a:pt x="513" y="1"/>
                  </a:moveTo>
                  <a:cubicBezTo>
                    <a:pt x="443" y="1"/>
                    <a:pt x="372" y="13"/>
                    <a:pt x="301" y="24"/>
                  </a:cubicBezTo>
                  <a:cubicBezTo>
                    <a:pt x="271" y="19"/>
                    <a:pt x="242" y="17"/>
                    <a:pt x="213" y="17"/>
                  </a:cubicBezTo>
                  <a:cubicBezTo>
                    <a:pt x="142" y="17"/>
                    <a:pt x="71" y="29"/>
                    <a:pt x="0" y="41"/>
                  </a:cubicBezTo>
                  <a:cubicBezTo>
                    <a:pt x="84" y="69"/>
                    <a:pt x="170" y="82"/>
                    <a:pt x="256" y="82"/>
                  </a:cubicBezTo>
                  <a:cubicBezTo>
                    <a:pt x="376" y="82"/>
                    <a:pt x="494" y="56"/>
                    <a:pt x="602" y="8"/>
                  </a:cubicBezTo>
                  <a:cubicBezTo>
                    <a:pt x="572" y="3"/>
                    <a:pt x="543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80;p40">
              <a:extLst>
                <a:ext uri="{FF2B5EF4-FFF2-40B4-BE49-F238E27FC236}">
                  <a16:creationId xmlns:a16="http://schemas.microsoft.com/office/drawing/2014/main" id="{4225DEB6-7780-447A-ACDF-23B0B09946AD}"/>
                </a:ext>
              </a:extLst>
            </p:cNvPr>
            <p:cNvSpPr/>
            <p:nvPr/>
          </p:nvSpPr>
          <p:spPr>
            <a:xfrm>
              <a:off x="8033189" y="4621419"/>
              <a:ext cx="30560" cy="17637"/>
            </a:xfrm>
            <a:custGeom>
              <a:avLst/>
              <a:gdLst/>
              <a:ahLst/>
              <a:cxnLst/>
              <a:rect l="l" t="t" r="r" b="b"/>
              <a:pathLst>
                <a:path w="953" h="550" extrusionOk="0">
                  <a:moveTo>
                    <a:pt x="319" y="59"/>
                  </a:moveTo>
                  <a:cubicBezTo>
                    <a:pt x="374" y="59"/>
                    <a:pt x="430" y="68"/>
                    <a:pt x="485" y="81"/>
                  </a:cubicBezTo>
                  <a:cubicBezTo>
                    <a:pt x="585" y="115"/>
                    <a:pt x="686" y="182"/>
                    <a:pt x="752" y="265"/>
                  </a:cubicBezTo>
                  <a:cubicBezTo>
                    <a:pt x="795" y="330"/>
                    <a:pt x="831" y="387"/>
                    <a:pt x="861" y="447"/>
                  </a:cubicBezTo>
                  <a:lnTo>
                    <a:pt x="861" y="447"/>
                  </a:lnTo>
                  <a:cubicBezTo>
                    <a:pt x="804" y="440"/>
                    <a:pt x="726" y="432"/>
                    <a:pt x="635" y="416"/>
                  </a:cubicBezTo>
                  <a:cubicBezTo>
                    <a:pt x="518" y="399"/>
                    <a:pt x="402" y="365"/>
                    <a:pt x="301" y="315"/>
                  </a:cubicBezTo>
                  <a:cubicBezTo>
                    <a:pt x="234" y="299"/>
                    <a:pt x="168" y="282"/>
                    <a:pt x="117" y="249"/>
                  </a:cubicBezTo>
                  <a:cubicBezTo>
                    <a:pt x="51" y="215"/>
                    <a:pt x="34" y="148"/>
                    <a:pt x="84" y="115"/>
                  </a:cubicBezTo>
                  <a:cubicBezTo>
                    <a:pt x="162" y="76"/>
                    <a:pt x="241" y="59"/>
                    <a:pt x="319" y="59"/>
                  </a:cubicBezTo>
                  <a:close/>
                  <a:moveTo>
                    <a:pt x="315" y="1"/>
                  </a:moveTo>
                  <a:cubicBezTo>
                    <a:pt x="227" y="1"/>
                    <a:pt x="137" y="21"/>
                    <a:pt x="51" y="65"/>
                  </a:cubicBezTo>
                  <a:cubicBezTo>
                    <a:pt x="17" y="81"/>
                    <a:pt x="1" y="132"/>
                    <a:pt x="1" y="182"/>
                  </a:cubicBezTo>
                  <a:cubicBezTo>
                    <a:pt x="17" y="232"/>
                    <a:pt x="51" y="265"/>
                    <a:pt x="84" y="299"/>
                  </a:cubicBezTo>
                  <a:cubicBezTo>
                    <a:pt x="151" y="332"/>
                    <a:pt x="218" y="349"/>
                    <a:pt x="285" y="382"/>
                  </a:cubicBezTo>
                  <a:cubicBezTo>
                    <a:pt x="385" y="416"/>
                    <a:pt x="502" y="449"/>
                    <a:pt x="619" y="466"/>
                  </a:cubicBezTo>
                  <a:cubicBezTo>
                    <a:pt x="677" y="474"/>
                    <a:pt x="732" y="478"/>
                    <a:pt x="786" y="478"/>
                  </a:cubicBezTo>
                  <a:cubicBezTo>
                    <a:pt x="815" y="478"/>
                    <a:pt x="844" y="477"/>
                    <a:pt x="874" y="475"/>
                  </a:cubicBezTo>
                  <a:lnTo>
                    <a:pt x="874" y="475"/>
                  </a:lnTo>
                  <a:cubicBezTo>
                    <a:pt x="884" y="499"/>
                    <a:pt x="894" y="523"/>
                    <a:pt x="903" y="549"/>
                  </a:cubicBezTo>
                  <a:cubicBezTo>
                    <a:pt x="903" y="518"/>
                    <a:pt x="903" y="502"/>
                    <a:pt x="890" y="473"/>
                  </a:cubicBezTo>
                  <a:lnTo>
                    <a:pt x="890" y="473"/>
                  </a:lnTo>
                  <a:cubicBezTo>
                    <a:pt x="910" y="471"/>
                    <a:pt x="931" y="469"/>
                    <a:pt x="953" y="466"/>
                  </a:cubicBezTo>
                  <a:cubicBezTo>
                    <a:pt x="953" y="458"/>
                    <a:pt x="927" y="454"/>
                    <a:pt x="882" y="449"/>
                  </a:cubicBezTo>
                  <a:lnTo>
                    <a:pt x="882" y="449"/>
                  </a:lnTo>
                  <a:cubicBezTo>
                    <a:pt x="865" y="373"/>
                    <a:pt x="833" y="311"/>
                    <a:pt x="786" y="249"/>
                  </a:cubicBezTo>
                  <a:cubicBezTo>
                    <a:pt x="673" y="90"/>
                    <a:pt x="499" y="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81;p40">
              <a:extLst>
                <a:ext uri="{FF2B5EF4-FFF2-40B4-BE49-F238E27FC236}">
                  <a16:creationId xmlns:a16="http://schemas.microsoft.com/office/drawing/2014/main" id="{9BBE1565-50CF-4673-99B3-CDDA58876126}"/>
                </a:ext>
              </a:extLst>
            </p:cNvPr>
            <p:cNvSpPr/>
            <p:nvPr/>
          </p:nvSpPr>
          <p:spPr>
            <a:xfrm>
              <a:off x="8059452" y="4616513"/>
              <a:ext cx="15553" cy="20395"/>
            </a:xfrm>
            <a:custGeom>
              <a:avLst/>
              <a:gdLst/>
              <a:ahLst/>
              <a:cxnLst/>
              <a:rect l="l" t="t" r="r" b="b"/>
              <a:pathLst>
                <a:path w="485" h="636" extrusionOk="0">
                  <a:moveTo>
                    <a:pt x="385" y="1"/>
                  </a:moveTo>
                  <a:cubicBezTo>
                    <a:pt x="268" y="17"/>
                    <a:pt x="167" y="67"/>
                    <a:pt x="100" y="168"/>
                  </a:cubicBezTo>
                  <a:cubicBezTo>
                    <a:pt x="50" y="234"/>
                    <a:pt x="17" y="318"/>
                    <a:pt x="17" y="402"/>
                  </a:cubicBezTo>
                  <a:cubicBezTo>
                    <a:pt x="0" y="485"/>
                    <a:pt x="0" y="569"/>
                    <a:pt x="50" y="635"/>
                  </a:cubicBezTo>
                  <a:cubicBezTo>
                    <a:pt x="50" y="569"/>
                    <a:pt x="50" y="485"/>
                    <a:pt x="50" y="418"/>
                  </a:cubicBezTo>
                  <a:cubicBezTo>
                    <a:pt x="67" y="335"/>
                    <a:pt x="100" y="268"/>
                    <a:pt x="151" y="201"/>
                  </a:cubicBezTo>
                  <a:cubicBezTo>
                    <a:pt x="201" y="134"/>
                    <a:pt x="284" y="67"/>
                    <a:pt x="368" y="67"/>
                  </a:cubicBezTo>
                  <a:cubicBezTo>
                    <a:pt x="451" y="84"/>
                    <a:pt x="418" y="201"/>
                    <a:pt x="368" y="285"/>
                  </a:cubicBezTo>
                  <a:cubicBezTo>
                    <a:pt x="334" y="351"/>
                    <a:pt x="284" y="418"/>
                    <a:pt x="234" y="468"/>
                  </a:cubicBezTo>
                  <a:cubicBezTo>
                    <a:pt x="134" y="569"/>
                    <a:pt x="67" y="619"/>
                    <a:pt x="84" y="635"/>
                  </a:cubicBezTo>
                  <a:cubicBezTo>
                    <a:pt x="151" y="602"/>
                    <a:pt x="217" y="552"/>
                    <a:pt x="268" y="502"/>
                  </a:cubicBezTo>
                  <a:cubicBezTo>
                    <a:pt x="318" y="435"/>
                    <a:pt x="385" y="385"/>
                    <a:pt x="418" y="301"/>
                  </a:cubicBezTo>
                  <a:cubicBezTo>
                    <a:pt x="451" y="268"/>
                    <a:pt x="468" y="218"/>
                    <a:pt x="485" y="168"/>
                  </a:cubicBezTo>
                  <a:cubicBezTo>
                    <a:pt x="485" y="84"/>
                    <a:pt x="451" y="17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82;p40">
              <a:extLst>
                <a:ext uri="{FF2B5EF4-FFF2-40B4-BE49-F238E27FC236}">
                  <a16:creationId xmlns:a16="http://schemas.microsoft.com/office/drawing/2014/main" id="{2DF0EC49-B4CF-4E51-9368-EA96DA41B3E0}"/>
                </a:ext>
              </a:extLst>
            </p:cNvPr>
            <p:cNvSpPr/>
            <p:nvPr/>
          </p:nvSpPr>
          <p:spPr>
            <a:xfrm>
              <a:off x="8178391" y="4627352"/>
              <a:ext cx="58972" cy="46530"/>
            </a:xfrm>
            <a:custGeom>
              <a:avLst/>
              <a:gdLst/>
              <a:ahLst/>
              <a:cxnLst/>
              <a:rect l="l" t="t" r="r" b="b"/>
              <a:pathLst>
                <a:path w="1839" h="1451" extrusionOk="0">
                  <a:moveTo>
                    <a:pt x="1596" y="1"/>
                  </a:moveTo>
                  <a:cubicBezTo>
                    <a:pt x="1550" y="1"/>
                    <a:pt x="1504" y="5"/>
                    <a:pt x="1454" y="13"/>
                  </a:cubicBezTo>
                  <a:cubicBezTo>
                    <a:pt x="819" y="47"/>
                    <a:pt x="268" y="465"/>
                    <a:pt x="67" y="1066"/>
                  </a:cubicBezTo>
                  <a:cubicBezTo>
                    <a:pt x="51" y="1166"/>
                    <a:pt x="17" y="1250"/>
                    <a:pt x="17" y="1350"/>
                  </a:cubicBezTo>
                  <a:cubicBezTo>
                    <a:pt x="1" y="1384"/>
                    <a:pt x="1" y="1417"/>
                    <a:pt x="17" y="1450"/>
                  </a:cubicBezTo>
                  <a:cubicBezTo>
                    <a:pt x="17" y="1450"/>
                    <a:pt x="34" y="1300"/>
                    <a:pt x="117" y="1083"/>
                  </a:cubicBezTo>
                  <a:cubicBezTo>
                    <a:pt x="318" y="515"/>
                    <a:pt x="853" y="97"/>
                    <a:pt x="1454" y="47"/>
                  </a:cubicBezTo>
                  <a:cubicBezTo>
                    <a:pt x="1532" y="41"/>
                    <a:pt x="1601" y="39"/>
                    <a:pt x="1658" y="39"/>
                  </a:cubicBezTo>
                  <a:cubicBezTo>
                    <a:pt x="1772" y="39"/>
                    <a:pt x="1838" y="47"/>
                    <a:pt x="1838" y="47"/>
                  </a:cubicBezTo>
                  <a:cubicBezTo>
                    <a:pt x="1805" y="30"/>
                    <a:pt x="1772" y="13"/>
                    <a:pt x="1738" y="13"/>
                  </a:cubicBezTo>
                  <a:cubicBezTo>
                    <a:pt x="1688" y="5"/>
                    <a:pt x="1642" y="1"/>
                    <a:pt x="1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83;p40">
              <a:extLst>
                <a:ext uri="{FF2B5EF4-FFF2-40B4-BE49-F238E27FC236}">
                  <a16:creationId xmlns:a16="http://schemas.microsoft.com/office/drawing/2014/main" id="{826D6915-5D66-4498-B9E5-F8F4DA19F531}"/>
                </a:ext>
              </a:extLst>
            </p:cNvPr>
            <p:cNvSpPr/>
            <p:nvPr/>
          </p:nvSpPr>
          <p:spPr>
            <a:xfrm>
              <a:off x="8220175" y="4560780"/>
              <a:ext cx="2726" cy="67021"/>
            </a:xfrm>
            <a:custGeom>
              <a:avLst/>
              <a:gdLst/>
              <a:ahLst/>
              <a:cxnLst/>
              <a:rect l="l" t="t" r="r" b="b"/>
              <a:pathLst>
                <a:path w="85" h="2090" extrusionOk="0">
                  <a:moveTo>
                    <a:pt x="34" y="1"/>
                  </a:moveTo>
                  <a:cubicBezTo>
                    <a:pt x="1" y="335"/>
                    <a:pt x="1" y="686"/>
                    <a:pt x="1" y="1037"/>
                  </a:cubicBezTo>
                  <a:cubicBezTo>
                    <a:pt x="1" y="1388"/>
                    <a:pt x="1" y="1739"/>
                    <a:pt x="34" y="2089"/>
                  </a:cubicBezTo>
                  <a:cubicBezTo>
                    <a:pt x="84" y="1388"/>
                    <a:pt x="84" y="686"/>
                    <a:pt x="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4;p40">
              <a:extLst>
                <a:ext uri="{FF2B5EF4-FFF2-40B4-BE49-F238E27FC236}">
                  <a16:creationId xmlns:a16="http://schemas.microsoft.com/office/drawing/2014/main" id="{B7278D60-EB07-4B08-B144-4200BB6BBBAA}"/>
                </a:ext>
              </a:extLst>
            </p:cNvPr>
            <p:cNvSpPr/>
            <p:nvPr/>
          </p:nvSpPr>
          <p:spPr>
            <a:xfrm>
              <a:off x="8110889" y="4658072"/>
              <a:ext cx="47716" cy="2533"/>
            </a:xfrm>
            <a:custGeom>
              <a:avLst/>
              <a:gdLst/>
              <a:ahLst/>
              <a:cxnLst/>
              <a:rect l="l" t="t" r="r" b="b"/>
              <a:pathLst>
                <a:path w="1488" h="79" extrusionOk="0">
                  <a:moveTo>
                    <a:pt x="102" y="0"/>
                  </a:moveTo>
                  <a:cubicBezTo>
                    <a:pt x="37" y="0"/>
                    <a:pt x="0" y="2"/>
                    <a:pt x="0" y="8"/>
                  </a:cubicBezTo>
                  <a:cubicBezTo>
                    <a:pt x="193" y="49"/>
                    <a:pt x="397" y="79"/>
                    <a:pt x="602" y="79"/>
                  </a:cubicBezTo>
                  <a:cubicBezTo>
                    <a:pt x="647" y="79"/>
                    <a:pt x="691" y="78"/>
                    <a:pt x="735" y="75"/>
                  </a:cubicBezTo>
                  <a:cubicBezTo>
                    <a:pt x="780" y="78"/>
                    <a:pt x="824" y="79"/>
                    <a:pt x="869" y="79"/>
                  </a:cubicBezTo>
                  <a:cubicBezTo>
                    <a:pt x="1075" y="79"/>
                    <a:pt x="1281" y="49"/>
                    <a:pt x="1487" y="8"/>
                  </a:cubicBezTo>
                  <a:lnTo>
                    <a:pt x="1471" y="8"/>
                  </a:lnTo>
                  <a:cubicBezTo>
                    <a:pt x="1471" y="2"/>
                    <a:pt x="1435" y="0"/>
                    <a:pt x="1373" y="0"/>
                  </a:cubicBezTo>
                  <a:cubicBezTo>
                    <a:pt x="1248" y="0"/>
                    <a:pt x="1014" y="8"/>
                    <a:pt x="735" y="8"/>
                  </a:cubicBezTo>
                  <a:cubicBezTo>
                    <a:pt x="468" y="8"/>
                    <a:pt x="230" y="0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85;p40">
              <a:extLst>
                <a:ext uri="{FF2B5EF4-FFF2-40B4-BE49-F238E27FC236}">
                  <a16:creationId xmlns:a16="http://schemas.microsoft.com/office/drawing/2014/main" id="{044EC8A5-2DA4-4846-BE6E-D343A03DB7E7}"/>
                </a:ext>
              </a:extLst>
            </p:cNvPr>
            <p:cNvSpPr/>
            <p:nvPr/>
          </p:nvSpPr>
          <p:spPr>
            <a:xfrm>
              <a:off x="8184836" y="4658842"/>
              <a:ext cx="5900" cy="9139"/>
            </a:xfrm>
            <a:custGeom>
              <a:avLst/>
              <a:gdLst/>
              <a:ahLst/>
              <a:cxnLst/>
              <a:rect l="l" t="t" r="r" b="b"/>
              <a:pathLst>
                <a:path w="184" h="285" extrusionOk="0">
                  <a:moveTo>
                    <a:pt x="167" y="0"/>
                  </a:moveTo>
                  <a:cubicBezTo>
                    <a:pt x="150" y="0"/>
                    <a:pt x="84" y="34"/>
                    <a:pt x="50" y="117"/>
                  </a:cubicBezTo>
                  <a:cubicBezTo>
                    <a:pt x="0" y="218"/>
                    <a:pt x="17" y="285"/>
                    <a:pt x="33" y="285"/>
                  </a:cubicBezTo>
                  <a:cubicBezTo>
                    <a:pt x="50" y="285"/>
                    <a:pt x="67" y="234"/>
                    <a:pt x="100" y="151"/>
                  </a:cubicBezTo>
                  <a:cubicBezTo>
                    <a:pt x="134" y="67"/>
                    <a:pt x="184" y="17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686;p40">
              <a:extLst>
                <a:ext uri="{FF2B5EF4-FFF2-40B4-BE49-F238E27FC236}">
                  <a16:creationId xmlns:a16="http://schemas.microsoft.com/office/drawing/2014/main" id="{9B9B00FD-BD34-4B78-ADB2-0333EDC049DC}"/>
                </a:ext>
              </a:extLst>
            </p:cNvPr>
            <p:cNvSpPr/>
            <p:nvPr/>
          </p:nvSpPr>
          <p:spPr>
            <a:xfrm>
              <a:off x="8196060" y="4644251"/>
              <a:ext cx="7023" cy="6189"/>
            </a:xfrm>
            <a:custGeom>
              <a:avLst/>
              <a:gdLst/>
              <a:ahLst/>
              <a:cxnLst/>
              <a:rect l="l" t="t" r="r" b="b"/>
              <a:pathLst>
                <a:path w="219" h="193" extrusionOk="0">
                  <a:moveTo>
                    <a:pt x="190" y="0"/>
                  </a:moveTo>
                  <a:cubicBezTo>
                    <a:pt x="167" y="0"/>
                    <a:pt x="126" y="30"/>
                    <a:pt x="84" y="71"/>
                  </a:cubicBezTo>
                  <a:cubicBezTo>
                    <a:pt x="34" y="121"/>
                    <a:pt x="1" y="171"/>
                    <a:pt x="1" y="188"/>
                  </a:cubicBezTo>
                  <a:cubicBezTo>
                    <a:pt x="4" y="191"/>
                    <a:pt x="8" y="193"/>
                    <a:pt x="13" y="193"/>
                  </a:cubicBezTo>
                  <a:cubicBezTo>
                    <a:pt x="35" y="193"/>
                    <a:pt x="77" y="163"/>
                    <a:pt x="118" y="121"/>
                  </a:cubicBezTo>
                  <a:cubicBezTo>
                    <a:pt x="185" y="54"/>
                    <a:pt x="218" y="4"/>
                    <a:pt x="201" y="4"/>
                  </a:cubicBezTo>
                  <a:cubicBezTo>
                    <a:pt x="198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687;p40">
              <a:extLst>
                <a:ext uri="{FF2B5EF4-FFF2-40B4-BE49-F238E27FC236}">
                  <a16:creationId xmlns:a16="http://schemas.microsoft.com/office/drawing/2014/main" id="{6946815D-F07F-4920-83B7-DD9017817581}"/>
                </a:ext>
              </a:extLst>
            </p:cNvPr>
            <p:cNvSpPr/>
            <p:nvPr/>
          </p:nvSpPr>
          <p:spPr>
            <a:xfrm>
              <a:off x="8210009" y="4636651"/>
              <a:ext cx="10037" cy="4105"/>
            </a:xfrm>
            <a:custGeom>
              <a:avLst/>
              <a:gdLst/>
              <a:ahLst/>
              <a:cxnLst/>
              <a:rect l="l" t="t" r="r" b="b"/>
              <a:pathLst>
                <a:path w="313" h="128" extrusionOk="0">
                  <a:moveTo>
                    <a:pt x="216" y="1"/>
                  </a:moveTo>
                  <a:cubicBezTo>
                    <a:pt x="191" y="1"/>
                    <a:pt x="163" y="3"/>
                    <a:pt x="134" y="7"/>
                  </a:cubicBezTo>
                  <a:cubicBezTo>
                    <a:pt x="50" y="41"/>
                    <a:pt x="0" y="108"/>
                    <a:pt x="17" y="124"/>
                  </a:cubicBezTo>
                  <a:cubicBezTo>
                    <a:pt x="19" y="127"/>
                    <a:pt x="22" y="128"/>
                    <a:pt x="26" y="128"/>
                  </a:cubicBezTo>
                  <a:cubicBezTo>
                    <a:pt x="48" y="128"/>
                    <a:pt x="93" y="89"/>
                    <a:pt x="151" y="74"/>
                  </a:cubicBezTo>
                  <a:cubicBezTo>
                    <a:pt x="234" y="41"/>
                    <a:pt x="301" y="41"/>
                    <a:pt x="301" y="24"/>
                  </a:cubicBezTo>
                  <a:cubicBezTo>
                    <a:pt x="313" y="12"/>
                    <a:pt x="275" y="1"/>
                    <a:pt x="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688;p40">
              <a:extLst>
                <a:ext uri="{FF2B5EF4-FFF2-40B4-BE49-F238E27FC236}">
                  <a16:creationId xmlns:a16="http://schemas.microsoft.com/office/drawing/2014/main" id="{E8C3C73F-79FD-41D7-8A60-522D012C42AE}"/>
                </a:ext>
              </a:extLst>
            </p:cNvPr>
            <p:cNvSpPr/>
            <p:nvPr/>
          </p:nvSpPr>
          <p:spPr>
            <a:xfrm>
              <a:off x="8227165" y="4634342"/>
              <a:ext cx="5387" cy="2437"/>
            </a:xfrm>
            <a:custGeom>
              <a:avLst/>
              <a:gdLst/>
              <a:ahLst/>
              <a:cxnLst/>
              <a:rect l="l" t="t" r="r" b="b"/>
              <a:pathLst>
                <a:path w="168" h="76" extrusionOk="0">
                  <a:moveTo>
                    <a:pt x="121" y="0"/>
                  </a:moveTo>
                  <a:cubicBezTo>
                    <a:pt x="104" y="0"/>
                    <a:pt x="84" y="4"/>
                    <a:pt x="67" y="13"/>
                  </a:cubicBezTo>
                  <a:cubicBezTo>
                    <a:pt x="17" y="29"/>
                    <a:pt x="0" y="46"/>
                    <a:pt x="0" y="63"/>
                  </a:cubicBezTo>
                  <a:cubicBezTo>
                    <a:pt x="0" y="71"/>
                    <a:pt x="13" y="75"/>
                    <a:pt x="29" y="75"/>
                  </a:cubicBezTo>
                  <a:cubicBezTo>
                    <a:pt x="46" y="75"/>
                    <a:pt x="67" y="71"/>
                    <a:pt x="84" y="63"/>
                  </a:cubicBezTo>
                  <a:cubicBezTo>
                    <a:pt x="134" y="46"/>
                    <a:pt x="167" y="29"/>
                    <a:pt x="150" y="13"/>
                  </a:cubicBezTo>
                  <a:cubicBezTo>
                    <a:pt x="150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689;p40">
              <a:extLst>
                <a:ext uri="{FF2B5EF4-FFF2-40B4-BE49-F238E27FC236}">
                  <a16:creationId xmlns:a16="http://schemas.microsoft.com/office/drawing/2014/main" id="{D5D5A3AB-9807-4EE5-B879-C2E22A819635}"/>
                </a:ext>
              </a:extLst>
            </p:cNvPr>
            <p:cNvSpPr/>
            <p:nvPr/>
          </p:nvSpPr>
          <p:spPr>
            <a:xfrm>
              <a:off x="7804836" y="4480964"/>
              <a:ext cx="286267" cy="207926"/>
            </a:xfrm>
            <a:custGeom>
              <a:avLst/>
              <a:gdLst/>
              <a:ahLst/>
              <a:cxnLst/>
              <a:rect l="l" t="t" r="r" b="b"/>
              <a:pathLst>
                <a:path w="8927" h="6484" extrusionOk="0">
                  <a:moveTo>
                    <a:pt x="7639" y="0"/>
                  </a:moveTo>
                  <a:lnTo>
                    <a:pt x="2827" y="1638"/>
                  </a:lnTo>
                  <a:lnTo>
                    <a:pt x="3696" y="4211"/>
                  </a:lnTo>
                  <a:cubicBezTo>
                    <a:pt x="3696" y="4211"/>
                    <a:pt x="0" y="6484"/>
                    <a:pt x="989" y="6484"/>
                  </a:cubicBezTo>
                  <a:cubicBezTo>
                    <a:pt x="1000" y="6484"/>
                    <a:pt x="1011" y="6484"/>
                    <a:pt x="1023" y="6483"/>
                  </a:cubicBezTo>
                  <a:cubicBezTo>
                    <a:pt x="1992" y="6450"/>
                    <a:pt x="7339" y="4395"/>
                    <a:pt x="8642" y="3860"/>
                  </a:cubicBezTo>
                  <a:lnTo>
                    <a:pt x="8926" y="3743"/>
                  </a:lnTo>
                  <a:lnTo>
                    <a:pt x="7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690;p40">
              <a:extLst>
                <a:ext uri="{FF2B5EF4-FFF2-40B4-BE49-F238E27FC236}">
                  <a16:creationId xmlns:a16="http://schemas.microsoft.com/office/drawing/2014/main" id="{3E2EA991-D846-4784-A142-4704C524D7CC}"/>
                </a:ext>
              </a:extLst>
            </p:cNvPr>
            <p:cNvSpPr/>
            <p:nvPr/>
          </p:nvSpPr>
          <p:spPr>
            <a:xfrm>
              <a:off x="7823692" y="4597753"/>
              <a:ext cx="267411" cy="91521"/>
            </a:xfrm>
            <a:custGeom>
              <a:avLst/>
              <a:gdLst/>
              <a:ahLst/>
              <a:cxnLst/>
              <a:rect l="l" t="t" r="r" b="b"/>
              <a:pathLst>
                <a:path w="8339" h="2854" extrusionOk="0">
                  <a:moveTo>
                    <a:pt x="8305" y="1"/>
                  </a:moveTo>
                  <a:lnTo>
                    <a:pt x="1922" y="2240"/>
                  </a:lnTo>
                  <a:cubicBezTo>
                    <a:pt x="1922" y="2240"/>
                    <a:pt x="1619" y="1763"/>
                    <a:pt x="1348" y="1763"/>
                  </a:cubicBezTo>
                  <a:cubicBezTo>
                    <a:pt x="1327" y="1763"/>
                    <a:pt x="1307" y="1766"/>
                    <a:pt x="1287" y="1772"/>
                  </a:cubicBezTo>
                  <a:cubicBezTo>
                    <a:pt x="1287" y="1772"/>
                    <a:pt x="0" y="2674"/>
                    <a:pt x="251" y="2841"/>
                  </a:cubicBezTo>
                  <a:cubicBezTo>
                    <a:pt x="263" y="2850"/>
                    <a:pt x="287" y="2854"/>
                    <a:pt x="320" y="2854"/>
                  </a:cubicBezTo>
                  <a:cubicBezTo>
                    <a:pt x="1014" y="2854"/>
                    <a:pt x="6106" y="1089"/>
                    <a:pt x="8338" y="101"/>
                  </a:cubicBezTo>
                  <a:lnTo>
                    <a:pt x="83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691;p40">
              <a:extLst>
                <a:ext uri="{FF2B5EF4-FFF2-40B4-BE49-F238E27FC236}">
                  <a16:creationId xmlns:a16="http://schemas.microsoft.com/office/drawing/2014/main" id="{572FFCD2-8CFF-4495-B1BB-FC544C115796}"/>
                </a:ext>
              </a:extLst>
            </p:cNvPr>
            <p:cNvSpPr/>
            <p:nvPr/>
          </p:nvSpPr>
          <p:spPr>
            <a:xfrm>
              <a:off x="7831196" y="4596695"/>
              <a:ext cx="260965" cy="90046"/>
            </a:xfrm>
            <a:custGeom>
              <a:avLst/>
              <a:gdLst/>
              <a:ahLst/>
              <a:cxnLst/>
              <a:rect l="l" t="t" r="r" b="b"/>
              <a:pathLst>
                <a:path w="8138" h="2808" extrusionOk="0">
                  <a:moveTo>
                    <a:pt x="8137" y="0"/>
                  </a:moveTo>
                  <a:cubicBezTo>
                    <a:pt x="8104" y="0"/>
                    <a:pt x="8087" y="17"/>
                    <a:pt x="8054" y="34"/>
                  </a:cubicBezTo>
                  <a:cubicBezTo>
                    <a:pt x="8087" y="34"/>
                    <a:pt x="8121" y="17"/>
                    <a:pt x="8137" y="0"/>
                  </a:cubicBezTo>
                  <a:close/>
                  <a:moveTo>
                    <a:pt x="8054" y="34"/>
                  </a:moveTo>
                  <a:lnTo>
                    <a:pt x="7820" y="117"/>
                  </a:lnTo>
                  <a:lnTo>
                    <a:pt x="6951" y="435"/>
                  </a:lnTo>
                  <a:cubicBezTo>
                    <a:pt x="6216" y="702"/>
                    <a:pt x="5213" y="1070"/>
                    <a:pt x="4077" y="1454"/>
                  </a:cubicBezTo>
                  <a:cubicBezTo>
                    <a:pt x="2958" y="1838"/>
                    <a:pt x="1939" y="2172"/>
                    <a:pt x="1187" y="2406"/>
                  </a:cubicBezTo>
                  <a:lnTo>
                    <a:pt x="318" y="2690"/>
                  </a:lnTo>
                  <a:lnTo>
                    <a:pt x="84" y="2774"/>
                  </a:lnTo>
                  <a:cubicBezTo>
                    <a:pt x="151" y="2757"/>
                    <a:pt x="234" y="2741"/>
                    <a:pt x="318" y="2707"/>
                  </a:cubicBezTo>
                  <a:cubicBezTo>
                    <a:pt x="568" y="2640"/>
                    <a:pt x="853" y="2557"/>
                    <a:pt x="1203" y="2456"/>
                  </a:cubicBezTo>
                  <a:cubicBezTo>
                    <a:pt x="1955" y="2223"/>
                    <a:pt x="2974" y="1888"/>
                    <a:pt x="4111" y="1504"/>
                  </a:cubicBezTo>
                  <a:cubicBezTo>
                    <a:pt x="5230" y="1120"/>
                    <a:pt x="6233" y="752"/>
                    <a:pt x="6968" y="468"/>
                  </a:cubicBezTo>
                  <a:lnTo>
                    <a:pt x="7820" y="134"/>
                  </a:lnTo>
                  <a:lnTo>
                    <a:pt x="8054" y="34"/>
                  </a:lnTo>
                  <a:close/>
                  <a:moveTo>
                    <a:pt x="84" y="2774"/>
                  </a:moveTo>
                  <a:cubicBezTo>
                    <a:pt x="50" y="2774"/>
                    <a:pt x="17" y="2791"/>
                    <a:pt x="0" y="2807"/>
                  </a:cubicBezTo>
                  <a:cubicBezTo>
                    <a:pt x="17" y="2791"/>
                    <a:pt x="50" y="2791"/>
                    <a:pt x="84" y="2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692;p40">
              <a:extLst>
                <a:ext uri="{FF2B5EF4-FFF2-40B4-BE49-F238E27FC236}">
                  <a16:creationId xmlns:a16="http://schemas.microsoft.com/office/drawing/2014/main" id="{3D6659C9-0EB7-4868-9E23-0D9CA63B848E}"/>
                </a:ext>
              </a:extLst>
            </p:cNvPr>
            <p:cNvSpPr/>
            <p:nvPr/>
          </p:nvSpPr>
          <p:spPr>
            <a:xfrm>
              <a:off x="7863327" y="4652942"/>
              <a:ext cx="23089" cy="19337"/>
            </a:xfrm>
            <a:custGeom>
              <a:avLst/>
              <a:gdLst/>
              <a:ahLst/>
              <a:cxnLst/>
              <a:rect l="l" t="t" r="r" b="b"/>
              <a:pathLst>
                <a:path w="720" h="603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101"/>
                    <a:pt x="552" y="318"/>
                    <a:pt x="719" y="602"/>
                  </a:cubicBezTo>
                  <a:cubicBezTo>
                    <a:pt x="619" y="268"/>
                    <a:pt x="335" y="3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693;p40">
              <a:extLst>
                <a:ext uri="{FF2B5EF4-FFF2-40B4-BE49-F238E27FC236}">
                  <a16:creationId xmlns:a16="http://schemas.microsoft.com/office/drawing/2014/main" id="{C4F9DF30-0829-41FB-8BBC-6275855C0940}"/>
                </a:ext>
              </a:extLst>
            </p:cNvPr>
            <p:cNvSpPr/>
            <p:nvPr/>
          </p:nvSpPr>
          <p:spPr>
            <a:xfrm>
              <a:off x="7911012" y="4623407"/>
              <a:ext cx="12891" cy="10294"/>
            </a:xfrm>
            <a:custGeom>
              <a:avLst/>
              <a:gdLst/>
              <a:ahLst/>
              <a:cxnLst/>
              <a:rect l="l" t="t" r="r" b="b"/>
              <a:pathLst>
                <a:path w="402" h="321" extrusionOk="0">
                  <a:moveTo>
                    <a:pt x="9" y="0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19"/>
                    <a:pt x="68" y="86"/>
                    <a:pt x="185" y="187"/>
                  </a:cubicBezTo>
                  <a:cubicBezTo>
                    <a:pt x="285" y="270"/>
                    <a:pt x="385" y="320"/>
                    <a:pt x="402" y="320"/>
                  </a:cubicBezTo>
                  <a:cubicBezTo>
                    <a:pt x="402" y="303"/>
                    <a:pt x="335" y="220"/>
                    <a:pt x="218" y="136"/>
                  </a:cubicBezTo>
                  <a:cubicBezTo>
                    <a:pt x="128" y="62"/>
                    <a:pt x="39" y="0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694;p40">
              <a:extLst>
                <a:ext uri="{FF2B5EF4-FFF2-40B4-BE49-F238E27FC236}">
                  <a16:creationId xmlns:a16="http://schemas.microsoft.com/office/drawing/2014/main" id="{16EF34A1-D4D3-47AC-B798-EB5A9C3F422C}"/>
                </a:ext>
              </a:extLst>
            </p:cNvPr>
            <p:cNvSpPr/>
            <p:nvPr/>
          </p:nvSpPr>
          <p:spPr>
            <a:xfrm>
              <a:off x="7921209" y="4616898"/>
              <a:ext cx="12891" cy="5740"/>
            </a:xfrm>
            <a:custGeom>
              <a:avLst/>
              <a:gdLst/>
              <a:ahLst/>
              <a:cxnLst/>
              <a:rect l="l" t="t" r="r" b="b"/>
              <a:pathLst>
                <a:path w="402" h="179" extrusionOk="0">
                  <a:moveTo>
                    <a:pt x="15" y="1"/>
                  </a:moveTo>
                  <a:cubicBezTo>
                    <a:pt x="8" y="1"/>
                    <a:pt x="3" y="2"/>
                    <a:pt x="0" y="5"/>
                  </a:cubicBezTo>
                  <a:cubicBezTo>
                    <a:pt x="0" y="22"/>
                    <a:pt x="84" y="72"/>
                    <a:pt x="184" y="122"/>
                  </a:cubicBezTo>
                  <a:cubicBezTo>
                    <a:pt x="272" y="160"/>
                    <a:pt x="341" y="179"/>
                    <a:pt x="377" y="179"/>
                  </a:cubicBezTo>
                  <a:cubicBezTo>
                    <a:pt x="389" y="179"/>
                    <a:pt x="397" y="176"/>
                    <a:pt x="401" y="172"/>
                  </a:cubicBezTo>
                  <a:cubicBezTo>
                    <a:pt x="401" y="156"/>
                    <a:pt x="318" y="105"/>
                    <a:pt x="218" y="72"/>
                  </a:cubicBezTo>
                  <a:cubicBezTo>
                    <a:pt x="121" y="31"/>
                    <a:pt x="48" y="1"/>
                    <a:pt x="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695;p40">
              <a:extLst>
                <a:ext uri="{FF2B5EF4-FFF2-40B4-BE49-F238E27FC236}">
                  <a16:creationId xmlns:a16="http://schemas.microsoft.com/office/drawing/2014/main" id="{72C4B3E9-3582-4838-B114-5881454BC373}"/>
                </a:ext>
              </a:extLst>
            </p:cNvPr>
            <p:cNvSpPr/>
            <p:nvPr/>
          </p:nvSpPr>
          <p:spPr>
            <a:xfrm>
              <a:off x="7920664" y="4605257"/>
              <a:ext cx="16643" cy="5932"/>
            </a:xfrm>
            <a:custGeom>
              <a:avLst/>
              <a:gdLst/>
              <a:ahLst/>
              <a:cxnLst/>
              <a:rect l="l" t="t" r="r" b="b"/>
              <a:pathLst>
                <a:path w="519" h="185" extrusionOk="0">
                  <a:moveTo>
                    <a:pt x="502" y="1"/>
                  </a:moveTo>
                  <a:cubicBezTo>
                    <a:pt x="418" y="1"/>
                    <a:pt x="318" y="17"/>
                    <a:pt x="251" y="67"/>
                  </a:cubicBezTo>
                  <a:cubicBezTo>
                    <a:pt x="101" y="118"/>
                    <a:pt x="1" y="168"/>
                    <a:pt x="1" y="184"/>
                  </a:cubicBezTo>
                  <a:cubicBezTo>
                    <a:pt x="101" y="184"/>
                    <a:pt x="184" y="151"/>
                    <a:pt x="268" y="118"/>
                  </a:cubicBezTo>
                  <a:cubicBezTo>
                    <a:pt x="402" y="67"/>
                    <a:pt x="519" y="17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696;p40">
              <a:extLst>
                <a:ext uri="{FF2B5EF4-FFF2-40B4-BE49-F238E27FC236}">
                  <a16:creationId xmlns:a16="http://schemas.microsoft.com/office/drawing/2014/main" id="{BDB1A0CF-F02F-42B5-84BA-85082C1A6A15}"/>
                </a:ext>
              </a:extLst>
            </p:cNvPr>
            <p:cNvSpPr/>
            <p:nvPr/>
          </p:nvSpPr>
          <p:spPr>
            <a:xfrm>
              <a:off x="7918516" y="4594001"/>
              <a:ext cx="17733" cy="7600"/>
            </a:xfrm>
            <a:custGeom>
              <a:avLst/>
              <a:gdLst/>
              <a:ahLst/>
              <a:cxnLst/>
              <a:rect l="l" t="t" r="r" b="b"/>
              <a:pathLst>
                <a:path w="553" h="237" extrusionOk="0">
                  <a:moveTo>
                    <a:pt x="552" y="1"/>
                  </a:moveTo>
                  <a:cubicBezTo>
                    <a:pt x="368" y="84"/>
                    <a:pt x="185" y="168"/>
                    <a:pt x="1" y="235"/>
                  </a:cubicBezTo>
                  <a:cubicBezTo>
                    <a:pt x="15" y="236"/>
                    <a:pt x="30" y="237"/>
                    <a:pt x="45" y="237"/>
                  </a:cubicBezTo>
                  <a:cubicBezTo>
                    <a:pt x="230" y="237"/>
                    <a:pt x="413" y="140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697;p40">
              <a:extLst>
                <a:ext uri="{FF2B5EF4-FFF2-40B4-BE49-F238E27FC236}">
                  <a16:creationId xmlns:a16="http://schemas.microsoft.com/office/drawing/2014/main" id="{27F6F0F3-BCC1-4EFC-AE1E-4B267818384A}"/>
                </a:ext>
              </a:extLst>
            </p:cNvPr>
            <p:cNvSpPr/>
            <p:nvPr/>
          </p:nvSpPr>
          <p:spPr>
            <a:xfrm>
              <a:off x="7881542" y="4613627"/>
              <a:ext cx="32196" cy="12795"/>
            </a:xfrm>
            <a:custGeom>
              <a:avLst/>
              <a:gdLst/>
              <a:ahLst/>
              <a:cxnLst/>
              <a:rect l="l" t="t" r="r" b="b"/>
              <a:pathLst>
                <a:path w="1004" h="399" extrusionOk="0">
                  <a:moveTo>
                    <a:pt x="435" y="57"/>
                  </a:moveTo>
                  <a:cubicBezTo>
                    <a:pt x="552" y="57"/>
                    <a:pt x="669" y="91"/>
                    <a:pt x="770" y="141"/>
                  </a:cubicBezTo>
                  <a:cubicBezTo>
                    <a:pt x="824" y="173"/>
                    <a:pt x="878" y="220"/>
                    <a:pt x="923" y="271"/>
                  </a:cubicBezTo>
                  <a:lnTo>
                    <a:pt x="923" y="271"/>
                  </a:lnTo>
                  <a:cubicBezTo>
                    <a:pt x="869" y="286"/>
                    <a:pt x="788" y="307"/>
                    <a:pt x="686" y="324"/>
                  </a:cubicBezTo>
                  <a:cubicBezTo>
                    <a:pt x="586" y="341"/>
                    <a:pt x="469" y="341"/>
                    <a:pt x="352" y="341"/>
                  </a:cubicBezTo>
                  <a:cubicBezTo>
                    <a:pt x="285" y="341"/>
                    <a:pt x="218" y="341"/>
                    <a:pt x="151" y="324"/>
                  </a:cubicBezTo>
                  <a:cubicBezTo>
                    <a:pt x="85" y="308"/>
                    <a:pt x="51" y="258"/>
                    <a:pt x="85" y="207"/>
                  </a:cubicBezTo>
                  <a:cubicBezTo>
                    <a:pt x="168" y="107"/>
                    <a:pt x="302" y="57"/>
                    <a:pt x="435" y="57"/>
                  </a:cubicBezTo>
                  <a:close/>
                  <a:moveTo>
                    <a:pt x="452" y="0"/>
                  </a:moveTo>
                  <a:cubicBezTo>
                    <a:pt x="300" y="0"/>
                    <a:pt x="148" y="60"/>
                    <a:pt x="34" y="174"/>
                  </a:cubicBezTo>
                  <a:cubicBezTo>
                    <a:pt x="1" y="224"/>
                    <a:pt x="1" y="274"/>
                    <a:pt x="18" y="324"/>
                  </a:cubicBezTo>
                  <a:cubicBezTo>
                    <a:pt x="51" y="358"/>
                    <a:pt x="85" y="375"/>
                    <a:pt x="135" y="391"/>
                  </a:cubicBezTo>
                  <a:cubicBezTo>
                    <a:pt x="179" y="391"/>
                    <a:pt x="224" y="399"/>
                    <a:pt x="273" y="399"/>
                  </a:cubicBezTo>
                  <a:cubicBezTo>
                    <a:pt x="298" y="399"/>
                    <a:pt x="324" y="397"/>
                    <a:pt x="352" y="391"/>
                  </a:cubicBezTo>
                  <a:cubicBezTo>
                    <a:pt x="469" y="391"/>
                    <a:pt x="586" y="391"/>
                    <a:pt x="703" y="358"/>
                  </a:cubicBezTo>
                  <a:cubicBezTo>
                    <a:pt x="779" y="345"/>
                    <a:pt x="865" y="323"/>
                    <a:pt x="939" y="290"/>
                  </a:cubicBezTo>
                  <a:lnTo>
                    <a:pt x="939" y="290"/>
                  </a:lnTo>
                  <a:cubicBezTo>
                    <a:pt x="957" y="312"/>
                    <a:pt x="973" y="335"/>
                    <a:pt x="987" y="358"/>
                  </a:cubicBezTo>
                  <a:cubicBezTo>
                    <a:pt x="1003" y="358"/>
                    <a:pt x="988" y="328"/>
                    <a:pt x="958" y="282"/>
                  </a:cubicBezTo>
                  <a:lnTo>
                    <a:pt x="958" y="282"/>
                  </a:lnTo>
                  <a:cubicBezTo>
                    <a:pt x="974" y="274"/>
                    <a:pt x="989" y="266"/>
                    <a:pt x="1003" y="258"/>
                  </a:cubicBezTo>
                  <a:cubicBezTo>
                    <a:pt x="1003" y="255"/>
                    <a:pt x="1001" y="254"/>
                    <a:pt x="997" y="254"/>
                  </a:cubicBezTo>
                  <a:cubicBezTo>
                    <a:pt x="988" y="254"/>
                    <a:pt x="971" y="258"/>
                    <a:pt x="946" y="265"/>
                  </a:cubicBezTo>
                  <a:lnTo>
                    <a:pt x="946" y="265"/>
                  </a:lnTo>
                  <a:cubicBezTo>
                    <a:pt x="899" y="201"/>
                    <a:pt x="850" y="139"/>
                    <a:pt x="786" y="107"/>
                  </a:cubicBezTo>
                  <a:cubicBezTo>
                    <a:pt x="685" y="35"/>
                    <a:pt x="568" y="0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698;p40">
              <a:extLst>
                <a:ext uri="{FF2B5EF4-FFF2-40B4-BE49-F238E27FC236}">
                  <a16:creationId xmlns:a16="http://schemas.microsoft.com/office/drawing/2014/main" id="{D788094F-2931-4DF9-B0A4-20E4A75D0DE5}"/>
                </a:ext>
              </a:extLst>
            </p:cNvPr>
            <p:cNvSpPr/>
            <p:nvPr/>
          </p:nvSpPr>
          <p:spPr>
            <a:xfrm>
              <a:off x="7907260" y="4600447"/>
              <a:ext cx="12378" cy="22543"/>
            </a:xfrm>
            <a:custGeom>
              <a:avLst/>
              <a:gdLst/>
              <a:ahLst/>
              <a:cxnLst/>
              <a:rect l="l" t="t" r="r" b="b"/>
              <a:pathLst>
                <a:path w="386" h="703" extrusionOk="0">
                  <a:moveTo>
                    <a:pt x="235" y="0"/>
                  </a:moveTo>
                  <a:cubicBezTo>
                    <a:pt x="135" y="50"/>
                    <a:pt x="51" y="134"/>
                    <a:pt x="34" y="251"/>
                  </a:cubicBezTo>
                  <a:cubicBezTo>
                    <a:pt x="1" y="334"/>
                    <a:pt x="1" y="418"/>
                    <a:pt x="18" y="502"/>
                  </a:cubicBezTo>
                  <a:cubicBezTo>
                    <a:pt x="34" y="585"/>
                    <a:pt x="68" y="652"/>
                    <a:pt x="135" y="702"/>
                  </a:cubicBezTo>
                  <a:cubicBezTo>
                    <a:pt x="101" y="635"/>
                    <a:pt x="85" y="568"/>
                    <a:pt x="68" y="502"/>
                  </a:cubicBezTo>
                  <a:cubicBezTo>
                    <a:pt x="51" y="418"/>
                    <a:pt x="68" y="334"/>
                    <a:pt x="85" y="268"/>
                  </a:cubicBezTo>
                  <a:cubicBezTo>
                    <a:pt x="118" y="184"/>
                    <a:pt x="168" y="84"/>
                    <a:pt x="252" y="67"/>
                  </a:cubicBezTo>
                  <a:cubicBezTo>
                    <a:pt x="255" y="66"/>
                    <a:pt x="259" y="66"/>
                    <a:pt x="263" y="66"/>
                  </a:cubicBezTo>
                  <a:cubicBezTo>
                    <a:pt x="320" y="66"/>
                    <a:pt x="334" y="189"/>
                    <a:pt x="318" y="268"/>
                  </a:cubicBezTo>
                  <a:cubicBezTo>
                    <a:pt x="302" y="334"/>
                    <a:pt x="285" y="418"/>
                    <a:pt x="252" y="485"/>
                  </a:cubicBezTo>
                  <a:cubicBezTo>
                    <a:pt x="201" y="618"/>
                    <a:pt x="151" y="685"/>
                    <a:pt x="151" y="702"/>
                  </a:cubicBezTo>
                  <a:cubicBezTo>
                    <a:pt x="218" y="652"/>
                    <a:pt x="268" y="585"/>
                    <a:pt x="285" y="502"/>
                  </a:cubicBezTo>
                  <a:cubicBezTo>
                    <a:pt x="335" y="435"/>
                    <a:pt x="352" y="351"/>
                    <a:pt x="369" y="268"/>
                  </a:cubicBezTo>
                  <a:cubicBezTo>
                    <a:pt x="385" y="217"/>
                    <a:pt x="385" y="167"/>
                    <a:pt x="385" y="117"/>
                  </a:cubicBezTo>
                  <a:cubicBezTo>
                    <a:pt x="369" y="50"/>
                    <a:pt x="302" y="0"/>
                    <a:pt x="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99;p40">
              <a:extLst>
                <a:ext uri="{FF2B5EF4-FFF2-40B4-BE49-F238E27FC236}">
                  <a16:creationId xmlns:a16="http://schemas.microsoft.com/office/drawing/2014/main" id="{4C4ABEDB-17D7-458B-B67A-79151633A8E8}"/>
                </a:ext>
              </a:extLst>
            </p:cNvPr>
            <p:cNvSpPr/>
            <p:nvPr/>
          </p:nvSpPr>
          <p:spPr>
            <a:xfrm>
              <a:off x="8032131" y="4555424"/>
              <a:ext cx="42361" cy="62724"/>
            </a:xfrm>
            <a:custGeom>
              <a:avLst/>
              <a:gdLst/>
              <a:ahLst/>
              <a:cxnLst/>
              <a:rect l="l" t="t" r="r" b="b"/>
              <a:pathLst>
                <a:path w="1321" h="1956" extrusionOk="0">
                  <a:moveTo>
                    <a:pt x="1320" y="1"/>
                  </a:moveTo>
                  <a:cubicBezTo>
                    <a:pt x="1287" y="1"/>
                    <a:pt x="1253" y="1"/>
                    <a:pt x="1220" y="17"/>
                  </a:cubicBezTo>
                  <a:cubicBezTo>
                    <a:pt x="1136" y="34"/>
                    <a:pt x="1036" y="68"/>
                    <a:pt x="952" y="101"/>
                  </a:cubicBezTo>
                  <a:cubicBezTo>
                    <a:pt x="368" y="352"/>
                    <a:pt x="0" y="936"/>
                    <a:pt x="17" y="1571"/>
                  </a:cubicBezTo>
                  <a:cubicBezTo>
                    <a:pt x="17" y="1672"/>
                    <a:pt x="34" y="1755"/>
                    <a:pt x="50" y="1855"/>
                  </a:cubicBezTo>
                  <a:cubicBezTo>
                    <a:pt x="50" y="1889"/>
                    <a:pt x="67" y="1922"/>
                    <a:pt x="84" y="1956"/>
                  </a:cubicBezTo>
                  <a:cubicBezTo>
                    <a:pt x="100" y="1939"/>
                    <a:pt x="50" y="1805"/>
                    <a:pt x="67" y="1571"/>
                  </a:cubicBezTo>
                  <a:cubicBezTo>
                    <a:pt x="67" y="953"/>
                    <a:pt x="418" y="402"/>
                    <a:pt x="969" y="134"/>
                  </a:cubicBezTo>
                  <a:cubicBezTo>
                    <a:pt x="1186" y="34"/>
                    <a:pt x="1320" y="17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00;p40">
              <a:extLst>
                <a:ext uri="{FF2B5EF4-FFF2-40B4-BE49-F238E27FC236}">
                  <a16:creationId xmlns:a16="http://schemas.microsoft.com/office/drawing/2014/main" id="{93B6D1E6-3760-4EC2-8F67-D0F37D88B830}"/>
                </a:ext>
              </a:extLst>
            </p:cNvPr>
            <p:cNvSpPr/>
            <p:nvPr/>
          </p:nvSpPr>
          <p:spPr>
            <a:xfrm>
              <a:off x="8036396" y="4497029"/>
              <a:ext cx="22543" cy="63269"/>
            </a:xfrm>
            <a:custGeom>
              <a:avLst/>
              <a:gdLst/>
              <a:ahLst/>
              <a:cxnLst/>
              <a:rect l="l" t="t" r="r" b="b"/>
              <a:pathLst>
                <a:path w="703" h="1973" extrusionOk="0">
                  <a:moveTo>
                    <a:pt x="1" y="1"/>
                  </a:moveTo>
                  <a:cubicBezTo>
                    <a:pt x="201" y="669"/>
                    <a:pt x="435" y="1320"/>
                    <a:pt x="703" y="1972"/>
                  </a:cubicBezTo>
                  <a:cubicBezTo>
                    <a:pt x="619" y="1621"/>
                    <a:pt x="519" y="1304"/>
                    <a:pt x="385" y="970"/>
                  </a:cubicBezTo>
                  <a:cubicBezTo>
                    <a:pt x="285" y="635"/>
                    <a:pt x="151" y="3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01;p40">
              <a:extLst>
                <a:ext uri="{FF2B5EF4-FFF2-40B4-BE49-F238E27FC236}">
                  <a16:creationId xmlns:a16="http://schemas.microsoft.com/office/drawing/2014/main" id="{0483C057-388B-48A0-8CF6-6458118EC330}"/>
                </a:ext>
              </a:extLst>
            </p:cNvPr>
            <p:cNvSpPr/>
            <p:nvPr/>
          </p:nvSpPr>
          <p:spPr>
            <a:xfrm>
              <a:off x="7965687" y="4610580"/>
              <a:ext cx="45023" cy="15617"/>
            </a:xfrm>
            <a:custGeom>
              <a:avLst/>
              <a:gdLst/>
              <a:ahLst/>
              <a:cxnLst/>
              <a:rect l="l" t="t" r="r" b="b"/>
              <a:pathLst>
                <a:path w="1404" h="487" extrusionOk="0">
                  <a:moveTo>
                    <a:pt x="1384" y="0"/>
                  </a:moveTo>
                  <a:cubicBezTo>
                    <a:pt x="1352" y="0"/>
                    <a:pt x="1064" y="126"/>
                    <a:pt x="702" y="252"/>
                  </a:cubicBezTo>
                  <a:cubicBezTo>
                    <a:pt x="318" y="386"/>
                    <a:pt x="0" y="470"/>
                    <a:pt x="0" y="486"/>
                  </a:cubicBezTo>
                  <a:cubicBezTo>
                    <a:pt x="485" y="419"/>
                    <a:pt x="969" y="252"/>
                    <a:pt x="1404" y="2"/>
                  </a:cubicBezTo>
                  <a:lnTo>
                    <a:pt x="1387" y="2"/>
                  </a:lnTo>
                  <a:cubicBezTo>
                    <a:pt x="1387" y="1"/>
                    <a:pt x="1386" y="0"/>
                    <a:pt x="1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02;p40">
              <a:extLst>
                <a:ext uri="{FF2B5EF4-FFF2-40B4-BE49-F238E27FC236}">
                  <a16:creationId xmlns:a16="http://schemas.microsoft.com/office/drawing/2014/main" id="{0CB42336-6FA5-4450-9517-914D03C32225}"/>
                </a:ext>
              </a:extLst>
            </p:cNvPr>
            <p:cNvSpPr/>
            <p:nvPr/>
          </p:nvSpPr>
          <p:spPr>
            <a:xfrm>
              <a:off x="8037999" y="4599902"/>
              <a:ext cx="3271" cy="10294"/>
            </a:xfrm>
            <a:custGeom>
              <a:avLst/>
              <a:gdLst/>
              <a:ahLst/>
              <a:cxnLst/>
              <a:rect l="l" t="t" r="r" b="b"/>
              <a:pathLst>
                <a:path w="102" h="321" extrusionOk="0">
                  <a:moveTo>
                    <a:pt x="84" y="1"/>
                  </a:moveTo>
                  <a:lnTo>
                    <a:pt x="84" y="1"/>
                  </a:lnTo>
                  <a:cubicBezTo>
                    <a:pt x="68" y="1"/>
                    <a:pt x="18" y="67"/>
                    <a:pt x="1" y="151"/>
                  </a:cubicBezTo>
                  <a:cubicBezTo>
                    <a:pt x="1" y="243"/>
                    <a:pt x="29" y="320"/>
                    <a:pt x="46" y="320"/>
                  </a:cubicBezTo>
                  <a:cubicBezTo>
                    <a:pt x="48" y="320"/>
                    <a:pt x="50" y="319"/>
                    <a:pt x="51" y="318"/>
                  </a:cubicBezTo>
                  <a:cubicBezTo>
                    <a:pt x="68" y="318"/>
                    <a:pt x="68" y="251"/>
                    <a:pt x="68" y="168"/>
                  </a:cubicBezTo>
                  <a:cubicBezTo>
                    <a:pt x="84" y="84"/>
                    <a:pt x="101" y="1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03;p40">
              <a:extLst>
                <a:ext uri="{FF2B5EF4-FFF2-40B4-BE49-F238E27FC236}">
                  <a16:creationId xmlns:a16="http://schemas.microsoft.com/office/drawing/2014/main" id="{AA1E91DF-2B6D-4BDD-9C00-E690670794DC}"/>
                </a:ext>
              </a:extLst>
            </p:cNvPr>
            <p:cNvSpPr/>
            <p:nvPr/>
          </p:nvSpPr>
          <p:spPr>
            <a:xfrm>
              <a:off x="8042841" y="4582104"/>
              <a:ext cx="4842" cy="7760"/>
            </a:xfrm>
            <a:custGeom>
              <a:avLst/>
              <a:gdLst/>
              <a:ahLst/>
              <a:cxnLst/>
              <a:rect l="l" t="t" r="r" b="b"/>
              <a:pathLst>
                <a:path w="151" h="242" extrusionOk="0">
                  <a:moveTo>
                    <a:pt x="127" y="1"/>
                  </a:moveTo>
                  <a:cubicBezTo>
                    <a:pt x="108" y="1"/>
                    <a:pt x="79" y="46"/>
                    <a:pt x="50" y="104"/>
                  </a:cubicBezTo>
                  <a:cubicBezTo>
                    <a:pt x="17" y="171"/>
                    <a:pt x="0" y="238"/>
                    <a:pt x="17" y="238"/>
                  </a:cubicBezTo>
                  <a:cubicBezTo>
                    <a:pt x="19" y="240"/>
                    <a:pt x="22" y="241"/>
                    <a:pt x="24" y="241"/>
                  </a:cubicBezTo>
                  <a:cubicBezTo>
                    <a:pt x="42" y="241"/>
                    <a:pt x="71" y="196"/>
                    <a:pt x="101" y="138"/>
                  </a:cubicBezTo>
                  <a:cubicBezTo>
                    <a:pt x="134" y="71"/>
                    <a:pt x="151" y="4"/>
                    <a:pt x="134" y="4"/>
                  </a:cubicBezTo>
                  <a:cubicBezTo>
                    <a:pt x="132" y="2"/>
                    <a:pt x="129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04;p40">
              <a:extLst>
                <a:ext uri="{FF2B5EF4-FFF2-40B4-BE49-F238E27FC236}">
                  <a16:creationId xmlns:a16="http://schemas.microsoft.com/office/drawing/2014/main" id="{C06D87E3-E943-4B75-B5F0-58CED4E0976B}"/>
                </a:ext>
              </a:extLst>
            </p:cNvPr>
            <p:cNvSpPr/>
            <p:nvPr/>
          </p:nvSpPr>
          <p:spPr>
            <a:xfrm>
              <a:off x="8053007" y="4569598"/>
              <a:ext cx="8081" cy="6317"/>
            </a:xfrm>
            <a:custGeom>
              <a:avLst/>
              <a:gdLst/>
              <a:ahLst/>
              <a:cxnLst/>
              <a:rect l="l" t="t" r="r" b="b"/>
              <a:pathLst>
                <a:path w="252" h="197" extrusionOk="0">
                  <a:moveTo>
                    <a:pt x="227" y="1"/>
                  </a:moveTo>
                  <a:cubicBezTo>
                    <a:pt x="198" y="1"/>
                    <a:pt x="146" y="15"/>
                    <a:pt x="101" y="60"/>
                  </a:cubicBezTo>
                  <a:cubicBezTo>
                    <a:pt x="17" y="110"/>
                    <a:pt x="1" y="194"/>
                    <a:pt x="17" y="194"/>
                  </a:cubicBezTo>
                  <a:cubicBezTo>
                    <a:pt x="19" y="195"/>
                    <a:pt x="21" y="196"/>
                    <a:pt x="23" y="196"/>
                  </a:cubicBezTo>
                  <a:cubicBezTo>
                    <a:pt x="42" y="196"/>
                    <a:pt x="75" y="138"/>
                    <a:pt x="134" y="93"/>
                  </a:cubicBezTo>
                  <a:cubicBezTo>
                    <a:pt x="185" y="60"/>
                    <a:pt x="251" y="27"/>
                    <a:pt x="251" y="10"/>
                  </a:cubicBezTo>
                  <a:cubicBezTo>
                    <a:pt x="251" y="4"/>
                    <a:pt x="242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05;p40">
              <a:extLst>
                <a:ext uri="{FF2B5EF4-FFF2-40B4-BE49-F238E27FC236}">
                  <a16:creationId xmlns:a16="http://schemas.microsoft.com/office/drawing/2014/main" id="{68D78C3A-C1B6-45C4-844C-5629A0C40A97}"/>
                </a:ext>
              </a:extLst>
            </p:cNvPr>
            <p:cNvSpPr/>
            <p:nvPr/>
          </p:nvSpPr>
          <p:spPr>
            <a:xfrm>
              <a:off x="8067469" y="4562736"/>
              <a:ext cx="4874" cy="3656"/>
            </a:xfrm>
            <a:custGeom>
              <a:avLst/>
              <a:gdLst/>
              <a:ahLst/>
              <a:cxnLst/>
              <a:rect l="l" t="t" r="r" b="b"/>
              <a:pathLst>
                <a:path w="152" h="114" extrusionOk="0">
                  <a:moveTo>
                    <a:pt x="118" y="0"/>
                  </a:moveTo>
                  <a:cubicBezTo>
                    <a:pt x="100" y="0"/>
                    <a:pt x="75" y="16"/>
                    <a:pt x="51" y="40"/>
                  </a:cubicBezTo>
                  <a:cubicBezTo>
                    <a:pt x="18" y="74"/>
                    <a:pt x="1" y="107"/>
                    <a:pt x="1" y="107"/>
                  </a:cubicBezTo>
                  <a:cubicBezTo>
                    <a:pt x="6" y="112"/>
                    <a:pt x="12" y="114"/>
                    <a:pt x="19" y="114"/>
                  </a:cubicBezTo>
                  <a:cubicBezTo>
                    <a:pt x="37" y="114"/>
                    <a:pt x="61" y="102"/>
                    <a:pt x="84" y="90"/>
                  </a:cubicBezTo>
                  <a:cubicBezTo>
                    <a:pt x="118" y="57"/>
                    <a:pt x="151" y="23"/>
                    <a:pt x="135" y="7"/>
                  </a:cubicBezTo>
                  <a:cubicBezTo>
                    <a:pt x="130" y="2"/>
                    <a:pt x="124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06;p40">
              <a:extLst>
                <a:ext uri="{FF2B5EF4-FFF2-40B4-BE49-F238E27FC236}">
                  <a16:creationId xmlns:a16="http://schemas.microsoft.com/office/drawing/2014/main" id="{33AF7D87-7684-4AD0-8B51-9B351C06F9DB}"/>
                </a:ext>
              </a:extLst>
            </p:cNvPr>
            <p:cNvSpPr/>
            <p:nvPr/>
          </p:nvSpPr>
          <p:spPr>
            <a:xfrm>
              <a:off x="7568659" y="3007494"/>
              <a:ext cx="723892" cy="1610109"/>
            </a:xfrm>
            <a:custGeom>
              <a:avLst/>
              <a:gdLst/>
              <a:ahLst/>
              <a:cxnLst/>
              <a:rect l="l" t="t" r="r" b="b"/>
              <a:pathLst>
                <a:path w="22574" h="50210" extrusionOk="0">
                  <a:moveTo>
                    <a:pt x="13601" y="7052"/>
                  </a:moveTo>
                  <a:cubicBezTo>
                    <a:pt x="13785" y="9458"/>
                    <a:pt x="14286" y="29174"/>
                    <a:pt x="14169" y="40753"/>
                  </a:cubicBezTo>
                  <a:cubicBezTo>
                    <a:pt x="12197" y="34604"/>
                    <a:pt x="9023" y="26601"/>
                    <a:pt x="9040" y="25765"/>
                  </a:cubicBezTo>
                  <a:cubicBezTo>
                    <a:pt x="9090" y="24395"/>
                    <a:pt x="13601" y="7052"/>
                    <a:pt x="13601" y="7052"/>
                  </a:cubicBezTo>
                  <a:close/>
                  <a:moveTo>
                    <a:pt x="7435" y="1"/>
                  </a:moveTo>
                  <a:cubicBezTo>
                    <a:pt x="7435" y="1"/>
                    <a:pt x="0" y="22557"/>
                    <a:pt x="1320" y="27921"/>
                  </a:cubicBezTo>
                  <a:cubicBezTo>
                    <a:pt x="2907" y="34354"/>
                    <a:pt x="10243" y="49441"/>
                    <a:pt x="10243" y="49441"/>
                  </a:cubicBezTo>
                  <a:lnTo>
                    <a:pt x="14152" y="48422"/>
                  </a:lnTo>
                  <a:lnTo>
                    <a:pt x="14152" y="48422"/>
                  </a:lnTo>
                  <a:cubicBezTo>
                    <a:pt x="14136" y="49408"/>
                    <a:pt x="14152" y="49959"/>
                    <a:pt x="14152" y="49959"/>
                  </a:cubicBezTo>
                  <a:lnTo>
                    <a:pt x="21521" y="50210"/>
                  </a:lnTo>
                  <a:lnTo>
                    <a:pt x="22573" y="1"/>
                  </a:lnTo>
                  <a:lnTo>
                    <a:pt x="13400" y="268"/>
                  </a:lnTo>
                  <a:lnTo>
                    <a:pt x="74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07;p40">
              <a:extLst>
                <a:ext uri="{FF2B5EF4-FFF2-40B4-BE49-F238E27FC236}">
                  <a16:creationId xmlns:a16="http://schemas.microsoft.com/office/drawing/2014/main" id="{187F86A7-3CC6-44EF-846F-5A5CD6E48881}"/>
                </a:ext>
              </a:extLst>
            </p:cNvPr>
            <p:cNvSpPr/>
            <p:nvPr/>
          </p:nvSpPr>
          <p:spPr>
            <a:xfrm>
              <a:off x="8021388" y="4208775"/>
              <a:ext cx="4874" cy="397605"/>
            </a:xfrm>
            <a:custGeom>
              <a:avLst/>
              <a:gdLst/>
              <a:ahLst/>
              <a:cxnLst/>
              <a:rect l="l" t="t" r="r" b="b"/>
              <a:pathLst>
                <a:path w="152" h="12399" extrusionOk="0">
                  <a:moveTo>
                    <a:pt x="84" y="0"/>
                  </a:moveTo>
                  <a:cubicBezTo>
                    <a:pt x="68" y="167"/>
                    <a:pt x="51" y="335"/>
                    <a:pt x="51" y="502"/>
                  </a:cubicBezTo>
                  <a:cubicBezTo>
                    <a:pt x="51" y="836"/>
                    <a:pt x="51" y="1270"/>
                    <a:pt x="34" y="1822"/>
                  </a:cubicBezTo>
                  <a:cubicBezTo>
                    <a:pt x="18" y="2941"/>
                    <a:pt x="1" y="4495"/>
                    <a:pt x="1" y="6199"/>
                  </a:cubicBezTo>
                  <a:cubicBezTo>
                    <a:pt x="1" y="7903"/>
                    <a:pt x="1" y="9457"/>
                    <a:pt x="1" y="10577"/>
                  </a:cubicBezTo>
                  <a:cubicBezTo>
                    <a:pt x="18" y="11128"/>
                    <a:pt x="18" y="11579"/>
                    <a:pt x="34" y="11914"/>
                  </a:cubicBezTo>
                  <a:cubicBezTo>
                    <a:pt x="18" y="12064"/>
                    <a:pt x="34" y="12231"/>
                    <a:pt x="51" y="12398"/>
                  </a:cubicBezTo>
                  <a:cubicBezTo>
                    <a:pt x="68" y="12231"/>
                    <a:pt x="84" y="12064"/>
                    <a:pt x="84" y="11914"/>
                  </a:cubicBezTo>
                  <a:cubicBezTo>
                    <a:pt x="84" y="11563"/>
                    <a:pt x="101" y="11128"/>
                    <a:pt x="101" y="10577"/>
                  </a:cubicBezTo>
                  <a:cubicBezTo>
                    <a:pt x="118" y="9457"/>
                    <a:pt x="135" y="7903"/>
                    <a:pt x="135" y="6199"/>
                  </a:cubicBezTo>
                  <a:cubicBezTo>
                    <a:pt x="151" y="4495"/>
                    <a:pt x="151" y="2941"/>
                    <a:pt x="135" y="1822"/>
                  </a:cubicBezTo>
                  <a:cubicBezTo>
                    <a:pt x="118" y="1270"/>
                    <a:pt x="118" y="836"/>
                    <a:pt x="118" y="502"/>
                  </a:cubicBezTo>
                  <a:cubicBezTo>
                    <a:pt x="118" y="335"/>
                    <a:pt x="101" y="167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08;p40">
              <a:extLst>
                <a:ext uri="{FF2B5EF4-FFF2-40B4-BE49-F238E27FC236}">
                  <a16:creationId xmlns:a16="http://schemas.microsoft.com/office/drawing/2014/main" id="{21303993-6421-40BC-96A4-DBDCFFC2BC27}"/>
                </a:ext>
              </a:extLst>
            </p:cNvPr>
            <p:cNvSpPr/>
            <p:nvPr/>
          </p:nvSpPr>
          <p:spPr>
            <a:xfrm>
              <a:off x="8137665" y="3029460"/>
              <a:ext cx="152192" cy="105117"/>
            </a:xfrm>
            <a:custGeom>
              <a:avLst/>
              <a:gdLst/>
              <a:ahLst/>
              <a:cxnLst/>
              <a:rect l="l" t="t" r="r" b="b"/>
              <a:pathLst>
                <a:path w="4746" h="3278" extrusionOk="0">
                  <a:moveTo>
                    <a:pt x="17" y="1"/>
                  </a:moveTo>
                  <a:cubicBezTo>
                    <a:pt x="1" y="84"/>
                    <a:pt x="1" y="185"/>
                    <a:pt x="17" y="268"/>
                  </a:cubicBezTo>
                  <a:cubicBezTo>
                    <a:pt x="34" y="502"/>
                    <a:pt x="84" y="736"/>
                    <a:pt x="168" y="953"/>
                  </a:cubicBezTo>
                  <a:cubicBezTo>
                    <a:pt x="619" y="2352"/>
                    <a:pt x="1923" y="3277"/>
                    <a:pt x="3361" y="3277"/>
                  </a:cubicBezTo>
                  <a:cubicBezTo>
                    <a:pt x="3521" y="3277"/>
                    <a:pt x="3682" y="3266"/>
                    <a:pt x="3844" y="3242"/>
                  </a:cubicBezTo>
                  <a:cubicBezTo>
                    <a:pt x="4078" y="3209"/>
                    <a:pt x="4295" y="3159"/>
                    <a:pt x="4512" y="3075"/>
                  </a:cubicBezTo>
                  <a:cubicBezTo>
                    <a:pt x="4596" y="3042"/>
                    <a:pt x="4679" y="3008"/>
                    <a:pt x="4746" y="2958"/>
                  </a:cubicBezTo>
                  <a:lnTo>
                    <a:pt x="4746" y="2958"/>
                  </a:lnTo>
                  <a:cubicBezTo>
                    <a:pt x="4445" y="3042"/>
                    <a:pt x="4144" y="3109"/>
                    <a:pt x="3827" y="3142"/>
                  </a:cubicBezTo>
                  <a:cubicBezTo>
                    <a:pt x="3704" y="3155"/>
                    <a:pt x="3581" y="3162"/>
                    <a:pt x="3460" y="3162"/>
                  </a:cubicBezTo>
                  <a:cubicBezTo>
                    <a:pt x="2031" y="3162"/>
                    <a:pt x="744" y="2275"/>
                    <a:pt x="251" y="920"/>
                  </a:cubicBezTo>
                  <a:cubicBezTo>
                    <a:pt x="151" y="619"/>
                    <a:pt x="68" y="318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09;p40">
              <a:extLst>
                <a:ext uri="{FF2B5EF4-FFF2-40B4-BE49-F238E27FC236}">
                  <a16:creationId xmlns:a16="http://schemas.microsoft.com/office/drawing/2014/main" id="{8A85E173-9C5B-4A45-96BD-68B852AB8919}"/>
                </a:ext>
              </a:extLst>
            </p:cNvPr>
            <p:cNvSpPr/>
            <p:nvPr/>
          </p:nvSpPr>
          <p:spPr>
            <a:xfrm>
              <a:off x="7980149" y="3032154"/>
              <a:ext cx="36461" cy="195932"/>
            </a:xfrm>
            <a:custGeom>
              <a:avLst/>
              <a:gdLst/>
              <a:ahLst/>
              <a:cxnLst/>
              <a:rect l="l" t="t" r="r" b="b"/>
              <a:pathLst>
                <a:path w="1137" h="6110" extrusionOk="0">
                  <a:moveTo>
                    <a:pt x="117" y="0"/>
                  </a:moveTo>
                  <a:cubicBezTo>
                    <a:pt x="84" y="84"/>
                    <a:pt x="84" y="168"/>
                    <a:pt x="84" y="251"/>
                  </a:cubicBezTo>
                  <a:cubicBezTo>
                    <a:pt x="67" y="435"/>
                    <a:pt x="67" y="669"/>
                    <a:pt x="50" y="970"/>
                  </a:cubicBezTo>
                  <a:cubicBezTo>
                    <a:pt x="34" y="1588"/>
                    <a:pt x="34" y="2423"/>
                    <a:pt x="17" y="3342"/>
                  </a:cubicBezTo>
                  <a:cubicBezTo>
                    <a:pt x="17" y="3810"/>
                    <a:pt x="17" y="4244"/>
                    <a:pt x="17" y="4645"/>
                  </a:cubicBezTo>
                  <a:cubicBezTo>
                    <a:pt x="0" y="5013"/>
                    <a:pt x="84" y="5381"/>
                    <a:pt x="268" y="5698"/>
                  </a:cubicBezTo>
                  <a:cubicBezTo>
                    <a:pt x="401" y="5915"/>
                    <a:pt x="619" y="6066"/>
                    <a:pt x="869" y="6099"/>
                  </a:cubicBezTo>
                  <a:cubicBezTo>
                    <a:pt x="900" y="6105"/>
                    <a:pt x="933" y="6109"/>
                    <a:pt x="966" y="6109"/>
                  </a:cubicBezTo>
                  <a:cubicBezTo>
                    <a:pt x="1024" y="6109"/>
                    <a:pt x="1084" y="6097"/>
                    <a:pt x="1137" y="6066"/>
                  </a:cubicBezTo>
                  <a:cubicBezTo>
                    <a:pt x="1053" y="6066"/>
                    <a:pt x="969" y="6066"/>
                    <a:pt x="886" y="6049"/>
                  </a:cubicBezTo>
                  <a:cubicBezTo>
                    <a:pt x="652" y="5982"/>
                    <a:pt x="468" y="5848"/>
                    <a:pt x="351" y="5648"/>
                  </a:cubicBezTo>
                  <a:cubicBezTo>
                    <a:pt x="184" y="5330"/>
                    <a:pt x="117" y="4996"/>
                    <a:pt x="151" y="4645"/>
                  </a:cubicBezTo>
                  <a:cubicBezTo>
                    <a:pt x="151" y="4244"/>
                    <a:pt x="151" y="3810"/>
                    <a:pt x="167" y="3342"/>
                  </a:cubicBezTo>
                  <a:cubicBezTo>
                    <a:pt x="167" y="2423"/>
                    <a:pt x="167" y="1588"/>
                    <a:pt x="151" y="970"/>
                  </a:cubicBezTo>
                  <a:cubicBezTo>
                    <a:pt x="151" y="669"/>
                    <a:pt x="151" y="435"/>
                    <a:pt x="134" y="251"/>
                  </a:cubicBezTo>
                  <a:cubicBezTo>
                    <a:pt x="134" y="168"/>
                    <a:pt x="134" y="84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10;p40">
              <a:extLst>
                <a:ext uri="{FF2B5EF4-FFF2-40B4-BE49-F238E27FC236}">
                  <a16:creationId xmlns:a16="http://schemas.microsoft.com/office/drawing/2014/main" id="{F41393D6-A3ED-42E6-AC2B-AC34A0607DEC}"/>
                </a:ext>
              </a:extLst>
            </p:cNvPr>
            <p:cNvSpPr/>
            <p:nvPr/>
          </p:nvSpPr>
          <p:spPr>
            <a:xfrm>
              <a:off x="7789412" y="3038054"/>
              <a:ext cx="124871" cy="94727"/>
            </a:xfrm>
            <a:custGeom>
              <a:avLst/>
              <a:gdLst/>
              <a:ahLst/>
              <a:cxnLst/>
              <a:rect l="l" t="t" r="r" b="b"/>
              <a:pathLst>
                <a:path w="3894" h="2954" extrusionOk="0">
                  <a:moveTo>
                    <a:pt x="3893" y="0"/>
                  </a:moveTo>
                  <a:cubicBezTo>
                    <a:pt x="3876" y="0"/>
                    <a:pt x="3760" y="268"/>
                    <a:pt x="3526" y="652"/>
                  </a:cubicBezTo>
                  <a:cubicBezTo>
                    <a:pt x="2874" y="1671"/>
                    <a:pt x="1888" y="2423"/>
                    <a:pt x="735" y="2757"/>
                  </a:cubicBezTo>
                  <a:cubicBezTo>
                    <a:pt x="284" y="2891"/>
                    <a:pt x="0" y="2908"/>
                    <a:pt x="0" y="2941"/>
                  </a:cubicBezTo>
                  <a:cubicBezTo>
                    <a:pt x="34" y="2949"/>
                    <a:pt x="67" y="2953"/>
                    <a:pt x="100" y="2953"/>
                  </a:cubicBezTo>
                  <a:cubicBezTo>
                    <a:pt x="134" y="2953"/>
                    <a:pt x="167" y="2949"/>
                    <a:pt x="201" y="2941"/>
                  </a:cubicBezTo>
                  <a:cubicBezTo>
                    <a:pt x="384" y="2924"/>
                    <a:pt x="568" y="2891"/>
                    <a:pt x="752" y="2857"/>
                  </a:cubicBezTo>
                  <a:cubicBezTo>
                    <a:pt x="1955" y="2557"/>
                    <a:pt x="2991" y="1788"/>
                    <a:pt x="3609" y="702"/>
                  </a:cubicBezTo>
                  <a:cubicBezTo>
                    <a:pt x="3709" y="552"/>
                    <a:pt x="3776" y="385"/>
                    <a:pt x="3843" y="201"/>
                  </a:cubicBezTo>
                  <a:cubicBezTo>
                    <a:pt x="3876" y="134"/>
                    <a:pt x="3893" y="67"/>
                    <a:pt x="38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11;p40">
              <a:extLst>
                <a:ext uri="{FF2B5EF4-FFF2-40B4-BE49-F238E27FC236}">
                  <a16:creationId xmlns:a16="http://schemas.microsoft.com/office/drawing/2014/main" id="{58BEC85E-A767-425A-966A-8C65C3019162}"/>
                </a:ext>
              </a:extLst>
            </p:cNvPr>
            <p:cNvSpPr/>
            <p:nvPr/>
          </p:nvSpPr>
          <p:spPr>
            <a:xfrm>
              <a:off x="7668838" y="2169506"/>
              <a:ext cx="735693" cy="846614"/>
            </a:xfrm>
            <a:custGeom>
              <a:avLst/>
              <a:gdLst/>
              <a:ahLst/>
              <a:cxnLst/>
              <a:rect l="l" t="t" r="r" b="b"/>
              <a:pathLst>
                <a:path w="22942" h="26401" extrusionOk="0">
                  <a:moveTo>
                    <a:pt x="10828" y="201"/>
                  </a:moveTo>
                  <a:cubicBezTo>
                    <a:pt x="10026" y="301"/>
                    <a:pt x="8789" y="1"/>
                    <a:pt x="6032" y="1421"/>
                  </a:cubicBezTo>
                  <a:cubicBezTo>
                    <a:pt x="4880" y="2006"/>
                    <a:pt x="3927" y="2925"/>
                    <a:pt x="3292" y="4061"/>
                  </a:cubicBezTo>
                  <a:lnTo>
                    <a:pt x="1" y="9942"/>
                  </a:lnTo>
                  <a:lnTo>
                    <a:pt x="4612" y="12833"/>
                  </a:lnTo>
                  <a:lnTo>
                    <a:pt x="5832" y="9274"/>
                  </a:lnTo>
                  <a:lnTo>
                    <a:pt x="4946" y="17261"/>
                  </a:lnTo>
                  <a:lnTo>
                    <a:pt x="3543" y="26400"/>
                  </a:lnTo>
                  <a:lnTo>
                    <a:pt x="20168" y="26400"/>
                  </a:lnTo>
                  <a:lnTo>
                    <a:pt x="19951" y="15874"/>
                  </a:lnTo>
                  <a:lnTo>
                    <a:pt x="19951" y="15874"/>
                  </a:lnTo>
                  <a:cubicBezTo>
                    <a:pt x="19952" y="15894"/>
                    <a:pt x="19952" y="15903"/>
                    <a:pt x="19953" y="15903"/>
                  </a:cubicBezTo>
                  <a:cubicBezTo>
                    <a:pt x="19964" y="15903"/>
                    <a:pt x="19934" y="12766"/>
                    <a:pt x="19934" y="12766"/>
                  </a:cubicBezTo>
                  <a:lnTo>
                    <a:pt x="22942" y="4545"/>
                  </a:lnTo>
                  <a:cubicBezTo>
                    <a:pt x="22206" y="3125"/>
                    <a:pt x="21688" y="2306"/>
                    <a:pt x="20335" y="1471"/>
                  </a:cubicBezTo>
                  <a:cubicBezTo>
                    <a:pt x="19416" y="903"/>
                    <a:pt x="18013" y="251"/>
                    <a:pt x="16509" y="201"/>
                  </a:cubicBezTo>
                  <a:cubicBezTo>
                    <a:pt x="15581" y="494"/>
                    <a:pt x="14625" y="640"/>
                    <a:pt x="13668" y="640"/>
                  </a:cubicBezTo>
                  <a:cubicBezTo>
                    <a:pt x="12712" y="640"/>
                    <a:pt x="11755" y="494"/>
                    <a:pt x="10828" y="2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12;p40">
              <a:extLst>
                <a:ext uri="{FF2B5EF4-FFF2-40B4-BE49-F238E27FC236}">
                  <a16:creationId xmlns:a16="http://schemas.microsoft.com/office/drawing/2014/main" id="{673DC585-B7E9-4659-B4FB-536D7726FC0D}"/>
                </a:ext>
              </a:extLst>
            </p:cNvPr>
            <p:cNvSpPr/>
            <p:nvPr/>
          </p:nvSpPr>
          <p:spPr>
            <a:xfrm>
              <a:off x="7902450" y="2505958"/>
              <a:ext cx="269014" cy="146516"/>
            </a:xfrm>
            <a:custGeom>
              <a:avLst/>
              <a:gdLst/>
              <a:ahLst/>
              <a:cxnLst/>
              <a:rect l="l" t="t" r="r" b="b"/>
              <a:pathLst>
                <a:path w="8389" h="4569" extrusionOk="0">
                  <a:moveTo>
                    <a:pt x="3511" y="157"/>
                  </a:moveTo>
                  <a:cubicBezTo>
                    <a:pt x="3638" y="157"/>
                    <a:pt x="3767" y="177"/>
                    <a:pt x="3894" y="219"/>
                  </a:cubicBezTo>
                  <a:cubicBezTo>
                    <a:pt x="4144" y="286"/>
                    <a:pt x="4345" y="453"/>
                    <a:pt x="4479" y="687"/>
                  </a:cubicBezTo>
                  <a:cubicBezTo>
                    <a:pt x="4579" y="921"/>
                    <a:pt x="4612" y="1188"/>
                    <a:pt x="4545" y="1422"/>
                  </a:cubicBezTo>
                  <a:cubicBezTo>
                    <a:pt x="4395" y="1890"/>
                    <a:pt x="4078" y="2274"/>
                    <a:pt x="3643" y="2508"/>
                  </a:cubicBezTo>
                  <a:cubicBezTo>
                    <a:pt x="3353" y="2687"/>
                    <a:pt x="3030" y="2821"/>
                    <a:pt x="2691" y="2909"/>
                  </a:cubicBezTo>
                  <a:lnTo>
                    <a:pt x="2691" y="2909"/>
                  </a:lnTo>
                  <a:cubicBezTo>
                    <a:pt x="2576" y="2752"/>
                    <a:pt x="2475" y="2584"/>
                    <a:pt x="2390" y="2408"/>
                  </a:cubicBezTo>
                  <a:cubicBezTo>
                    <a:pt x="2156" y="1890"/>
                    <a:pt x="2189" y="1272"/>
                    <a:pt x="2457" y="770"/>
                  </a:cubicBezTo>
                  <a:cubicBezTo>
                    <a:pt x="2676" y="384"/>
                    <a:pt x="3083" y="157"/>
                    <a:pt x="3511" y="157"/>
                  </a:cubicBezTo>
                  <a:close/>
                  <a:moveTo>
                    <a:pt x="3514" y="0"/>
                  </a:moveTo>
                  <a:cubicBezTo>
                    <a:pt x="3032" y="0"/>
                    <a:pt x="2572" y="253"/>
                    <a:pt x="2340" y="703"/>
                  </a:cubicBezTo>
                  <a:cubicBezTo>
                    <a:pt x="2022" y="1238"/>
                    <a:pt x="2006" y="1890"/>
                    <a:pt x="2256" y="2458"/>
                  </a:cubicBezTo>
                  <a:cubicBezTo>
                    <a:pt x="2334" y="2630"/>
                    <a:pt x="2427" y="2793"/>
                    <a:pt x="2533" y="2947"/>
                  </a:cubicBezTo>
                  <a:lnTo>
                    <a:pt x="2533" y="2947"/>
                  </a:lnTo>
                  <a:cubicBezTo>
                    <a:pt x="2513" y="2951"/>
                    <a:pt x="2493" y="2955"/>
                    <a:pt x="2473" y="2959"/>
                  </a:cubicBezTo>
                  <a:cubicBezTo>
                    <a:pt x="2247" y="2996"/>
                    <a:pt x="2018" y="3015"/>
                    <a:pt x="1790" y="3015"/>
                  </a:cubicBezTo>
                  <a:cubicBezTo>
                    <a:pt x="1396" y="3015"/>
                    <a:pt x="1006" y="2959"/>
                    <a:pt x="636" y="2842"/>
                  </a:cubicBezTo>
                  <a:cubicBezTo>
                    <a:pt x="242" y="2716"/>
                    <a:pt x="26" y="2590"/>
                    <a:pt x="3" y="2590"/>
                  </a:cubicBezTo>
                  <a:cubicBezTo>
                    <a:pt x="1" y="2590"/>
                    <a:pt x="1" y="2591"/>
                    <a:pt x="1" y="2591"/>
                  </a:cubicBezTo>
                  <a:cubicBezTo>
                    <a:pt x="51" y="2625"/>
                    <a:pt x="101" y="2658"/>
                    <a:pt x="151" y="2692"/>
                  </a:cubicBezTo>
                  <a:cubicBezTo>
                    <a:pt x="301" y="2775"/>
                    <a:pt x="452" y="2842"/>
                    <a:pt x="619" y="2892"/>
                  </a:cubicBezTo>
                  <a:cubicBezTo>
                    <a:pt x="1023" y="3038"/>
                    <a:pt x="1443" y="3109"/>
                    <a:pt x="1868" y="3109"/>
                  </a:cubicBezTo>
                  <a:cubicBezTo>
                    <a:pt x="2074" y="3109"/>
                    <a:pt x="2282" y="3092"/>
                    <a:pt x="2490" y="3059"/>
                  </a:cubicBezTo>
                  <a:cubicBezTo>
                    <a:pt x="2527" y="3054"/>
                    <a:pt x="2564" y="3047"/>
                    <a:pt x="2601" y="3040"/>
                  </a:cubicBezTo>
                  <a:lnTo>
                    <a:pt x="2601" y="3040"/>
                  </a:lnTo>
                  <a:cubicBezTo>
                    <a:pt x="2802" y="3309"/>
                    <a:pt x="3046" y="3544"/>
                    <a:pt x="3326" y="3744"/>
                  </a:cubicBezTo>
                  <a:cubicBezTo>
                    <a:pt x="4097" y="4288"/>
                    <a:pt x="5014" y="4569"/>
                    <a:pt x="5936" y="4569"/>
                  </a:cubicBezTo>
                  <a:cubicBezTo>
                    <a:pt x="6572" y="4569"/>
                    <a:pt x="7210" y="4435"/>
                    <a:pt x="7804" y="4162"/>
                  </a:cubicBezTo>
                  <a:cubicBezTo>
                    <a:pt x="7954" y="4095"/>
                    <a:pt x="8104" y="3995"/>
                    <a:pt x="8255" y="3911"/>
                  </a:cubicBezTo>
                  <a:cubicBezTo>
                    <a:pt x="8305" y="3878"/>
                    <a:pt x="8355" y="3845"/>
                    <a:pt x="8388" y="3794"/>
                  </a:cubicBezTo>
                  <a:cubicBezTo>
                    <a:pt x="8388" y="3794"/>
                    <a:pt x="8388" y="3793"/>
                    <a:pt x="8387" y="3793"/>
                  </a:cubicBezTo>
                  <a:cubicBezTo>
                    <a:pt x="8367" y="3793"/>
                    <a:pt x="8167" y="3938"/>
                    <a:pt x="7787" y="4112"/>
                  </a:cubicBezTo>
                  <a:cubicBezTo>
                    <a:pt x="7202" y="4346"/>
                    <a:pt x="6584" y="4463"/>
                    <a:pt x="5966" y="4463"/>
                  </a:cubicBezTo>
                  <a:cubicBezTo>
                    <a:pt x="5047" y="4463"/>
                    <a:pt x="4161" y="4162"/>
                    <a:pt x="3409" y="3627"/>
                  </a:cubicBezTo>
                  <a:cubicBezTo>
                    <a:pt x="3166" y="3450"/>
                    <a:pt x="2949" y="3240"/>
                    <a:pt x="2764" y="3006"/>
                  </a:cubicBezTo>
                  <a:lnTo>
                    <a:pt x="2764" y="3006"/>
                  </a:lnTo>
                  <a:cubicBezTo>
                    <a:pt x="3099" y="2925"/>
                    <a:pt x="3420" y="2793"/>
                    <a:pt x="3710" y="2608"/>
                  </a:cubicBezTo>
                  <a:cubicBezTo>
                    <a:pt x="4178" y="2374"/>
                    <a:pt x="4529" y="1957"/>
                    <a:pt x="4679" y="1455"/>
                  </a:cubicBezTo>
                  <a:cubicBezTo>
                    <a:pt x="4746" y="1188"/>
                    <a:pt x="4729" y="887"/>
                    <a:pt x="4612" y="637"/>
                  </a:cubicBezTo>
                  <a:cubicBezTo>
                    <a:pt x="4462" y="353"/>
                    <a:pt x="4228" y="152"/>
                    <a:pt x="3944" y="68"/>
                  </a:cubicBezTo>
                  <a:cubicBezTo>
                    <a:pt x="3802" y="23"/>
                    <a:pt x="3657" y="0"/>
                    <a:pt x="3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13;p40">
              <a:extLst>
                <a:ext uri="{FF2B5EF4-FFF2-40B4-BE49-F238E27FC236}">
                  <a16:creationId xmlns:a16="http://schemas.microsoft.com/office/drawing/2014/main" id="{27A71D30-2798-447F-8565-61DBC37827AC}"/>
                </a:ext>
              </a:extLst>
            </p:cNvPr>
            <p:cNvSpPr/>
            <p:nvPr/>
          </p:nvSpPr>
          <p:spPr>
            <a:xfrm>
              <a:off x="7807626" y="2785491"/>
              <a:ext cx="506891" cy="173966"/>
            </a:xfrm>
            <a:custGeom>
              <a:avLst/>
              <a:gdLst/>
              <a:ahLst/>
              <a:cxnLst/>
              <a:rect l="l" t="t" r="r" b="b"/>
              <a:pathLst>
                <a:path w="15807" h="5425" extrusionOk="0">
                  <a:moveTo>
                    <a:pt x="10557" y="145"/>
                  </a:moveTo>
                  <a:cubicBezTo>
                    <a:pt x="10701" y="145"/>
                    <a:pt x="10845" y="189"/>
                    <a:pt x="10961" y="274"/>
                  </a:cubicBezTo>
                  <a:cubicBezTo>
                    <a:pt x="11162" y="408"/>
                    <a:pt x="11295" y="608"/>
                    <a:pt x="11362" y="842"/>
                  </a:cubicBezTo>
                  <a:cubicBezTo>
                    <a:pt x="11512" y="1343"/>
                    <a:pt x="11512" y="1861"/>
                    <a:pt x="11345" y="2362"/>
                  </a:cubicBezTo>
                  <a:cubicBezTo>
                    <a:pt x="11260" y="2657"/>
                    <a:pt x="11142" y="2941"/>
                    <a:pt x="10991" y="3208"/>
                  </a:cubicBezTo>
                  <a:lnTo>
                    <a:pt x="10991" y="3208"/>
                  </a:lnTo>
                  <a:cubicBezTo>
                    <a:pt x="10695" y="2982"/>
                    <a:pt x="10428" y="2712"/>
                    <a:pt x="10176" y="2413"/>
                  </a:cubicBezTo>
                  <a:cubicBezTo>
                    <a:pt x="9892" y="2095"/>
                    <a:pt x="9725" y="1694"/>
                    <a:pt x="9674" y="1260"/>
                  </a:cubicBezTo>
                  <a:cubicBezTo>
                    <a:pt x="9641" y="792"/>
                    <a:pt x="9892" y="374"/>
                    <a:pt x="10309" y="190"/>
                  </a:cubicBezTo>
                  <a:cubicBezTo>
                    <a:pt x="10389" y="160"/>
                    <a:pt x="10473" y="145"/>
                    <a:pt x="10557" y="145"/>
                  </a:cubicBezTo>
                  <a:close/>
                  <a:moveTo>
                    <a:pt x="4312" y="798"/>
                  </a:moveTo>
                  <a:cubicBezTo>
                    <a:pt x="4422" y="798"/>
                    <a:pt x="4534" y="819"/>
                    <a:pt x="4645" y="859"/>
                  </a:cubicBezTo>
                  <a:cubicBezTo>
                    <a:pt x="5063" y="1026"/>
                    <a:pt x="5380" y="1393"/>
                    <a:pt x="5464" y="1844"/>
                  </a:cubicBezTo>
                  <a:cubicBezTo>
                    <a:pt x="5547" y="2279"/>
                    <a:pt x="5497" y="2713"/>
                    <a:pt x="5347" y="3114"/>
                  </a:cubicBezTo>
                  <a:cubicBezTo>
                    <a:pt x="5197" y="3499"/>
                    <a:pt x="4979" y="3833"/>
                    <a:pt x="4695" y="4117"/>
                  </a:cubicBezTo>
                  <a:cubicBezTo>
                    <a:pt x="4672" y="4141"/>
                    <a:pt x="4648" y="4165"/>
                    <a:pt x="4624" y="4188"/>
                  </a:cubicBezTo>
                  <a:lnTo>
                    <a:pt x="4624" y="4188"/>
                  </a:lnTo>
                  <a:cubicBezTo>
                    <a:pt x="4575" y="4149"/>
                    <a:pt x="4526" y="4108"/>
                    <a:pt x="4478" y="4067"/>
                  </a:cubicBezTo>
                  <a:cubicBezTo>
                    <a:pt x="4060" y="3733"/>
                    <a:pt x="3709" y="3298"/>
                    <a:pt x="3476" y="2814"/>
                  </a:cubicBezTo>
                  <a:cubicBezTo>
                    <a:pt x="3225" y="2362"/>
                    <a:pt x="3225" y="1811"/>
                    <a:pt x="3459" y="1360"/>
                  </a:cubicBezTo>
                  <a:cubicBezTo>
                    <a:pt x="3559" y="1143"/>
                    <a:pt x="3743" y="976"/>
                    <a:pt x="3960" y="875"/>
                  </a:cubicBezTo>
                  <a:cubicBezTo>
                    <a:pt x="4074" y="823"/>
                    <a:pt x="4192" y="798"/>
                    <a:pt x="4312" y="798"/>
                  </a:cubicBezTo>
                  <a:close/>
                  <a:moveTo>
                    <a:pt x="10568" y="0"/>
                  </a:moveTo>
                  <a:cubicBezTo>
                    <a:pt x="10469" y="0"/>
                    <a:pt x="10370" y="19"/>
                    <a:pt x="10276" y="57"/>
                  </a:cubicBezTo>
                  <a:cubicBezTo>
                    <a:pt x="9791" y="257"/>
                    <a:pt x="9507" y="742"/>
                    <a:pt x="9541" y="1260"/>
                  </a:cubicBezTo>
                  <a:cubicBezTo>
                    <a:pt x="9591" y="1711"/>
                    <a:pt x="9791" y="2145"/>
                    <a:pt x="10092" y="2479"/>
                  </a:cubicBezTo>
                  <a:cubicBezTo>
                    <a:pt x="10348" y="2799"/>
                    <a:pt x="10635" y="3073"/>
                    <a:pt x="10937" y="3301"/>
                  </a:cubicBezTo>
                  <a:lnTo>
                    <a:pt x="10937" y="3301"/>
                  </a:lnTo>
                  <a:cubicBezTo>
                    <a:pt x="10836" y="3469"/>
                    <a:pt x="10721" y="3630"/>
                    <a:pt x="10593" y="3783"/>
                  </a:cubicBezTo>
                  <a:cubicBezTo>
                    <a:pt x="9858" y="4668"/>
                    <a:pt x="8772" y="5186"/>
                    <a:pt x="7619" y="5220"/>
                  </a:cubicBezTo>
                  <a:cubicBezTo>
                    <a:pt x="7597" y="5220"/>
                    <a:pt x="7575" y="5220"/>
                    <a:pt x="7553" y="5220"/>
                  </a:cubicBezTo>
                  <a:cubicBezTo>
                    <a:pt x="6526" y="5220"/>
                    <a:pt x="5529" y="4876"/>
                    <a:pt x="4716" y="4260"/>
                  </a:cubicBezTo>
                  <a:lnTo>
                    <a:pt x="4716" y="4260"/>
                  </a:lnTo>
                  <a:cubicBezTo>
                    <a:pt x="4737" y="4240"/>
                    <a:pt x="4758" y="4220"/>
                    <a:pt x="4779" y="4200"/>
                  </a:cubicBezTo>
                  <a:cubicBezTo>
                    <a:pt x="5063" y="3900"/>
                    <a:pt x="5297" y="3549"/>
                    <a:pt x="5447" y="3164"/>
                  </a:cubicBezTo>
                  <a:cubicBezTo>
                    <a:pt x="5631" y="2730"/>
                    <a:pt x="5664" y="2279"/>
                    <a:pt x="5581" y="1828"/>
                  </a:cubicBezTo>
                  <a:cubicBezTo>
                    <a:pt x="5497" y="1326"/>
                    <a:pt x="5163" y="909"/>
                    <a:pt x="4679" y="725"/>
                  </a:cubicBezTo>
                  <a:cubicBezTo>
                    <a:pt x="4559" y="685"/>
                    <a:pt x="4436" y="664"/>
                    <a:pt x="4312" y="664"/>
                  </a:cubicBezTo>
                  <a:cubicBezTo>
                    <a:pt x="4177" y="664"/>
                    <a:pt x="4041" y="689"/>
                    <a:pt x="3910" y="742"/>
                  </a:cubicBezTo>
                  <a:cubicBezTo>
                    <a:pt x="3659" y="859"/>
                    <a:pt x="3459" y="1059"/>
                    <a:pt x="3325" y="1293"/>
                  </a:cubicBezTo>
                  <a:cubicBezTo>
                    <a:pt x="3192" y="1527"/>
                    <a:pt x="3125" y="1794"/>
                    <a:pt x="3141" y="2078"/>
                  </a:cubicBezTo>
                  <a:cubicBezTo>
                    <a:pt x="3141" y="2362"/>
                    <a:pt x="3225" y="2630"/>
                    <a:pt x="3342" y="2880"/>
                  </a:cubicBezTo>
                  <a:cubicBezTo>
                    <a:pt x="3593" y="3382"/>
                    <a:pt x="3943" y="3816"/>
                    <a:pt x="4378" y="4184"/>
                  </a:cubicBezTo>
                  <a:cubicBezTo>
                    <a:pt x="4422" y="4221"/>
                    <a:pt x="4467" y="4258"/>
                    <a:pt x="4512" y="4294"/>
                  </a:cubicBezTo>
                  <a:lnTo>
                    <a:pt x="4512" y="4294"/>
                  </a:lnTo>
                  <a:cubicBezTo>
                    <a:pt x="4059" y="4701"/>
                    <a:pt x="3511" y="4989"/>
                    <a:pt x="2924" y="5136"/>
                  </a:cubicBezTo>
                  <a:cubicBezTo>
                    <a:pt x="2406" y="5286"/>
                    <a:pt x="1888" y="5353"/>
                    <a:pt x="1354" y="5370"/>
                  </a:cubicBezTo>
                  <a:cubicBezTo>
                    <a:pt x="1209" y="5376"/>
                    <a:pt x="1075" y="5377"/>
                    <a:pt x="953" y="5377"/>
                  </a:cubicBezTo>
                  <a:cubicBezTo>
                    <a:pt x="708" y="5377"/>
                    <a:pt x="507" y="5370"/>
                    <a:pt x="351" y="5370"/>
                  </a:cubicBezTo>
                  <a:lnTo>
                    <a:pt x="100" y="5353"/>
                  </a:lnTo>
                  <a:lnTo>
                    <a:pt x="0" y="5353"/>
                  </a:lnTo>
                  <a:cubicBezTo>
                    <a:pt x="34" y="5370"/>
                    <a:pt x="67" y="5370"/>
                    <a:pt x="100" y="5370"/>
                  </a:cubicBezTo>
                  <a:lnTo>
                    <a:pt x="351" y="5387"/>
                  </a:lnTo>
                  <a:cubicBezTo>
                    <a:pt x="540" y="5400"/>
                    <a:pt x="795" y="5425"/>
                    <a:pt x="1116" y="5425"/>
                  </a:cubicBezTo>
                  <a:cubicBezTo>
                    <a:pt x="1191" y="5425"/>
                    <a:pt x="1271" y="5423"/>
                    <a:pt x="1354" y="5420"/>
                  </a:cubicBezTo>
                  <a:cubicBezTo>
                    <a:pt x="1888" y="5420"/>
                    <a:pt x="2423" y="5353"/>
                    <a:pt x="2941" y="5220"/>
                  </a:cubicBezTo>
                  <a:cubicBezTo>
                    <a:pt x="3549" y="5071"/>
                    <a:pt x="4118" y="4778"/>
                    <a:pt x="4601" y="4363"/>
                  </a:cubicBezTo>
                  <a:lnTo>
                    <a:pt x="4601" y="4363"/>
                  </a:lnTo>
                  <a:cubicBezTo>
                    <a:pt x="5449" y="5006"/>
                    <a:pt x="6486" y="5370"/>
                    <a:pt x="7553" y="5370"/>
                  </a:cubicBezTo>
                  <a:cubicBezTo>
                    <a:pt x="7575" y="5370"/>
                    <a:pt x="7597" y="5370"/>
                    <a:pt x="7619" y="5370"/>
                  </a:cubicBezTo>
                  <a:cubicBezTo>
                    <a:pt x="9071" y="5360"/>
                    <a:pt x="10355" y="4510"/>
                    <a:pt x="11050" y="3384"/>
                  </a:cubicBezTo>
                  <a:lnTo>
                    <a:pt x="11050" y="3384"/>
                  </a:lnTo>
                  <a:cubicBezTo>
                    <a:pt x="11995" y="4059"/>
                    <a:pt x="13105" y="4422"/>
                    <a:pt x="14252" y="4422"/>
                  </a:cubicBezTo>
                  <a:cubicBezTo>
                    <a:pt x="14325" y="4422"/>
                    <a:pt x="14397" y="4420"/>
                    <a:pt x="14470" y="4418"/>
                  </a:cubicBezTo>
                  <a:cubicBezTo>
                    <a:pt x="14804" y="4418"/>
                    <a:pt x="15138" y="4367"/>
                    <a:pt x="15472" y="4284"/>
                  </a:cubicBezTo>
                  <a:cubicBezTo>
                    <a:pt x="15573" y="4267"/>
                    <a:pt x="15656" y="4234"/>
                    <a:pt x="15723" y="4217"/>
                  </a:cubicBezTo>
                  <a:cubicBezTo>
                    <a:pt x="15756" y="4217"/>
                    <a:pt x="15773" y="4200"/>
                    <a:pt x="15807" y="4184"/>
                  </a:cubicBezTo>
                  <a:lnTo>
                    <a:pt x="15807" y="4184"/>
                  </a:lnTo>
                  <a:cubicBezTo>
                    <a:pt x="15372" y="4301"/>
                    <a:pt x="14921" y="4351"/>
                    <a:pt x="14470" y="4367"/>
                  </a:cubicBezTo>
                  <a:cubicBezTo>
                    <a:pt x="14424" y="4369"/>
                    <a:pt x="14379" y="4370"/>
                    <a:pt x="14334" y="4370"/>
                  </a:cubicBezTo>
                  <a:cubicBezTo>
                    <a:pt x="13847" y="4370"/>
                    <a:pt x="13375" y="4289"/>
                    <a:pt x="12916" y="4167"/>
                  </a:cubicBezTo>
                  <a:cubicBezTo>
                    <a:pt x="12255" y="3990"/>
                    <a:pt x="11656" y="3703"/>
                    <a:pt x="11105" y="3293"/>
                  </a:cubicBezTo>
                  <a:lnTo>
                    <a:pt x="11105" y="3293"/>
                  </a:lnTo>
                  <a:cubicBezTo>
                    <a:pt x="11554" y="2521"/>
                    <a:pt x="11728" y="1629"/>
                    <a:pt x="11496" y="792"/>
                  </a:cubicBezTo>
                  <a:cubicBezTo>
                    <a:pt x="11412" y="541"/>
                    <a:pt x="11262" y="307"/>
                    <a:pt x="11045" y="157"/>
                  </a:cubicBezTo>
                  <a:cubicBezTo>
                    <a:pt x="10898" y="52"/>
                    <a:pt x="10733" y="0"/>
                    <a:pt x="10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14;p40">
              <a:extLst>
                <a:ext uri="{FF2B5EF4-FFF2-40B4-BE49-F238E27FC236}">
                  <a16:creationId xmlns:a16="http://schemas.microsoft.com/office/drawing/2014/main" id="{6DD6C26B-D44D-4F83-9156-8A696A276E45}"/>
                </a:ext>
              </a:extLst>
            </p:cNvPr>
            <p:cNvSpPr/>
            <p:nvPr/>
          </p:nvSpPr>
          <p:spPr>
            <a:xfrm>
              <a:off x="7750290" y="2283346"/>
              <a:ext cx="447438" cy="157323"/>
            </a:xfrm>
            <a:custGeom>
              <a:avLst/>
              <a:gdLst/>
              <a:ahLst/>
              <a:cxnLst/>
              <a:rect l="l" t="t" r="r" b="b"/>
              <a:pathLst>
                <a:path w="13953" h="4906" extrusionOk="0">
                  <a:moveTo>
                    <a:pt x="6905" y="145"/>
                  </a:moveTo>
                  <a:cubicBezTo>
                    <a:pt x="7275" y="145"/>
                    <a:pt x="7634" y="299"/>
                    <a:pt x="7887" y="578"/>
                  </a:cubicBezTo>
                  <a:cubicBezTo>
                    <a:pt x="8037" y="745"/>
                    <a:pt x="8104" y="979"/>
                    <a:pt x="8087" y="1213"/>
                  </a:cubicBezTo>
                  <a:cubicBezTo>
                    <a:pt x="8054" y="1430"/>
                    <a:pt x="7970" y="1647"/>
                    <a:pt x="7837" y="1831"/>
                  </a:cubicBezTo>
                  <a:cubicBezTo>
                    <a:pt x="7569" y="2198"/>
                    <a:pt x="7218" y="2482"/>
                    <a:pt x="6801" y="2666"/>
                  </a:cubicBezTo>
                  <a:cubicBezTo>
                    <a:pt x="6553" y="2785"/>
                    <a:pt x="6297" y="2886"/>
                    <a:pt x="6036" y="2969"/>
                  </a:cubicBezTo>
                  <a:lnTo>
                    <a:pt x="6036" y="2969"/>
                  </a:lnTo>
                  <a:cubicBezTo>
                    <a:pt x="5982" y="2903"/>
                    <a:pt x="5931" y="2836"/>
                    <a:pt x="5882" y="2767"/>
                  </a:cubicBezTo>
                  <a:cubicBezTo>
                    <a:pt x="5581" y="2315"/>
                    <a:pt x="5481" y="1764"/>
                    <a:pt x="5581" y="1229"/>
                  </a:cubicBezTo>
                  <a:cubicBezTo>
                    <a:pt x="5681" y="728"/>
                    <a:pt x="6049" y="310"/>
                    <a:pt x="6550" y="193"/>
                  </a:cubicBezTo>
                  <a:cubicBezTo>
                    <a:pt x="6667" y="161"/>
                    <a:pt x="6787" y="145"/>
                    <a:pt x="6905" y="145"/>
                  </a:cubicBezTo>
                  <a:close/>
                  <a:moveTo>
                    <a:pt x="11854" y="481"/>
                  </a:moveTo>
                  <a:cubicBezTo>
                    <a:pt x="12029" y="481"/>
                    <a:pt x="12205" y="524"/>
                    <a:pt x="12365" y="611"/>
                  </a:cubicBezTo>
                  <a:cubicBezTo>
                    <a:pt x="12766" y="795"/>
                    <a:pt x="13050" y="1179"/>
                    <a:pt x="13100" y="1630"/>
                  </a:cubicBezTo>
                  <a:cubicBezTo>
                    <a:pt x="13183" y="2098"/>
                    <a:pt x="13083" y="2566"/>
                    <a:pt x="12849" y="2984"/>
                  </a:cubicBezTo>
                  <a:cubicBezTo>
                    <a:pt x="12644" y="3344"/>
                    <a:pt x="12353" y="3654"/>
                    <a:pt x="12003" y="3899"/>
                  </a:cubicBezTo>
                  <a:lnTo>
                    <a:pt x="12003" y="3899"/>
                  </a:lnTo>
                  <a:cubicBezTo>
                    <a:pt x="11847" y="3763"/>
                    <a:pt x="11699" y="3618"/>
                    <a:pt x="11563" y="3468"/>
                  </a:cubicBezTo>
                  <a:cubicBezTo>
                    <a:pt x="11346" y="3234"/>
                    <a:pt x="11162" y="2967"/>
                    <a:pt x="11011" y="2683"/>
                  </a:cubicBezTo>
                  <a:cubicBezTo>
                    <a:pt x="10844" y="2382"/>
                    <a:pt x="10744" y="2031"/>
                    <a:pt x="10744" y="1680"/>
                  </a:cubicBezTo>
                  <a:cubicBezTo>
                    <a:pt x="10744" y="1296"/>
                    <a:pt x="10928" y="945"/>
                    <a:pt x="11212" y="695"/>
                  </a:cubicBezTo>
                  <a:cubicBezTo>
                    <a:pt x="11401" y="553"/>
                    <a:pt x="11627" y="481"/>
                    <a:pt x="11854" y="481"/>
                  </a:cubicBezTo>
                  <a:close/>
                  <a:moveTo>
                    <a:pt x="6874" y="0"/>
                  </a:moveTo>
                  <a:cubicBezTo>
                    <a:pt x="6754" y="0"/>
                    <a:pt x="6634" y="14"/>
                    <a:pt x="6517" y="43"/>
                  </a:cubicBezTo>
                  <a:cubicBezTo>
                    <a:pt x="6249" y="110"/>
                    <a:pt x="5999" y="244"/>
                    <a:pt x="5815" y="461"/>
                  </a:cubicBezTo>
                  <a:cubicBezTo>
                    <a:pt x="5631" y="678"/>
                    <a:pt x="5497" y="929"/>
                    <a:pt x="5431" y="1196"/>
                  </a:cubicBezTo>
                  <a:cubicBezTo>
                    <a:pt x="5314" y="1764"/>
                    <a:pt x="5431" y="2366"/>
                    <a:pt x="5748" y="2850"/>
                  </a:cubicBezTo>
                  <a:cubicBezTo>
                    <a:pt x="5789" y="2907"/>
                    <a:pt x="5831" y="2963"/>
                    <a:pt x="5875" y="3017"/>
                  </a:cubicBezTo>
                  <a:lnTo>
                    <a:pt x="5875" y="3017"/>
                  </a:lnTo>
                  <a:cubicBezTo>
                    <a:pt x="5411" y="3150"/>
                    <a:pt x="4931" y="3224"/>
                    <a:pt x="4445" y="3234"/>
                  </a:cubicBezTo>
                  <a:cubicBezTo>
                    <a:pt x="4382" y="3236"/>
                    <a:pt x="4320" y="3237"/>
                    <a:pt x="4257" y="3237"/>
                  </a:cubicBezTo>
                  <a:cubicBezTo>
                    <a:pt x="3136" y="3237"/>
                    <a:pt x="2034" y="2953"/>
                    <a:pt x="1053" y="2399"/>
                  </a:cubicBezTo>
                  <a:cubicBezTo>
                    <a:pt x="769" y="2232"/>
                    <a:pt x="502" y="2048"/>
                    <a:pt x="251" y="1848"/>
                  </a:cubicBezTo>
                  <a:cubicBezTo>
                    <a:pt x="184" y="1781"/>
                    <a:pt x="117" y="1714"/>
                    <a:pt x="67" y="1680"/>
                  </a:cubicBezTo>
                  <a:cubicBezTo>
                    <a:pt x="51" y="1664"/>
                    <a:pt x="17" y="1647"/>
                    <a:pt x="0" y="1630"/>
                  </a:cubicBezTo>
                  <a:lnTo>
                    <a:pt x="0" y="1630"/>
                  </a:lnTo>
                  <a:cubicBezTo>
                    <a:pt x="17" y="1647"/>
                    <a:pt x="34" y="1664"/>
                    <a:pt x="51" y="1697"/>
                  </a:cubicBezTo>
                  <a:lnTo>
                    <a:pt x="234" y="1864"/>
                  </a:lnTo>
                  <a:cubicBezTo>
                    <a:pt x="485" y="2081"/>
                    <a:pt x="736" y="2282"/>
                    <a:pt x="1020" y="2449"/>
                  </a:cubicBezTo>
                  <a:cubicBezTo>
                    <a:pt x="2004" y="3036"/>
                    <a:pt x="3123" y="3337"/>
                    <a:pt x="4264" y="3337"/>
                  </a:cubicBezTo>
                  <a:cubicBezTo>
                    <a:pt x="4324" y="3337"/>
                    <a:pt x="4385" y="3336"/>
                    <a:pt x="4445" y="3335"/>
                  </a:cubicBezTo>
                  <a:cubicBezTo>
                    <a:pt x="4958" y="3324"/>
                    <a:pt x="5464" y="3251"/>
                    <a:pt x="5956" y="3115"/>
                  </a:cubicBezTo>
                  <a:lnTo>
                    <a:pt x="5956" y="3115"/>
                  </a:lnTo>
                  <a:cubicBezTo>
                    <a:pt x="6260" y="3468"/>
                    <a:pt x="6634" y="3768"/>
                    <a:pt x="7051" y="3970"/>
                  </a:cubicBezTo>
                  <a:cubicBezTo>
                    <a:pt x="7936" y="4434"/>
                    <a:pt x="8909" y="4671"/>
                    <a:pt x="9893" y="4671"/>
                  </a:cubicBezTo>
                  <a:cubicBezTo>
                    <a:pt x="10043" y="4671"/>
                    <a:pt x="10193" y="4666"/>
                    <a:pt x="10343" y="4655"/>
                  </a:cubicBezTo>
                  <a:cubicBezTo>
                    <a:pt x="10967" y="4598"/>
                    <a:pt x="11564" y="4381"/>
                    <a:pt x="12055" y="4040"/>
                  </a:cubicBezTo>
                  <a:lnTo>
                    <a:pt x="12055" y="4040"/>
                  </a:lnTo>
                  <a:cubicBezTo>
                    <a:pt x="12260" y="4200"/>
                    <a:pt x="12479" y="4344"/>
                    <a:pt x="12716" y="4471"/>
                  </a:cubicBezTo>
                  <a:cubicBezTo>
                    <a:pt x="13000" y="4621"/>
                    <a:pt x="13300" y="4738"/>
                    <a:pt x="13618" y="4822"/>
                  </a:cubicBezTo>
                  <a:cubicBezTo>
                    <a:pt x="13718" y="4855"/>
                    <a:pt x="13835" y="4889"/>
                    <a:pt x="13952" y="4905"/>
                  </a:cubicBezTo>
                  <a:cubicBezTo>
                    <a:pt x="13952" y="4889"/>
                    <a:pt x="13835" y="4872"/>
                    <a:pt x="13618" y="4805"/>
                  </a:cubicBezTo>
                  <a:cubicBezTo>
                    <a:pt x="13317" y="4705"/>
                    <a:pt x="13016" y="4571"/>
                    <a:pt x="12732" y="4421"/>
                  </a:cubicBezTo>
                  <a:cubicBezTo>
                    <a:pt x="12518" y="4297"/>
                    <a:pt x="12312" y="4153"/>
                    <a:pt x="12118" y="3995"/>
                  </a:cubicBezTo>
                  <a:lnTo>
                    <a:pt x="12118" y="3995"/>
                  </a:lnTo>
                  <a:cubicBezTo>
                    <a:pt x="12468" y="3740"/>
                    <a:pt x="12761" y="3421"/>
                    <a:pt x="12966" y="3051"/>
                  </a:cubicBezTo>
                  <a:cubicBezTo>
                    <a:pt x="13234" y="2616"/>
                    <a:pt x="13317" y="2098"/>
                    <a:pt x="13234" y="1597"/>
                  </a:cubicBezTo>
                  <a:cubicBezTo>
                    <a:pt x="13167" y="1112"/>
                    <a:pt x="12866" y="695"/>
                    <a:pt x="12415" y="494"/>
                  </a:cubicBezTo>
                  <a:cubicBezTo>
                    <a:pt x="12240" y="407"/>
                    <a:pt x="12039" y="357"/>
                    <a:pt x="11847" y="357"/>
                  </a:cubicBezTo>
                  <a:cubicBezTo>
                    <a:pt x="11819" y="357"/>
                    <a:pt x="11791" y="358"/>
                    <a:pt x="11763" y="361"/>
                  </a:cubicBezTo>
                  <a:cubicBezTo>
                    <a:pt x="11529" y="377"/>
                    <a:pt x="11312" y="461"/>
                    <a:pt x="11145" y="594"/>
                  </a:cubicBezTo>
                  <a:cubicBezTo>
                    <a:pt x="10828" y="862"/>
                    <a:pt x="10644" y="1263"/>
                    <a:pt x="10644" y="1680"/>
                  </a:cubicBezTo>
                  <a:cubicBezTo>
                    <a:pt x="10644" y="2048"/>
                    <a:pt x="10744" y="2416"/>
                    <a:pt x="10928" y="2733"/>
                  </a:cubicBezTo>
                  <a:cubicBezTo>
                    <a:pt x="11078" y="3017"/>
                    <a:pt x="11279" y="3284"/>
                    <a:pt x="11496" y="3518"/>
                  </a:cubicBezTo>
                  <a:cubicBezTo>
                    <a:pt x="11635" y="3671"/>
                    <a:pt x="11782" y="3812"/>
                    <a:pt x="11938" y="3944"/>
                  </a:cubicBezTo>
                  <a:lnTo>
                    <a:pt x="11938" y="3944"/>
                  </a:lnTo>
                  <a:cubicBezTo>
                    <a:pt x="11474" y="4252"/>
                    <a:pt x="10915" y="4449"/>
                    <a:pt x="10326" y="4504"/>
                  </a:cubicBezTo>
                  <a:cubicBezTo>
                    <a:pt x="10180" y="4515"/>
                    <a:pt x="10034" y="4521"/>
                    <a:pt x="9888" y="4521"/>
                  </a:cubicBezTo>
                  <a:cubicBezTo>
                    <a:pt x="8933" y="4521"/>
                    <a:pt x="7990" y="4285"/>
                    <a:pt x="7135" y="3836"/>
                  </a:cubicBezTo>
                  <a:cubicBezTo>
                    <a:pt x="6750" y="3643"/>
                    <a:pt x="6405" y="3382"/>
                    <a:pt x="6121" y="3067"/>
                  </a:cubicBezTo>
                  <a:lnTo>
                    <a:pt x="6121" y="3067"/>
                  </a:lnTo>
                  <a:cubicBezTo>
                    <a:pt x="6374" y="2989"/>
                    <a:pt x="6624" y="2895"/>
                    <a:pt x="6868" y="2783"/>
                  </a:cubicBezTo>
                  <a:cubicBezTo>
                    <a:pt x="7285" y="2583"/>
                    <a:pt x="7670" y="2282"/>
                    <a:pt x="7954" y="1914"/>
                  </a:cubicBezTo>
                  <a:cubicBezTo>
                    <a:pt x="8104" y="1714"/>
                    <a:pt x="8204" y="1480"/>
                    <a:pt x="8221" y="1213"/>
                  </a:cubicBezTo>
                  <a:cubicBezTo>
                    <a:pt x="8238" y="962"/>
                    <a:pt x="8154" y="695"/>
                    <a:pt x="7987" y="477"/>
                  </a:cubicBezTo>
                  <a:cubicBezTo>
                    <a:pt x="7820" y="277"/>
                    <a:pt x="7586" y="127"/>
                    <a:pt x="7319" y="60"/>
                  </a:cubicBezTo>
                  <a:cubicBezTo>
                    <a:pt x="7178" y="22"/>
                    <a:pt x="7027" y="0"/>
                    <a:pt x="6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15;p40">
              <a:extLst>
                <a:ext uri="{FF2B5EF4-FFF2-40B4-BE49-F238E27FC236}">
                  <a16:creationId xmlns:a16="http://schemas.microsoft.com/office/drawing/2014/main" id="{A420EB8D-7A60-4C8F-B3ED-E348AB210F35}"/>
                </a:ext>
              </a:extLst>
            </p:cNvPr>
            <p:cNvSpPr/>
            <p:nvPr/>
          </p:nvSpPr>
          <p:spPr>
            <a:xfrm>
              <a:off x="7068759" y="2434191"/>
              <a:ext cx="844433" cy="396899"/>
            </a:xfrm>
            <a:custGeom>
              <a:avLst/>
              <a:gdLst/>
              <a:ahLst/>
              <a:cxnLst/>
              <a:rect l="l" t="t" r="r" b="b"/>
              <a:pathLst>
                <a:path w="26333" h="12377" extrusionOk="0">
                  <a:moveTo>
                    <a:pt x="21437" y="1"/>
                  </a:moveTo>
                  <a:cubicBezTo>
                    <a:pt x="21437" y="1"/>
                    <a:pt x="18597" y="7269"/>
                    <a:pt x="17828" y="7336"/>
                  </a:cubicBezTo>
                  <a:cubicBezTo>
                    <a:pt x="17331" y="7381"/>
                    <a:pt x="16829" y="7401"/>
                    <a:pt x="16329" y="7401"/>
                  </a:cubicBezTo>
                  <a:cubicBezTo>
                    <a:pt x="12579" y="7401"/>
                    <a:pt x="8903" y="6252"/>
                    <a:pt x="7502" y="5765"/>
                  </a:cubicBezTo>
                  <a:cubicBezTo>
                    <a:pt x="7335" y="5581"/>
                    <a:pt x="7151" y="5364"/>
                    <a:pt x="6951" y="5097"/>
                  </a:cubicBezTo>
                  <a:cubicBezTo>
                    <a:pt x="6784" y="4880"/>
                    <a:pt x="6633" y="4612"/>
                    <a:pt x="6550" y="4345"/>
                  </a:cubicBezTo>
                  <a:cubicBezTo>
                    <a:pt x="6433" y="4011"/>
                    <a:pt x="6349" y="3660"/>
                    <a:pt x="6333" y="3292"/>
                  </a:cubicBezTo>
                  <a:cubicBezTo>
                    <a:pt x="6344" y="3087"/>
                    <a:pt x="6176" y="2936"/>
                    <a:pt x="5999" y="2936"/>
                  </a:cubicBezTo>
                  <a:cubicBezTo>
                    <a:pt x="5917" y="2936"/>
                    <a:pt x="5833" y="2968"/>
                    <a:pt x="5765" y="3042"/>
                  </a:cubicBezTo>
                  <a:cubicBezTo>
                    <a:pt x="5581" y="3276"/>
                    <a:pt x="5531" y="4178"/>
                    <a:pt x="5948" y="5147"/>
                  </a:cubicBezTo>
                  <a:cubicBezTo>
                    <a:pt x="6100" y="5506"/>
                    <a:pt x="6000" y="5630"/>
                    <a:pt x="5785" y="5630"/>
                  </a:cubicBezTo>
                  <a:cubicBezTo>
                    <a:pt x="5410" y="5630"/>
                    <a:pt x="4684" y="5250"/>
                    <a:pt x="4344" y="5080"/>
                  </a:cubicBezTo>
                  <a:cubicBezTo>
                    <a:pt x="3826" y="4829"/>
                    <a:pt x="2276" y="4135"/>
                    <a:pt x="1924" y="4135"/>
                  </a:cubicBezTo>
                  <a:cubicBezTo>
                    <a:pt x="1901" y="4135"/>
                    <a:pt x="1884" y="4138"/>
                    <a:pt x="1871" y="4144"/>
                  </a:cubicBezTo>
                  <a:cubicBezTo>
                    <a:pt x="1554" y="4295"/>
                    <a:pt x="1654" y="4662"/>
                    <a:pt x="2189" y="4913"/>
                  </a:cubicBezTo>
                  <a:cubicBezTo>
                    <a:pt x="2757" y="5180"/>
                    <a:pt x="4328" y="6066"/>
                    <a:pt x="4177" y="6350"/>
                  </a:cubicBezTo>
                  <a:cubicBezTo>
                    <a:pt x="4164" y="6376"/>
                    <a:pt x="4129" y="6387"/>
                    <a:pt x="4077" y="6387"/>
                  </a:cubicBezTo>
                  <a:cubicBezTo>
                    <a:pt x="3553" y="6387"/>
                    <a:pt x="1270" y="5197"/>
                    <a:pt x="1270" y="5197"/>
                  </a:cubicBezTo>
                  <a:cubicBezTo>
                    <a:pt x="1270" y="5197"/>
                    <a:pt x="996" y="4991"/>
                    <a:pt x="772" y="4991"/>
                  </a:cubicBezTo>
                  <a:cubicBezTo>
                    <a:pt x="684" y="4991"/>
                    <a:pt x="604" y="5024"/>
                    <a:pt x="551" y="5114"/>
                  </a:cubicBezTo>
                  <a:cubicBezTo>
                    <a:pt x="201" y="5698"/>
                    <a:pt x="3225" y="6985"/>
                    <a:pt x="3526" y="7102"/>
                  </a:cubicBezTo>
                  <a:cubicBezTo>
                    <a:pt x="3699" y="7174"/>
                    <a:pt x="3597" y="7422"/>
                    <a:pt x="3426" y="7422"/>
                  </a:cubicBezTo>
                  <a:cubicBezTo>
                    <a:pt x="3399" y="7422"/>
                    <a:pt x="3371" y="7416"/>
                    <a:pt x="3342" y="7403"/>
                  </a:cubicBezTo>
                  <a:cubicBezTo>
                    <a:pt x="3162" y="7320"/>
                    <a:pt x="1429" y="6357"/>
                    <a:pt x="636" y="6357"/>
                  </a:cubicBezTo>
                  <a:cubicBezTo>
                    <a:pt x="470" y="6357"/>
                    <a:pt x="345" y="6399"/>
                    <a:pt x="284" y="6500"/>
                  </a:cubicBezTo>
                  <a:cubicBezTo>
                    <a:pt x="0" y="6935"/>
                    <a:pt x="2757" y="7586"/>
                    <a:pt x="3125" y="8154"/>
                  </a:cubicBezTo>
                  <a:cubicBezTo>
                    <a:pt x="3192" y="8266"/>
                    <a:pt x="3158" y="8310"/>
                    <a:pt x="3058" y="8310"/>
                  </a:cubicBezTo>
                  <a:cubicBezTo>
                    <a:pt x="2712" y="8310"/>
                    <a:pt x="1579" y="7796"/>
                    <a:pt x="1070" y="7796"/>
                  </a:cubicBezTo>
                  <a:cubicBezTo>
                    <a:pt x="954" y="7796"/>
                    <a:pt x="870" y="7822"/>
                    <a:pt x="836" y="7887"/>
                  </a:cubicBezTo>
                  <a:cubicBezTo>
                    <a:pt x="735" y="8054"/>
                    <a:pt x="685" y="8188"/>
                    <a:pt x="2172" y="8723"/>
                  </a:cubicBezTo>
                  <a:cubicBezTo>
                    <a:pt x="3258" y="9073"/>
                    <a:pt x="4361" y="9341"/>
                    <a:pt x="5480" y="9575"/>
                  </a:cubicBezTo>
                  <a:lnTo>
                    <a:pt x="5480" y="9591"/>
                  </a:lnTo>
                  <a:cubicBezTo>
                    <a:pt x="5480" y="9591"/>
                    <a:pt x="11741" y="12376"/>
                    <a:pt x="16929" y="12376"/>
                  </a:cubicBezTo>
                  <a:cubicBezTo>
                    <a:pt x="19523" y="12376"/>
                    <a:pt x="21849" y="11680"/>
                    <a:pt x="22991" y="9591"/>
                  </a:cubicBezTo>
                  <a:cubicBezTo>
                    <a:pt x="24294" y="7219"/>
                    <a:pt x="25414" y="4746"/>
                    <a:pt x="26333" y="2223"/>
                  </a:cubicBezTo>
                  <a:lnTo>
                    <a:pt x="21437" y="1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16;p40">
              <a:extLst>
                <a:ext uri="{FF2B5EF4-FFF2-40B4-BE49-F238E27FC236}">
                  <a16:creationId xmlns:a16="http://schemas.microsoft.com/office/drawing/2014/main" id="{B9A395EF-2627-4CE0-859C-3061BFD57247}"/>
                </a:ext>
              </a:extLst>
            </p:cNvPr>
            <p:cNvSpPr/>
            <p:nvPr/>
          </p:nvSpPr>
          <p:spPr>
            <a:xfrm>
              <a:off x="8006413" y="3047161"/>
              <a:ext cx="34312" cy="32164"/>
            </a:xfrm>
            <a:custGeom>
              <a:avLst/>
              <a:gdLst/>
              <a:ahLst/>
              <a:cxnLst/>
              <a:rect l="l" t="t" r="r" b="b"/>
              <a:pathLst>
                <a:path w="1070" h="1003" extrusionOk="0">
                  <a:moveTo>
                    <a:pt x="501" y="0"/>
                  </a:moveTo>
                  <a:cubicBezTo>
                    <a:pt x="384" y="0"/>
                    <a:pt x="284" y="50"/>
                    <a:pt x="201" y="134"/>
                  </a:cubicBezTo>
                  <a:cubicBezTo>
                    <a:pt x="67" y="251"/>
                    <a:pt x="0" y="418"/>
                    <a:pt x="17" y="585"/>
                  </a:cubicBezTo>
                  <a:cubicBezTo>
                    <a:pt x="84" y="855"/>
                    <a:pt x="318" y="1002"/>
                    <a:pt x="552" y="1002"/>
                  </a:cubicBezTo>
                  <a:cubicBezTo>
                    <a:pt x="724" y="1002"/>
                    <a:pt x="896" y="922"/>
                    <a:pt x="1003" y="752"/>
                  </a:cubicBezTo>
                  <a:cubicBezTo>
                    <a:pt x="1069" y="585"/>
                    <a:pt x="1069" y="401"/>
                    <a:pt x="986" y="251"/>
                  </a:cubicBezTo>
                  <a:cubicBezTo>
                    <a:pt x="936" y="151"/>
                    <a:pt x="836" y="84"/>
                    <a:pt x="735" y="34"/>
                  </a:cubicBezTo>
                  <a:cubicBezTo>
                    <a:pt x="702" y="25"/>
                    <a:pt x="673" y="21"/>
                    <a:pt x="652" y="21"/>
                  </a:cubicBezTo>
                  <a:cubicBezTo>
                    <a:pt x="631" y="21"/>
                    <a:pt x="618" y="25"/>
                    <a:pt x="618" y="34"/>
                  </a:cubicBezTo>
                  <a:cubicBezTo>
                    <a:pt x="618" y="50"/>
                    <a:pt x="785" y="84"/>
                    <a:pt x="886" y="301"/>
                  </a:cubicBezTo>
                  <a:cubicBezTo>
                    <a:pt x="936" y="418"/>
                    <a:pt x="936" y="568"/>
                    <a:pt x="886" y="685"/>
                  </a:cubicBezTo>
                  <a:cubicBezTo>
                    <a:pt x="802" y="804"/>
                    <a:pt x="677" y="859"/>
                    <a:pt x="553" y="859"/>
                  </a:cubicBezTo>
                  <a:cubicBezTo>
                    <a:pt x="380" y="859"/>
                    <a:pt x="209" y="753"/>
                    <a:pt x="150" y="568"/>
                  </a:cubicBezTo>
                  <a:cubicBezTo>
                    <a:pt x="134" y="435"/>
                    <a:pt x="184" y="301"/>
                    <a:pt x="267" y="201"/>
                  </a:cubicBezTo>
                  <a:cubicBezTo>
                    <a:pt x="368" y="117"/>
                    <a:pt x="485" y="50"/>
                    <a:pt x="618" y="34"/>
                  </a:cubicBezTo>
                  <a:cubicBezTo>
                    <a:pt x="618" y="17"/>
                    <a:pt x="568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17;p40">
              <a:extLst>
                <a:ext uri="{FF2B5EF4-FFF2-40B4-BE49-F238E27FC236}">
                  <a16:creationId xmlns:a16="http://schemas.microsoft.com/office/drawing/2014/main" id="{2BABE243-865F-4042-A7BE-6EF637D8CCAA}"/>
                </a:ext>
              </a:extLst>
            </p:cNvPr>
            <p:cNvSpPr/>
            <p:nvPr/>
          </p:nvSpPr>
          <p:spPr>
            <a:xfrm>
              <a:off x="7300222" y="2403118"/>
              <a:ext cx="704587" cy="427620"/>
            </a:xfrm>
            <a:custGeom>
              <a:avLst/>
              <a:gdLst/>
              <a:ahLst/>
              <a:cxnLst/>
              <a:rect l="l" t="t" r="r" b="b"/>
              <a:pathLst>
                <a:path w="21972" h="13335" extrusionOk="0">
                  <a:moveTo>
                    <a:pt x="15706" y="1"/>
                  </a:moveTo>
                  <a:cubicBezTo>
                    <a:pt x="14854" y="1"/>
                    <a:pt x="14035" y="335"/>
                    <a:pt x="13400" y="903"/>
                  </a:cubicBezTo>
                  <a:lnTo>
                    <a:pt x="5999" y="903"/>
                  </a:lnTo>
                  <a:lnTo>
                    <a:pt x="0" y="13334"/>
                  </a:lnTo>
                  <a:lnTo>
                    <a:pt x="15923" y="13334"/>
                  </a:lnTo>
                  <a:lnTo>
                    <a:pt x="21788" y="920"/>
                  </a:lnTo>
                  <a:cubicBezTo>
                    <a:pt x="21972" y="485"/>
                    <a:pt x="21671" y="1"/>
                    <a:pt x="21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18;p40">
              <a:extLst>
                <a:ext uri="{FF2B5EF4-FFF2-40B4-BE49-F238E27FC236}">
                  <a16:creationId xmlns:a16="http://schemas.microsoft.com/office/drawing/2014/main" id="{0E5DC8DB-986B-461B-B326-80F041C466C1}"/>
                </a:ext>
              </a:extLst>
            </p:cNvPr>
            <p:cNvSpPr/>
            <p:nvPr/>
          </p:nvSpPr>
          <p:spPr>
            <a:xfrm>
              <a:off x="7316288" y="2424539"/>
              <a:ext cx="560476" cy="367622"/>
            </a:xfrm>
            <a:custGeom>
              <a:avLst/>
              <a:gdLst/>
              <a:ahLst/>
              <a:cxnLst/>
              <a:rect l="l" t="t" r="r" b="b"/>
              <a:pathLst>
                <a:path w="17478" h="11464" extrusionOk="0">
                  <a:moveTo>
                    <a:pt x="1872" y="1"/>
                  </a:moveTo>
                  <a:lnTo>
                    <a:pt x="0" y="11379"/>
                  </a:lnTo>
                  <a:lnTo>
                    <a:pt x="15606" y="11463"/>
                  </a:lnTo>
                  <a:lnTo>
                    <a:pt x="17478" y="5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19;p40">
              <a:extLst>
                <a:ext uri="{FF2B5EF4-FFF2-40B4-BE49-F238E27FC236}">
                  <a16:creationId xmlns:a16="http://schemas.microsoft.com/office/drawing/2014/main" id="{0E6BA156-F9BD-4DB0-A9F7-01846B93A868}"/>
                </a:ext>
              </a:extLst>
            </p:cNvPr>
            <p:cNvSpPr/>
            <p:nvPr/>
          </p:nvSpPr>
          <p:spPr>
            <a:xfrm>
              <a:off x="7313081" y="2422422"/>
              <a:ext cx="564228" cy="371855"/>
            </a:xfrm>
            <a:custGeom>
              <a:avLst/>
              <a:gdLst/>
              <a:ahLst/>
              <a:cxnLst/>
              <a:rect l="l" t="t" r="r" b="b"/>
              <a:pathLst>
                <a:path w="17595" h="11596" extrusionOk="0">
                  <a:moveTo>
                    <a:pt x="17576" y="125"/>
                  </a:moveTo>
                  <a:lnTo>
                    <a:pt x="17576" y="125"/>
                  </a:lnTo>
                  <a:cubicBezTo>
                    <a:pt x="17572" y="148"/>
                    <a:pt x="17558" y="224"/>
                    <a:pt x="17544" y="334"/>
                  </a:cubicBezTo>
                  <a:cubicBezTo>
                    <a:pt x="17511" y="485"/>
                    <a:pt x="17477" y="685"/>
                    <a:pt x="17444" y="953"/>
                  </a:cubicBezTo>
                  <a:cubicBezTo>
                    <a:pt x="17344" y="1487"/>
                    <a:pt x="17210" y="2256"/>
                    <a:pt x="17043" y="3258"/>
                  </a:cubicBezTo>
                  <a:cubicBezTo>
                    <a:pt x="16711" y="5234"/>
                    <a:pt x="16230" y="8050"/>
                    <a:pt x="15667" y="11462"/>
                  </a:cubicBezTo>
                  <a:lnTo>
                    <a:pt x="15667" y="11462"/>
                  </a:lnTo>
                  <a:lnTo>
                    <a:pt x="181" y="11379"/>
                  </a:lnTo>
                  <a:lnTo>
                    <a:pt x="181" y="11379"/>
                  </a:lnTo>
                  <a:cubicBezTo>
                    <a:pt x="840" y="7343"/>
                    <a:pt x="1466" y="3519"/>
                    <a:pt x="2028" y="134"/>
                  </a:cubicBezTo>
                  <a:lnTo>
                    <a:pt x="17511" y="134"/>
                  </a:lnTo>
                  <a:cubicBezTo>
                    <a:pt x="17524" y="134"/>
                    <a:pt x="17549" y="134"/>
                    <a:pt x="17576" y="125"/>
                  </a:cubicBezTo>
                  <a:close/>
                  <a:moveTo>
                    <a:pt x="1905" y="0"/>
                  </a:moveTo>
                  <a:lnTo>
                    <a:pt x="1905" y="50"/>
                  </a:lnTo>
                  <a:cubicBezTo>
                    <a:pt x="1337" y="3476"/>
                    <a:pt x="702" y="7352"/>
                    <a:pt x="17" y="11445"/>
                  </a:cubicBezTo>
                  <a:lnTo>
                    <a:pt x="0" y="11529"/>
                  </a:lnTo>
                  <a:lnTo>
                    <a:pt x="100" y="11529"/>
                  </a:lnTo>
                  <a:cubicBezTo>
                    <a:pt x="5932" y="11546"/>
                    <a:pt x="11312" y="11579"/>
                    <a:pt x="15706" y="11596"/>
                  </a:cubicBezTo>
                  <a:lnTo>
                    <a:pt x="15773" y="11596"/>
                  </a:lnTo>
                  <a:lnTo>
                    <a:pt x="15773" y="11546"/>
                  </a:lnTo>
                  <a:cubicBezTo>
                    <a:pt x="16324" y="8087"/>
                    <a:pt x="16792" y="5213"/>
                    <a:pt x="17110" y="3225"/>
                  </a:cubicBezTo>
                  <a:cubicBezTo>
                    <a:pt x="17260" y="2239"/>
                    <a:pt x="17377" y="1454"/>
                    <a:pt x="17461" y="919"/>
                  </a:cubicBezTo>
                  <a:cubicBezTo>
                    <a:pt x="17511" y="668"/>
                    <a:pt x="17544" y="468"/>
                    <a:pt x="17561" y="318"/>
                  </a:cubicBezTo>
                  <a:cubicBezTo>
                    <a:pt x="17574" y="209"/>
                    <a:pt x="17577" y="145"/>
                    <a:pt x="17577" y="124"/>
                  </a:cubicBezTo>
                  <a:lnTo>
                    <a:pt x="17577" y="124"/>
                  </a:lnTo>
                  <a:cubicBezTo>
                    <a:pt x="17583" y="122"/>
                    <a:pt x="17589" y="120"/>
                    <a:pt x="17594" y="117"/>
                  </a:cubicBezTo>
                  <a:lnTo>
                    <a:pt x="17310" y="117"/>
                  </a:lnTo>
                  <a:lnTo>
                    <a:pt x="16458" y="100"/>
                  </a:lnTo>
                  <a:lnTo>
                    <a:pt x="13267" y="67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20;p40">
              <a:extLst>
                <a:ext uri="{FF2B5EF4-FFF2-40B4-BE49-F238E27FC236}">
                  <a16:creationId xmlns:a16="http://schemas.microsoft.com/office/drawing/2014/main" id="{9D2D7036-63A4-4DE8-9045-E9A687E98AA5}"/>
                </a:ext>
              </a:extLst>
            </p:cNvPr>
            <p:cNvSpPr/>
            <p:nvPr/>
          </p:nvSpPr>
          <p:spPr>
            <a:xfrm>
              <a:off x="7418102" y="2472223"/>
              <a:ext cx="46081" cy="264749"/>
            </a:xfrm>
            <a:custGeom>
              <a:avLst/>
              <a:gdLst/>
              <a:ahLst/>
              <a:cxnLst/>
              <a:rect l="l" t="t" r="r" b="b"/>
              <a:pathLst>
                <a:path w="1437" h="8256" extrusionOk="0">
                  <a:moveTo>
                    <a:pt x="1386" y="1"/>
                  </a:moveTo>
                  <a:cubicBezTo>
                    <a:pt x="1350" y="1"/>
                    <a:pt x="1018" y="1849"/>
                    <a:pt x="635" y="4111"/>
                  </a:cubicBezTo>
                  <a:cubicBezTo>
                    <a:pt x="267" y="6400"/>
                    <a:pt x="0" y="8255"/>
                    <a:pt x="33" y="8255"/>
                  </a:cubicBezTo>
                  <a:cubicBezTo>
                    <a:pt x="34" y="8255"/>
                    <a:pt x="34" y="8255"/>
                    <a:pt x="34" y="8255"/>
                  </a:cubicBezTo>
                  <a:cubicBezTo>
                    <a:pt x="87" y="8255"/>
                    <a:pt x="419" y="6407"/>
                    <a:pt x="785" y="4145"/>
                  </a:cubicBezTo>
                  <a:cubicBezTo>
                    <a:pt x="1170" y="1856"/>
                    <a:pt x="1437" y="1"/>
                    <a:pt x="1387" y="1"/>
                  </a:cubicBezTo>
                  <a:cubicBezTo>
                    <a:pt x="1387" y="1"/>
                    <a:pt x="1387" y="1"/>
                    <a:pt x="1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21;p40">
              <a:extLst>
                <a:ext uri="{FF2B5EF4-FFF2-40B4-BE49-F238E27FC236}">
                  <a16:creationId xmlns:a16="http://schemas.microsoft.com/office/drawing/2014/main" id="{75053549-4C12-451E-AA95-447B9325827F}"/>
                </a:ext>
              </a:extLst>
            </p:cNvPr>
            <p:cNvSpPr/>
            <p:nvPr/>
          </p:nvSpPr>
          <p:spPr>
            <a:xfrm>
              <a:off x="7473290" y="2483479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1"/>
                  </a:moveTo>
                  <a:cubicBezTo>
                    <a:pt x="1283" y="1"/>
                    <a:pt x="951" y="1732"/>
                    <a:pt x="602" y="3877"/>
                  </a:cubicBezTo>
                  <a:cubicBezTo>
                    <a:pt x="251" y="6033"/>
                    <a:pt x="0" y="7787"/>
                    <a:pt x="33" y="7804"/>
                  </a:cubicBezTo>
                  <a:cubicBezTo>
                    <a:pt x="84" y="7804"/>
                    <a:pt x="401" y="6066"/>
                    <a:pt x="752" y="3911"/>
                  </a:cubicBezTo>
                  <a:cubicBezTo>
                    <a:pt x="1103" y="1755"/>
                    <a:pt x="1370" y="1"/>
                    <a:pt x="1320" y="1"/>
                  </a:cubicBezTo>
                  <a:cubicBezTo>
                    <a:pt x="1320" y="1"/>
                    <a:pt x="1320" y="1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22;p40">
              <a:extLst>
                <a:ext uri="{FF2B5EF4-FFF2-40B4-BE49-F238E27FC236}">
                  <a16:creationId xmlns:a16="http://schemas.microsoft.com/office/drawing/2014/main" id="{F9812A86-CA42-4D38-A09F-B7E1E0CD5142}"/>
                </a:ext>
              </a:extLst>
            </p:cNvPr>
            <p:cNvSpPr/>
            <p:nvPr/>
          </p:nvSpPr>
          <p:spPr>
            <a:xfrm>
              <a:off x="7531685" y="2478669"/>
              <a:ext cx="43419" cy="250255"/>
            </a:xfrm>
            <a:custGeom>
              <a:avLst/>
              <a:gdLst/>
              <a:ahLst/>
              <a:cxnLst/>
              <a:rect l="l" t="t" r="r" b="b"/>
              <a:pathLst>
                <a:path w="1354" h="7804" extrusionOk="0">
                  <a:moveTo>
                    <a:pt x="1320" y="0"/>
                  </a:moveTo>
                  <a:cubicBezTo>
                    <a:pt x="1267" y="0"/>
                    <a:pt x="951" y="1748"/>
                    <a:pt x="602" y="3894"/>
                  </a:cubicBezTo>
                  <a:cubicBezTo>
                    <a:pt x="251" y="6049"/>
                    <a:pt x="0" y="7803"/>
                    <a:pt x="34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03" y="1755"/>
                    <a:pt x="1354" y="1"/>
                    <a:pt x="1320" y="1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23;p40">
              <a:extLst>
                <a:ext uri="{FF2B5EF4-FFF2-40B4-BE49-F238E27FC236}">
                  <a16:creationId xmlns:a16="http://schemas.microsoft.com/office/drawing/2014/main" id="{2E496149-9E13-417D-83C0-DE1F48723F95}"/>
                </a:ext>
              </a:extLst>
            </p:cNvPr>
            <p:cNvSpPr/>
            <p:nvPr/>
          </p:nvSpPr>
          <p:spPr>
            <a:xfrm>
              <a:off x="7586874" y="2482421"/>
              <a:ext cx="43965" cy="250255"/>
            </a:xfrm>
            <a:custGeom>
              <a:avLst/>
              <a:gdLst/>
              <a:ahLst/>
              <a:cxnLst/>
              <a:rect l="l" t="t" r="r" b="b"/>
              <a:pathLst>
                <a:path w="1371" h="7804" extrusionOk="0">
                  <a:moveTo>
                    <a:pt x="1320" y="0"/>
                  </a:moveTo>
                  <a:cubicBezTo>
                    <a:pt x="1284" y="0"/>
                    <a:pt x="968" y="1748"/>
                    <a:pt x="602" y="3894"/>
                  </a:cubicBezTo>
                  <a:cubicBezTo>
                    <a:pt x="251" y="6049"/>
                    <a:pt x="0" y="7787"/>
                    <a:pt x="50" y="7803"/>
                  </a:cubicBezTo>
                  <a:cubicBezTo>
                    <a:pt x="84" y="7803"/>
                    <a:pt x="401" y="6066"/>
                    <a:pt x="752" y="3910"/>
                  </a:cubicBezTo>
                  <a:cubicBezTo>
                    <a:pt x="1120" y="1755"/>
                    <a:pt x="1370" y="0"/>
                    <a:pt x="1320" y="0"/>
                  </a:cubicBezTo>
                  <a:cubicBezTo>
                    <a:pt x="1320" y="0"/>
                    <a:pt x="1320" y="0"/>
                    <a:pt x="1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24;p40">
              <a:extLst>
                <a:ext uri="{FF2B5EF4-FFF2-40B4-BE49-F238E27FC236}">
                  <a16:creationId xmlns:a16="http://schemas.microsoft.com/office/drawing/2014/main" id="{1EE0C110-7CAD-4CEB-8C27-8EF9EAAE7E83}"/>
                </a:ext>
              </a:extLst>
            </p:cNvPr>
            <p:cNvSpPr/>
            <p:nvPr/>
          </p:nvSpPr>
          <p:spPr>
            <a:xfrm>
              <a:off x="7649020" y="2488834"/>
              <a:ext cx="43419" cy="250800"/>
            </a:xfrm>
            <a:custGeom>
              <a:avLst/>
              <a:gdLst/>
              <a:ahLst/>
              <a:cxnLst/>
              <a:rect l="l" t="t" r="r" b="b"/>
              <a:pathLst>
                <a:path w="1354" h="7821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1270" y="1"/>
                    <a:pt x="953" y="1739"/>
                    <a:pt x="602" y="3894"/>
                  </a:cubicBezTo>
                  <a:cubicBezTo>
                    <a:pt x="251" y="6049"/>
                    <a:pt x="0" y="7804"/>
                    <a:pt x="34" y="7821"/>
                  </a:cubicBezTo>
                  <a:cubicBezTo>
                    <a:pt x="67" y="7821"/>
                    <a:pt x="401" y="6083"/>
                    <a:pt x="752" y="3927"/>
                  </a:cubicBezTo>
                  <a:cubicBezTo>
                    <a:pt x="1103" y="1772"/>
                    <a:pt x="1354" y="18"/>
                    <a:pt x="1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25;p40">
              <a:extLst>
                <a:ext uri="{FF2B5EF4-FFF2-40B4-BE49-F238E27FC236}">
                  <a16:creationId xmlns:a16="http://schemas.microsoft.com/office/drawing/2014/main" id="{CC7C8174-8022-423A-B2D3-3A99B9C25DC3}"/>
                </a:ext>
              </a:extLst>
            </p:cNvPr>
            <p:cNvSpPr/>
            <p:nvPr/>
          </p:nvSpPr>
          <p:spPr>
            <a:xfrm>
              <a:off x="7697763" y="2485114"/>
              <a:ext cx="43451" cy="250255"/>
            </a:xfrm>
            <a:custGeom>
              <a:avLst/>
              <a:gdLst/>
              <a:ahLst/>
              <a:cxnLst/>
              <a:rect l="l" t="t" r="r" b="b"/>
              <a:pathLst>
                <a:path w="1355" h="7804" extrusionOk="0">
                  <a:moveTo>
                    <a:pt x="1321" y="0"/>
                  </a:moveTo>
                  <a:cubicBezTo>
                    <a:pt x="1287" y="0"/>
                    <a:pt x="953" y="1738"/>
                    <a:pt x="602" y="3893"/>
                  </a:cubicBezTo>
                  <a:cubicBezTo>
                    <a:pt x="252" y="6049"/>
                    <a:pt x="1" y="7803"/>
                    <a:pt x="34" y="7803"/>
                  </a:cubicBezTo>
                  <a:cubicBezTo>
                    <a:pt x="35" y="7803"/>
                    <a:pt x="35" y="7803"/>
                    <a:pt x="35" y="7803"/>
                  </a:cubicBezTo>
                  <a:cubicBezTo>
                    <a:pt x="88" y="7803"/>
                    <a:pt x="404" y="6072"/>
                    <a:pt x="753" y="3927"/>
                  </a:cubicBezTo>
                  <a:cubicBezTo>
                    <a:pt x="1104" y="1771"/>
                    <a:pt x="1354" y="17"/>
                    <a:pt x="1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26;p40">
              <a:extLst>
                <a:ext uri="{FF2B5EF4-FFF2-40B4-BE49-F238E27FC236}">
                  <a16:creationId xmlns:a16="http://schemas.microsoft.com/office/drawing/2014/main" id="{F38A9F67-B343-48E3-935A-C41F1B30E715}"/>
                </a:ext>
              </a:extLst>
            </p:cNvPr>
            <p:cNvSpPr/>
            <p:nvPr/>
          </p:nvSpPr>
          <p:spPr>
            <a:xfrm>
              <a:off x="7091783" y="2472768"/>
              <a:ext cx="719082" cy="357970"/>
            </a:xfrm>
            <a:custGeom>
              <a:avLst/>
              <a:gdLst/>
              <a:ahLst/>
              <a:cxnLst/>
              <a:rect l="l" t="t" r="r" b="b"/>
              <a:pathLst>
                <a:path w="22424" h="11163" extrusionOk="0">
                  <a:moveTo>
                    <a:pt x="468" y="1"/>
                  </a:moveTo>
                  <a:cubicBezTo>
                    <a:pt x="184" y="1"/>
                    <a:pt x="1" y="268"/>
                    <a:pt x="134" y="485"/>
                  </a:cubicBezTo>
                  <a:lnTo>
                    <a:pt x="6500" y="11162"/>
                  </a:lnTo>
                  <a:lnTo>
                    <a:pt x="22423" y="11162"/>
                  </a:lnTo>
                  <a:lnTo>
                    <a:pt x="15991" y="185"/>
                  </a:lnTo>
                  <a:cubicBezTo>
                    <a:pt x="15907" y="68"/>
                    <a:pt x="15790" y="1"/>
                    <a:pt x="1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27;p40">
              <a:extLst>
                <a:ext uri="{FF2B5EF4-FFF2-40B4-BE49-F238E27FC236}">
                  <a16:creationId xmlns:a16="http://schemas.microsoft.com/office/drawing/2014/main" id="{E0975B96-D328-4590-B6A3-87DB06378040}"/>
                </a:ext>
              </a:extLst>
            </p:cNvPr>
            <p:cNvSpPr/>
            <p:nvPr/>
          </p:nvSpPr>
          <p:spPr>
            <a:xfrm>
              <a:off x="7554710" y="2456703"/>
              <a:ext cx="843920" cy="396867"/>
            </a:xfrm>
            <a:custGeom>
              <a:avLst/>
              <a:gdLst/>
              <a:ahLst/>
              <a:cxnLst/>
              <a:rect l="l" t="t" r="r" b="b"/>
              <a:pathLst>
                <a:path w="26317" h="12376" extrusionOk="0">
                  <a:moveTo>
                    <a:pt x="21421" y="0"/>
                  </a:moveTo>
                  <a:cubicBezTo>
                    <a:pt x="21421" y="0"/>
                    <a:pt x="18581" y="7269"/>
                    <a:pt x="17829" y="7336"/>
                  </a:cubicBezTo>
                  <a:cubicBezTo>
                    <a:pt x="17327" y="7381"/>
                    <a:pt x="16820" y="7402"/>
                    <a:pt x="16315" y="7402"/>
                  </a:cubicBezTo>
                  <a:cubicBezTo>
                    <a:pt x="12567" y="7402"/>
                    <a:pt x="8885" y="6266"/>
                    <a:pt x="7486" y="5765"/>
                  </a:cubicBezTo>
                  <a:cubicBezTo>
                    <a:pt x="7336" y="5598"/>
                    <a:pt x="7152" y="5381"/>
                    <a:pt x="6935" y="5113"/>
                  </a:cubicBezTo>
                  <a:cubicBezTo>
                    <a:pt x="6768" y="4879"/>
                    <a:pt x="6634" y="4629"/>
                    <a:pt x="6551" y="4345"/>
                  </a:cubicBezTo>
                  <a:cubicBezTo>
                    <a:pt x="6417" y="4011"/>
                    <a:pt x="6350" y="3660"/>
                    <a:pt x="6317" y="3309"/>
                  </a:cubicBezTo>
                  <a:cubicBezTo>
                    <a:pt x="6328" y="3082"/>
                    <a:pt x="6147" y="2932"/>
                    <a:pt x="5972" y="2932"/>
                  </a:cubicBezTo>
                  <a:cubicBezTo>
                    <a:pt x="5889" y="2932"/>
                    <a:pt x="5808" y="2966"/>
                    <a:pt x="5748" y="3041"/>
                  </a:cubicBezTo>
                  <a:cubicBezTo>
                    <a:pt x="5565" y="3275"/>
                    <a:pt x="5515" y="4178"/>
                    <a:pt x="5932" y="5163"/>
                  </a:cubicBezTo>
                  <a:cubicBezTo>
                    <a:pt x="6084" y="5515"/>
                    <a:pt x="5987" y="5638"/>
                    <a:pt x="5775" y="5638"/>
                  </a:cubicBezTo>
                  <a:cubicBezTo>
                    <a:pt x="5403" y="5638"/>
                    <a:pt x="4679" y="5261"/>
                    <a:pt x="4328" y="5080"/>
                  </a:cubicBezTo>
                  <a:cubicBezTo>
                    <a:pt x="3826" y="4829"/>
                    <a:pt x="2277" y="4135"/>
                    <a:pt x="1911" y="4135"/>
                  </a:cubicBezTo>
                  <a:cubicBezTo>
                    <a:pt x="1887" y="4135"/>
                    <a:pt x="1869" y="4138"/>
                    <a:pt x="1855" y="4144"/>
                  </a:cubicBezTo>
                  <a:cubicBezTo>
                    <a:pt x="1538" y="4295"/>
                    <a:pt x="1638" y="4662"/>
                    <a:pt x="2190" y="4929"/>
                  </a:cubicBezTo>
                  <a:cubicBezTo>
                    <a:pt x="2741" y="5180"/>
                    <a:pt x="4328" y="6082"/>
                    <a:pt x="4161" y="6350"/>
                  </a:cubicBezTo>
                  <a:cubicBezTo>
                    <a:pt x="4148" y="6376"/>
                    <a:pt x="4112" y="6387"/>
                    <a:pt x="4060" y="6387"/>
                  </a:cubicBezTo>
                  <a:cubicBezTo>
                    <a:pt x="3535" y="6387"/>
                    <a:pt x="1271" y="5214"/>
                    <a:pt x="1271" y="5214"/>
                  </a:cubicBezTo>
                  <a:cubicBezTo>
                    <a:pt x="1271" y="5214"/>
                    <a:pt x="996" y="5008"/>
                    <a:pt x="767" y="5008"/>
                  </a:cubicBezTo>
                  <a:cubicBezTo>
                    <a:pt x="676" y="5008"/>
                    <a:pt x="592" y="5040"/>
                    <a:pt x="535" y="5130"/>
                  </a:cubicBezTo>
                  <a:cubicBezTo>
                    <a:pt x="185" y="5698"/>
                    <a:pt x="3209" y="7001"/>
                    <a:pt x="3510" y="7118"/>
                  </a:cubicBezTo>
                  <a:cubicBezTo>
                    <a:pt x="3682" y="7190"/>
                    <a:pt x="3583" y="7423"/>
                    <a:pt x="3424" y="7423"/>
                  </a:cubicBezTo>
                  <a:cubicBezTo>
                    <a:pt x="3398" y="7423"/>
                    <a:pt x="3371" y="7416"/>
                    <a:pt x="3342" y="7402"/>
                  </a:cubicBezTo>
                  <a:cubicBezTo>
                    <a:pt x="3163" y="7319"/>
                    <a:pt x="1429" y="6357"/>
                    <a:pt x="627" y="6357"/>
                  </a:cubicBezTo>
                  <a:cubicBezTo>
                    <a:pt x="459" y="6357"/>
                    <a:pt x="332" y="6399"/>
                    <a:pt x="268" y="6500"/>
                  </a:cubicBezTo>
                  <a:cubicBezTo>
                    <a:pt x="1" y="6951"/>
                    <a:pt x="2758" y="7586"/>
                    <a:pt x="3109" y="8171"/>
                  </a:cubicBezTo>
                  <a:cubicBezTo>
                    <a:pt x="3175" y="8278"/>
                    <a:pt x="3143" y="8320"/>
                    <a:pt x="3047" y="8320"/>
                  </a:cubicBezTo>
                  <a:cubicBezTo>
                    <a:pt x="2710" y="8320"/>
                    <a:pt x="1582" y="7811"/>
                    <a:pt x="1063" y="7811"/>
                  </a:cubicBezTo>
                  <a:cubicBezTo>
                    <a:pt x="944" y="7811"/>
                    <a:pt x="857" y="7838"/>
                    <a:pt x="819" y="7904"/>
                  </a:cubicBezTo>
                  <a:cubicBezTo>
                    <a:pt x="719" y="8054"/>
                    <a:pt x="686" y="8188"/>
                    <a:pt x="2173" y="8722"/>
                  </a:cubicBezTo>
                  <a:cubicBezTo>
                    <a:pt x="3259" y="9073"/>
                    <a:pt x="4362" y="9357"/>
                    <a:pt x="5464" y="9574"/>
                  </a:cubicBezTo>
                  <a:lnTo>
                    <a:pt x="5464" y="9591"/>
                  </a:lnTo>
                  <a:cubicBezTo>
                    <a:pt x="5464" y="9591"/>
                    <a:pt x="11725" y="12376"/>
                    <a:pt x="16913" y="12376"/>
                  </a:cubicBezTo>
                  <a:cubicBezTo>
                    <a:pt x="19507" y="12376"/>
                    <a:pt x="21833" y="11680"/>
                    <a:pt x="22975" y="9591"/>
                  </a:cubicBezTo>
                  <a:cubicBezTo>
                    <a:pt x="24278" y="7219"/>
                    <a:pt x="25398" y="4762"/>
                    <a:pt x="26317" y="2223"/>
                  </a:cubicBezTo>
                  <a:lnTo>
                    <a:pt x="21421" y="0"/>
                  </a:lnTo>
                  <a:close/>
                </a:path>
              </a:pathLst>
            </a:custGeom>
            <a:solidFill>
              <a:srgbClr val="AA7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28;p40">
              <a:extLst>
                <a:ext uri="{FF2B5EF4-FFF2-40B4-BE49-F238E27FC236}">
                  <a16:creationId xmlns:a16="http://schemas.microsoft.com/office/drawing/2014/main" id="{4BF74DD4-2041-4C83-9C98-C63F9FFCF603}"/>
                </a:ext>
              </a:extLst>
            </p:cNvPr>
            <p:cNvSpPr/>
            <p:nvPr/>
          </p:nvSpPr>
          <p:spPr>
            <a:xfrm>
              <a:off x="8213761" y="2216677"/>
              <a:ext cx="259875" cy="354731"/>
            </a:xfrm>
            <a:custGeom>
              <a:avLst/>
              <a:gdLst/>
              <a:ahLst/>
              <a:cxnLst/>
              <a:rect l="l" t="t" r="r" b="b"/>
              <a:pathLst>
                <a:path w="8104" h="11062" extrusionOk="0">
                  <a:moveTo>
                    <a:pt x="3342" y="0"/>
                  </a:moveTo>
                  <a:lnTo>
                    <a:pt x="0" y="8488"/>
                  </a:lnTo>
                  <a:lnTo>
                    <a:pt x="5949" y="11061"/>
                  </a:lnTo>
                  <a:cubicBezTo>
                    <a:pt x="5949" y="11061"/>
                    <a:pt x="8104" y="2089"/>
                    <a:pt x="3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29;p40">
              <a:extLst>
                <a:ext uri="{FF2B5EF4-FFF2-40B4-BE49-F238E27FC236}">
                  <a16:creationId xmlns:a16="http://schemas.microsoft.com/office/drawing/2014/main" id="{A82F8A0A-5F79-45BD-99B9-FA58356D6821}"/>
                </a:ext>
              </a:extLst>
            </p:cNvPr>
            <p:cNvSpPr/>
            <p:nvPr/>
          </p:nvSpPr>
          <p:spPr>
            <a:xfrm>
              <a:off x="8185894" y="2223636"/>
              <a:ext cx="219181" cy="347772"/>
            </a:xfrm>
            <a:custGeom>
              <a:avLst/>
              <a:gdLst/>
              <a:ahLst/>
              <a:cxnLst/>
              <a:rect l="l" t="t" r="r" b="b"/>
              <a:pathLst>
                <a:path w="6835" h="10845" extrusionOk="0">
                  <a:moveTo>
                    <a:pt x="4495" y="0"/>
                  </a:moveTo>
                  <a:cubicBezTo>
                    <a:pt x="4328" y="0"/>
                    <a:pt x="4161" y="34"/>
                    <a:pt x="3994" y="101"/>
                  </a:cubicBezTo>
                  <a:cubicBezTo>
                    <a:pt x="3409" y="301"/>
                    <a:pt x="2924" y="702"/>
                    <a:pt x="2574" y="1220"/>
                  </a:cubicBezTo>
                  <a:cubicBezTo>
                    <a:pt x="2340" y="1571"/>
                    <a:pt x="2156" y="1955"/>
                    <a:pt x="2005" y="2356"/>
                  </a:cubicBezTo>
                  <a:cubicBezTo>
                    <a:pt x="1838" y="2774"/>
                    <a:pt x="1688" y="3242"/>
                    <a:pt x="1521" y="3710"/>
                  </a:cubicBezTo>
                  <a:cubicBezTo>
                    <a:pt x="1170" y="4679"/>
                    <a:pt x="802" y="5715"/>
                    <a:pt x="401" y="6834"/>
                  </a:cubicBezTo>
                  <a:cubicBezTo>
                    <a:pt x="268" y="7202"/>
                    <a:pt x="134" y="7569"/>
                    <a:pt x="17" y="7920"/>
                  </a:cubicBezTo>
                  <a:lnTo>
                    <a:pt x="0" y="7987"/>
                  </a:lnTo>
                  <a:lnTo>
                    <a:pt x="67" y="8020"/>
                  </a:lnTo>
                  <a:cubicBezTo>
                    <a:pt x="1955" y="8822"/>
                    <a:pt x="3643" y="9541"/>
                    <a:pt x="4863" y="10059"/>
                  </a:cubicBezTo>
                  <a:lnTo>
                    <a:pt x="6300" y="10644"/>
                  </a:lnTo>
                  <a:cubicBezTo>
                    <a:pt x="6450" y="10710"/>
                    <a:pt x="6584" y="10761"/>
                    <a:pt x="6684" y="10794"/>
                  </a:cubicBezTo>
                  <a:cubicBezTo>
                    <a:pt x="6734" y="10827"/>
                    <a:pt x="6784" y="10827"/>
                    <a:pt x="6818" y="10844"/>
                  </a:cubicBezTo>
                  <a:lnTo>
                    <a:pt x="6834" y="10844"/>
                  </a:lnTo>
                  <a:cubicBezTo>
                    <a:pt x="6784" y="10811"/>
                    <a:pt x="6751" y="10794"/>
                    <a:pt x="6701" y="10777"/>
                  </a:cubicBezTo>
                  <a:lnTo>
                    <a:pt x="6316" y="10593"/>
                  </a:lnTo>
                  <a:lnTo>
                    <a:pt x="4913" y="9959"/>
                  </a:lnTo>
                  <a:lnTo>
                    <a:pt x="186" y="7916"/>
                  </a:lnTo>
                  <a:lnTo>
                    <a:pt x="186" y="7916"/>
                  </a:lnTo>
                  <a:cubicBezTo>
                    <a:pt x="298" y="7582"/>
                    <a:pt x="425" y="7233"/>
                    <a:pt x="552" y="6884"/>
                  </a:cubicBezTo>
                  <a:cubicBezTo>
                    <a:pt x="936" y="5765"/>
                    <a:pt x="1304" y="4712"/>
                    <a:pt x="1655" y="3760"/>
                  </a:cubicBezTo>
                  <a:cubicBezTo>
                    <a:pt x="1822" y="3275"/>
                    <a:pt x="1955" y="2807"/>
                    <a:pt x="2122" y="2390"/>
                  </a:cubicBezTo>
                  <a:cubicBezTo>
                    <a:pt x="2256" y="2005"/>
                    <a:pt x="2440" y="1638"/>
                    <a:pt x="2674" y="1287"/>
                  </a:cubicBezTo>
                  <a:cubicBezTo>
                    <a:pt x="2991" y="769"/>
                    <a:pt x="3459" y="368"/>
                    <a:pt x="4027" y="151"/>
                  </a:cubicBezTo>
                  <a:cubicBezTo>
                    <a:pt x="4228" y="84"/>
                    <a:pt x="4445" y="34"/>
                    <a:pt x="4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3422;p59">
            <a:extLst>
              <a:ext uri="{FF2B5EF4-FFF2-40B4-BE49-F238E27FC236}">
                <a16:creationId xmlns:a16="http://schemas.microsoft.com/office/drawing/2014/main" id="{C34E4741-308F-429D-A60D-1E894F4CFF60}"/>
              </a:ext>
            </a:extLst>
          </p:cNvPr>
          <p:cNvSpPr txBox="1">
            <a:spLocks/>
          </p:cNvSpPr>
          <p:nvPr/>
        </p:nvSpPr>
        <p:spPr>
          <a:xfrm>
            <a:off x="449938" y="3560617"/>
            <a:ext cx="4324270" cy="84277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050"/>
              <a:t>Reference: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 dirty="0">
                <a:hlinkClick r:id=""/>
              </a:rPr>
              <a:t>https://ieeexplore.ieee.org/stamp/stamp.jsp?tp=&amp;arnumber=8921342&amp;tag=1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 dirty="0">
                <a:hlinkClick r:id=""/>
              </a:rPr>
              <a:t>https://ieeexplore.ieee.org/stamp/stamp.jsp?tp=&amp;arnumber=8750909</a:t>
            </a:r>
            <a:endParaRPr lang="en-US" sz="9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 dirty="0">
                <a:hlinkClick r:id="rId3"/>
              </a:rPr>
              <a:t>https://ieeexplore.ieee.org/stamp/stamp.jsp?tp=&amp;arnumber=8906043</a:t>
            </a:r>
            <a:endParaRPr lang="en-US" sz="900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endParaRPr lang="en-US" sz="900" dirty="0"/>
          </a:p>
        </p:txBody>
      </p:sp>
      <p:sp>
        <p:nvSpPr>
          <p:cNvPr id="215" name="Google Shape;3423;p59">
            <a:extLst>
              <a:ext uri="{FF2B5EF4-FFF2-40B4-BE49-F238E27FC236}">
                <a16:creationId xmlns:a16="http://schemas.microsoft.com/office/drawing/2014/main" id="{4CC617BE-CC7B-4AB0-A6FD-78EC7407ABDA}"/>
              </a:ext>
            </a:extLst>
          </p:cNvPr>
          <p:cNvSpPr/>
          <p:nvPr/>
        </p:nvSpPr>
        <p:spPr>
          <a:xfrm>
            <a:off x="1563016" y="3060992"/>
            <a:ext cx="213662" cy="204048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3424;p59">
            <a:extLst>
              <a:ext uri="{FF2B5EF4-FFF2-40B4-BE49-F238E27FC236}">
                <a16:creationId xmlns:a16="http://schemas.microsoft.com/office/drawing/2014/main" id="{91C76075-8863-47EE-945E-6C6EFF7606AB}"/>
              </a:ext>
            </a:extLst>
          </p:cNvPr>
          <p:cNvSpPr/>
          <p:nvPr/>
        </p:nvSpPr>
        <p:spPr>
          <a:xfrm>
            <a:off x="1128600" y="3101222"/>
            <a:ext cx="237467" cy="163888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3425;p59">
            <a:extLst>
              <a:ext uri="{FF2B5EF4-FFF2-40B4-BE49-F238E27FC236}">
                <a16:creationId xmlns:a16="http://schemas.microsoft.com/office/drawing/2014/main" id="{9E74FB3C-4C03-440A-8F65-CE7C57402D9E}"/>
              </a:ext>
            </a:extLst>
          </p:cNvPr>
          <p:cNvSpPr/>
          <p:nvPr/>
        </p:nvSpPr>
        <p:spPr>
          <a:xfrm>
            <a:off x="821226" y="3027589"/>
            <a:ext cx="110424" cy="23756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5F83C1BC-AE46-49C2-BE7F-DB96CCB58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79" y="1962473"/>
            <a:ext cx="1128576" cy="10396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1D495E-0B74-426B-A793-ECA44BCF981B}"/>
              </a:ext>
            </a:extLst>
          </p:cNvPr>
          <p:cNvSpPr txBox="1"/>
          <p:nvPr/>
        </p:nvSpPr>
        <p:spPr>
          <a:xfrm>
            <a:off x="0" y="4785582"/>
            <a:ext cx="9144000" cy="376380"/>
          </a:xfrm>
          <a:prstGeom prst="rect">
            <a:avLst/>
          </a:prstGeom>
          <a:solidFill>
            <a:srgbClr val="F2A36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6" name="Google Shape;2276;p26"/>
          <p:cNvGrpSpPr/>
          <p:nvPr/>
        </p:nvGrpSpPr>
        <p:grpSpPr>
          <a:xfrm rot="21083555">
            <a:off x="6453240" y="55964"/>
            <a:ext cx="2935981" cy="1819436"/>
            <a:chOff x="2185750" y="2059275"/>
            <a:chExt cx="3230275" cy="1821525"/>
          </a:xfrm>
        </p:grpSpPr>
        <p:sp>
          <p:nvSpPr>
            <p:cNvPr id="2277" name="Google Shape;2277;p26"/>
            <p:cNvSpPr/>
            <p:nvPr/>
          </p:nvSpPr>
          <p:spPr>
            <a:xfrm>
              <a:off x="4530075" y="3260850"/>
              <a:ext cx="552650" cy="552650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976600" y="2299700"/>
              <a:ext cx="439425" cy="439425"/>
            </a:xfrm>
            <a:custGeom>
              <a:avLst/>
              <a:gdLst/>
              <a:ahLst/>
              <a:cxnLst/>
              <a:rect l="l" t="t" r="r" b="b"/>
              <a:pathLst>
                <a:path w="17577" h="17577" extrusionOk="0">
                  <a:moveTo>
                    <a:pt x="8804" y="2154"/>
                  </a:moveTo>
                  <a:cubicBezTo>
                    <a:pt x="12446" y="2154"/>
                    <a:pt x="15423" y="5131"/>
                    <a:pt x="15423" y="8805"/>
                  </a:cubicBezTo>
                  <a:cubicBezTo>
                    <a:pt x="15423" y="12447"/>
                    <a:pt x="12446" y="15424"/>
                    <a:pt x="8804" y="15424"/>
                  </a:cubicBezTo>
                  <a:cubicBezTo>
                    <a:pt x="5131" y="15424"/>
                    <a:pt x="2186" y="12447"/>
                    <a:pt x="2186" y="8805"/>
                  </a:cubicBezTo>
                  <a:cubicBezTo>
                    <a:pt x="2186" y="5131"/>
                    <a:pt x="5162" y="2154"/>
                    <a:pt x="8804" y="2154"/>
                  </a:cubicBezTo>
                  <a:close/>
                  <a:moveTo>
                    <a:pt x="8804" y="1"/>
                  </a:moveTo>
                  <a:cubicBezTo>
                    <a:pt x="3959" y="1"/>
                    <a:pt x="0" y="3959"/>
                    <a:pt x="0" y="8805"/>
                  </a:cubicBezTo>
                  <a:cubicBezTo>
                    <a:pt x="0" y="13650"/>
                    <a:pt x="3959" y="17577"/>
                    <a:pt x="8804" y="17577"/>
                  </a:cubicBezTo>
                  <a:cubicBezTo>
                    <a:pt x="13650" y="17577"/>
                    <a:pt x="17577" y="13650"/>
                    <a:pt x="17577" y="8805"/>
                  </a:cubicBezTo>
                  <a:cubicBezTo>
                    <a:pt x="17577" y="3959"/>
                    <a:pt x="13650" y="1"/>
                    <a:pt x="88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2185750" y="2387600"/>
              <a:ext cx="507525" cy="508300"/>
            </a:xfrm>
            <a:custGeom>
              <a:avLst/>
              <a:gdLst/>
              <a:ahLst/>
              <a:cxnLst/>
              <a:rect l="l" t="t" r="r" b="b"/>
              <a:pathLst>
                <a:path w="20301" h="20332" extrusionOk="0">
                  <a:moveTo>
                    <a:pt x="10135" y="2185"/>
                  </a:moveTo>
                  <a:cubicBezTo>
                    <a:pt x="14569" y="2185"/>
                    <a:pt x="18147" y="5764"/>
                    <a:pt x="18147" y="10166"/>
                  </a:cubicBezTo>
                  <a:cubicBezTo>
                    <a:pt x="18147" y="14599"/>
                    <a:pt x="14569" y="18178"/>
                    <a:pt x="10135" y="18178"/>
                  </a:cubicBezTo>
                  <a:cubicBezTo>
                    <a:pt x="5733" y="18178"/>
                    <a:pt x="2154" y="14599"/>
                    <a:pt x="2154" y="10166"/>
                  </a:cubicBezTo>
                  <a:cubicBezTo>
                    <a:pt x="2154" y="5764"/>
                    <a:pt x="5733" y="2185"/>
                    <a:pt x="10135" y="2185"/>
                  </a:cubicBezTo>
                  <a:close/>
                  <a:moveTo>
                    <a:pt x="10135" y="0"/>
                  </a:moveTo>
                  <a:cubicBezTo>
                    <a:pt x="4530" y="0"/>
                    <a:pt x="1" y="4560"/>
                    <a:pt x="1" y="10166"/>
                  </a:cubicBezTo>
                  <a:cubicBezTo>
                    <a:pt x="1" y="15771"/>
                    <a:pt x="4561" y="20331"/>
                    <a:pt x="10135" y="20331"/>
                  </a:cubicBezTo>
                  <a:cubicBezTo>
                    <a:pt x="15740" y="20331"/>
                    <a:pt x="20301" y="15771"/>
                    <a:pt x="20301" y="10166"/>
                  </a:cubicBezTo>
                  <a:cubicBezTo>
                    <a:pt x="20301" y="4560"/>
                    <a:pt x="15740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2603000" y="3506300"/>
              <a:ext cx="374500" cy="374500"/>
            </a:xfrm>
            <a:custGeom>
              <a:avLst/>
              <a:gdLst/>
              <a:ahLst/>
              <a:cxnLst/>
              <a:rect l="l" t="t" r="r" b="b"/>
              <a:pathLst>
                <a:path w="14980" h="14980" extrusionOk="0">
                  <a:moveTo>
                    <a:pt x="7506" y="2185"/>
                  </a:moveTo>
                  <a:cubicBezTo>
                    <a:pt x="10420" y="2185"/>
                    <a:pt x="12826" y="4560"/>
                    <a:pt x="12826" y="7506"/>
                  </a:cubicBezTo>
                  <a:cubicBezTo>
                    <a:pt x="12826" y="10419"/>
                    <a:pt x="10420" y="12794"/>
                    <a:pt x="7506" y="12794"/>
                  </a:cubicBezTo>
                  <a:cubicBezTo>
                    <a:pt x="4561" y="12794"/>
                    <a:pt x="2186" y="10419"/>
                    <a:pt x="2186" y="7506"/>
                  </a:cubicBezTo>
                  <a:cubicBezTo>
                    <a:pt x="2186" y="4560"/>
                    <a:pt x="4561" y="2185"/>
                    <a:pt x="7506" y="2185"/>
                  </a:cubicBezTo>
                  <a:close/>
                  <a:moveTo>
                    <a:pt x="7506" y="0"/>
                  </a:moveTo>
                  <a:cubicBezTo>
                    <a:pt x="3357" y="0"/>
                    <a:pt x="1" y="3357"/>
                    <a:pt x="1" y="7474"/>
                  </a:cubicBezTo>
                  <a:cubicBezTo>
                    <a:pt x="1" y="11623"/>
                    <a:pt x="3357" y="14980"/>
                    <a:pt x="7506" y="14980"/>
                  </a:cubicBezTo>
                  <a:cubicBezTo>
                    <a:pt x="11623" y="14980"/>
                    <a:pt x="14980" y="11623"/>
                    <a:pt x="14980" y="7474"/>
                  </a:cubicBezTo>
                  <a:cubicBezTo>
                    <a:pt x="14980" y="3357"/>
                    <a:pt x="11623" y="0"/>
                    <a:pt x="75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264050" y="3195925"/>
              <a:ext cx="344425" cy="232000"/>
            </a:xfrm>
            <a:custGeom>
              <a:avLst/>
              <a:gdLst/>
              <a:ahLst/>
              <a:cxnLst/>
              <a:rect l="l" t="t" r="r" b="b"/>
              <a:pathLst>
                <a:path w="13777" h="9280" extrusionOk="0">
                  <a:moveTo>
                    <a:pt x="1077" y="1"/>
                  </a:moveTo>
                  <a:lnTo>
                    <a:pt x="0" y="1869"/>
                  </a:lnTo>
                  <a:lnTo>
                    <a:pt x="12700" y="9280"/>
                  </a:lnTo>
                  <a:lnTo>
                    <a:pt x="13776" y="74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263250" y="2574425"/>
              <a:ext cx="749800" cy="292975"/>
            </a:xfrm>
            <a:custGeom>
              <a:avLst/>
              <a:gdLst/>
              <a:ahLst/>
              <a:cxnLst/>
              <a:rect l="l" t="t" r="r" b="b"/>
              <a:pathLst>
                <a:path w="29992" h="11719" extrusionOk="0">
                  <a:moveTo>
                    <a:pt x="29294" y="1"/>
                  </a:moveTo>
                  <a:lnTo>
                    <a:pt x="1" y="9692"/>
                  </a:lnTo>
                  <a:lnTo>
                    <a:pt x="666" y="11718"/>
                  </a:lnTo>
                  <a:lnTo>
                    <a:pt x="29991" y="2028"/>
                  </a:lnTo>
                  <a:lnTo>
                    <a:pt x="2929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2652075" y="2671025"/>
              <a:ext cx="598575" cy="227250"/>
            </a:xfrm>
            <a:custGeom>
              <a:avLst/>
              <a:gdLst/>
              <a:ahLst/>
              <a:cxnLst/>
              <a:rect l="l" t="t" r="r" b="b"/>
              <a:pathLst>
                <a:path w="23943" h="9090" extrusionOk="0">
                  <a:moveTo>
                    <a:pt x="603" y="0"/>
                  </a:moveTo>
                  <a:lnTo>
                    <a:pt x="1" y="2091"/>
                  </a:lnTo>
                  <a:lnTo>
                    <a:pt x="23309" y="9089"/>
                  </a:lnTo>
                  <a:lnTo>
                    <a:pt x="23943" y="6999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2920475" y="3168225"/>
              <a:ext cx="183725" cy="183700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3674" y="2154"/>
                  </a:moveTo>
                  <a:cubicBezTo>
                    <a:pt x="4498" y="2154"/>
                    <a:pt x="5195" y="2851"/>
                    <a:pt x="5195" y="3674"/>
                  </a:cubicBezTo>
                  <a:cubicBezTo>
                    <a:pt x="5195" y="4498"/>
                    <a:pt x="4498" y="5194"/>
                    <a:pt x="3674" y="5194"/>
                  </a:cubicBezTo>
                  <a:cubicBezTo>
                    <a:pt x="2851" y="5194"/>
                    <a:pt x="2154" y="4498"/>
                    <a:pt x="2154" y="3674"/>
                  </a:cubicBezTo>
                  <a:cubicBezTo>
                    <a:pt x="2154" y="2851"/>
                    <a:pt x="2851" y="2154"/>
                    <a:pt x="3674" y="2154"/>
                  </a:cubicBezTo>
                  <a:close/>
                  <a:moveTo>
                    <a:pt x="3674" y="1"/>
                  </a:moveTo>
                  <a:cubicBezTo>
                    <a:pt x="1648" y="1"/>
                    <a:pt x="1" y="1647"/>
                    <a:pt x="1" y="3674"/>
                  </a:cubicBezTo>
                  <a:cubicBezTo>
                    <a:pt x="1" y="5701"/>
                    <a:pt x="1648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1"/>
                    <a:pt x="367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3062200" y="3162675"/>
              <a:ext cx="186075" cy="91075"/>
            </a:xfrm>
            <a:custGeom>
              <a:avLst/>
              <a:gdLst/>
              <a:ahLst/>
              <a:cxnLst/>
              <a:rect l="l" t="t" r="r" b="b"/>
              <a:pathLst>
                <a:path w="7443" h="3643" extrusionOk="0">
                  <a:moveTo>
                    <a:pt x="6999" y="1"/>
                  </a:moveTo>
                  <a:lnTo>
                    <a:pt x="1" y="1521"/>
                  </a:lnTo>
                  <a:lnTo>
                    <a:pt x="476" y="3643"/>
                  </a:lnTo>
                  <a:lnTo>
                    <a:pt x="7443" y="2123"/>
                  </a:lnTo>
                  <a:lnTo>
                    <a:pt x="699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2917325" y="3359025"/>
              <a:ext cx="447350" cy="280300"/>
            </a:xfrm>
            <a:custGeom>
              <a:avLst/>
              <a:gdLst/>
              <a:ahLst/>
              <a:cxnLst/>
              <a:rect l="l" t="t" r="r" b="b"/>
              <a:pathLst>
                <a:path w="17894" h="11212" extrusionOk="0">
                  <a:moveTo>
                    <a:pt x="16848" y="1"/>
                  </a:moveTo>
                  <a:lnTo>
                    <a:pt x="0" y="9311"/>
                  </a:lnTo>
                  <a:lnTo>
                    <a:pt x="1045" y="11212"/>
                  </a:lnTo>
                  <a:lnTo>
                    <a:pt x="17893" y="1901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016225" y="3644850"/>
              <a:ext cx="184500" cy="183700"/>
            </a:xfrm>
            <a:custGeom>
              <a:avLst/>
              <a:gdLst/>
              <a:ahLst/>
              <a:cxnLst/>
              <a:rect l="l" t="t" r="r" b="b"/>
              <a:pathLst>
                <a:path w="7380" h="7348" extrusionOk="0">
                  <a:moveTo>
                    <a:pt x="3706" y="2154"/>
                  </a:moveTo>
                  <a:cubicBezTo>
                    <a:pt x="4529" y="2154"/>
                    <a:pt x="5195" y="2850"/>
                    <a:pt x="5195" y="3674"/>
                  </a:cubicBezTo>
                  <a:cubicBezTo>
                    <a:pt x="5195" y="4497"/>
                    <a:pt x="4529" y="5194"/>
                    <a:pt x="3706" y="5194"/>
                  </a:cubicBezTo>
                  <a:cubicBezTo>
                    <a:pt x="2851" y="5194"/>
                    <a:pt x="2186" y="4497"/>
                    <a:pt x="2186" y="3674"/>
                  </a:cubicBezTo>
                  <a:cubicBezTo>
                    <a:pt x="2186" y="2850"/>
                    <a:pt x="2851" y="2154"/>
                    <a:pt x="3706" y="2154"/>
                  </a:cubicBezTo>
                  <a:close/>
                  <a:moveTo>
                    <a:pt x="3706" y="0"/>
                  </a:moveTo>
                  <a:cubicBezTo>
                    <a:pt x="1648" y="0"/>
                    <a:pt x="1" y="1647"/>
                    <a:pt x="1" y="3674"/>
                  </a:cubicBezTo>
                  <a:cubicBezTo>
                    <a:pt x="1" y="5701"/>
                    <a:pt x="1648" y="7347"/>
                    <a:pt x="3706" y="7347"/>
                  </a:cubicBezTo>
                  <a:cubicBezTo>
                    <a:pt x="5733" y="7347"/>
                    <a:pt x="7380" y="5701"/>
                    <a:pt x="7380" y="3674"/>
                  </a:cubicBezTo>
                  <a:cubicBezTo>
                    <a:pt x="7380" y="1647"/>
                    <a:pt x="5733" y="0"/>
                    <a:pt x="37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3987725" y="3503925"/>
              <a:ext cx="121175" cy="178950"/>
            </a:xfrm>
            <a:custGeom>
              <a:avLst/>
              <a:gdLst/>
              <a:ahLst/>
              <a:cxnLst/>
              <a:rect l="l" t="t" r="r" b="b"/>
              <a:pathLst>
                <a:path w="4847" h="7158" extrusionOk="0">
                  <a:moveTo>
                    <a:pt x="1964" y="0"/>
                  </a:moveTo>
                  <a:lnTo>
                    <a:pt x="1" y="919"/>
                  </a:lnTo>
                  <a:lnTo>
                    <a:pt x="2883" y="7157"/>
                  </a:lnTo>
                  <a:lnTo>
                    <a:pt x="4846" y="6239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3312375" y="2224300"/>
              <a:ext cx="191625" cy="184175"/>
            </a:xfrm>
            <a:custGeom>
              <a:avLst/>
              <a:gdLst/>
              <a:ahLst/>
              <a:cxnLst/>
              <a:rect l="l" t="t" r="r" b="b"/>
              <a:pathLst>
                <a:path w="7665" h="7367" extrusionOk="0">
                  <a:moveTo>
                    <a:pt x="3825" y="2189"/>
                  </a:moveTo>
                  <a:cubicBezTo>
                    <a:pt x="4599" y="2189"/>
                    <a:pt x="5261" y="2773"/>
                    <a:pt x="5321" y="3587"/>
                  </a:cubicBezTo>
                  <a:cubicBezTo>
                    <a:pt x="5385" y="4410"/>
                    <a:pt x="4783" y="5139"/>
                    <a:pt x="3928" y="5202"/>
                  </a:cubicBezTo>
                  <a:cubicBezTo>
                    <a:pt x="3890" y="5205"/>
                    <a:pt x="3852" y="5206"/>
                    <a:pt x="3814" y="5206"/>
                  </a:cubicBezTo>
                  <a:cubicBezTo>
                    <a:pt x="3039" y="5206"/>
                    <a:pt x="2373" y="4594"/>
                    <a:pt x="2313" y="3808"/>
                  </a:cubicBezTo>
                  <a:cubicBezTo>
                    <a:pt x="2250" y="2985"/>
                    <a:pt x="2883" y="2257"/>
                    <a:pt x="3706" y="2193"/>
                  </a:cubicBezTo>
                  <a:cubicBezTo>
                    <a:pt x="3746" y="2190"/>
                    <a:pt x="3786" y="2189"/>
                    <a:pt x="3825" y="2189"/>
                  </a:cubicBezTo>
                  <a:close/>
                  <a:moveTo>
                    <a:pt x="3784" y="1"/>
                  </a:moveTo>
                  <a:cubicBezTo>
                    <a:pt x="3706" y="1"/>
                    <a:pt x="3627" y="3"/>
                    <a:pt x="3548" y="8"/>
                  </a:cubicBezTo>
                  <a:cubicBezTo>
                    <a:pt x="1521" y="167"/>
                    <a:pt x="1" y="1940"/>
                    <a:pt x="159" y="3967"/>
                  </a:cubicBezTo>
                  <a:cubicBezTo>
                    <a:pt x="310" y="5896"/>
                    <a:pt x="1896" y="7367"/>
                    <a:pt x="3797" y="7367"/>
                  </a:cubicBezTo>
                  <a:cubicBezTo>
                    <a:pt x="3892" y="7367"/>
                    <a:pt x="3989" y="7363"/>
                    <a:pt x="4086" y="7355"/>
                  </a:cubicBezTo>
                  <a:cubicBezTo>
                    <a:pt x="6113" y="7229"/>
                    <a:pt x="7665" y="5455"/>
                    <a:pt x="7507" y="3428"/>
                  </a:cubicBezTo>
                  <a:cubicBezTo>
                    <a:pt x="7354" y="1481"/>
                    <a:pt x="5711" y="1"/>
                    <a:pt x="3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3412925" y="2366200"/>
              <a:ext cx="131475" cy="177375"/>
            </a:xfrm>
            <a:custGeom>
              <a:avLst/>
              <a:gdLst/>
              <a:ahLst/>
              <a:cxnLst/>
              <a:rect l="l" t="t" r="r" b="b"/>
              <a:pathLst>
                <a:path w="5259" h="7095" extrusionOk="0">
                  <a:moveTo>
                    <a:pt x="1901" y="1"/>
                  </a:moveTo>
                  <a:lnTo>
                    <a:pt x="1" y="1078"/>
                  </a:lnTo>
                  <a:lnTo>
                    <a:pt x="3358" y="7095"/>
                  </a:lnTo>
                  <a:lnTo>
                    <a:pt x="5258" y="601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122325" y="2059275"/>
              <a:ext cx="209825" cy="184225"/>
            </a:xfrm>
            <a:custGeom>
              <a:avLst/>
              <a:gdLst/>
              <a:ahLst/>
              <a:cxnLst/>
              <a:rect l="l" t="t" r="r" b="b"/>
              <a:pathLst>
                <a:path w="8393" h="7369" extrusionOk="0">
                  <a:moveTo>
                    <a:pt x="4183" y="2167"/>
                  </a:moveTo>
                  <a:cubicBezTo>
                    <a:pt x="4666" y="2167"/>
                    <a:pt x="5150" y="2404"/>
                    <a:pt x="5448" y="2841"/>
                  </a:cubicBezTo>
                  <a:cubicBezTo>
                    <a:pt x="5923" y="3537"/>
                    <a:pt x="5733" y="4487"/>
                    <a:pt x="5036" y="4962"/>
                  </a:cubicBezTo>
                  <a:cubicBezTo>
                    <a:pt x="4780" y="5125"/>
                    <a:pt x="4491" y="5202"/>
                    <a:pt x="4204" y="5202"/>
                  </a:cubicBezTo>
                  <a:cubicBezTo>
                    <a:pt x="3710" y="5202"/>
                    <a:pt x="3226" y="4972"/>
                    <a:pt x="2946" y="4551"/>
                  </a:cubicBezTo>
                  <a:cubicBezTo>
                    <a:pt x="2471" y="3854"/>
                    <a:pt x="2661" y="2904"/>
                    <a:pt x="3357" y="2429"/>
                  </a:cubicBezTo>
                  <a:cubicBezTo>
                    <a:pt x="3606" y="2251"/>
                    <a:pt x="3894" y="2167"/>
                    <a:pt x="4183" y="2167"/>
                  </a:cubicBezTo>
                  <a:close/>
                  <a:moveTo>
                    <a:pt x="4170" y="1"/>
                  </a:moveTo>
                  <a:cubicBezTo>
                    <a:pt x="3467" y="1"/>
                    <a:pt x="2756" y="201"/>
                    <a:pt x="2122" y="624"/>
                  </a:cubicBezTo>
                  <a:cubicBezTo>
                    <a:pt x="444" y="1764"/>
                    <a:pt x="0" y="4076"/>
                    <a:pt x="1141" y="5754"/>
                  </a:cubicBezTo>
                  <a:cubicBezTo>
                    <a:pt x="1853" y="6802"/>
                    <a:pt x="3009" y="7369"/>
                    <a:pt x="4186" y="7369"/>
                  </a:cubicBezTo>
                  <a:cubicBezTo>
                    <a:pt x="4894" y="7369"/>
                    <a:pt x="5609" y="7164"/>
                    <a:pt x="6239" y="6736"/>
                  </a:cubicBezTo>
                  <a:cubicBezTo>
                    <a:pt x="7949" y="5627"/>
                    <a:pt x="8393" y="3316"/>
                    <a:pt x="7253" y="1637"/>
                  </a:cubicBezTo>
                  <a:cubicBezTo>
                    <a:pt x="6535" y="581"/>
                    <a:pt x="5365" y="1"/>
                    <a:pt x="41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3978225" y="2193625"/>
              <a:ext cx="231225" cy="346000"/>
            </a:xfrm>
            <a:custGeom>
              <a:avLst/>
              <a:gdLst/>
              <a:ahLst/>
              <a:cxnLst/>
              <a:rect l="l" t="t" r="r" b="b"/>
              <a:pathLst>
                <a:path w="9249" h="13840" extrusionOk="0">
                  <a:moveTo>
                    <a:pt x="7411" y="0"/>
                  </a:moveTo>
                  <a:lnTo>
                    <a:pt x="1" y="12731"/>
                  </a:lnTo>
                  <a:lnTo>
                    <a:pt x="1869" y="13839"/>
                  </a:lnTo>
                  <a:lnTo>
                    <a:pt x="9248" y="1140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3189675" y="2450925"/>
              <a:ext cx="1152775" cy="1152775"/>
            </a:xfrm>
            <a:custGeom>
              <a:avLst/>
              <a:gdLst/>
              <a:ahLst/>
              <a:cxnLst/>
              <a:rect l="l" t="t" r="r" b="b"/>
              <a:pathLst>
                <a:path w="46111" h="46111" extrusionOk="0">
                  <a:moveTo>
                    <a:pt x="23055" y="2439"/>
                  </a:moveTo>
                  <a:cubicBezTo>
                    <a:pt x="27616" y="2439"/>
                    <a:pt x="31828" y="3927"/>
                    <a:pt x="35248" y="6461"/>
                  </a:cubicBezTo>
                  <a:cubicBezTo>
                    <a:pt x="39428" y="9501"/>
                    <a:pt x="42405" y="14093"/>
                    <a:pt x="43355" y="19382"/>
                  </a:cubicBezTo>
                  <a:cubicBezTo>
                    <a:pt x="43577" y="20585"/>
                    <a:pt x="43672" y="21820"/>
                    <a:pt x="43672" y="23055"/>
                  </a:cubicBezTo>
                  <a:cubicBezTo>
                    <a:pt x="43672" y="34425"/>
                    <a:pt x="34425" y="43672"/>
                    <a:pt x="23055" y="43672"/>
                  </a:cubicBezTo>
                  <a:cubicBezTo>
                    <a:pt x="11686" y="43672"/>
                    <a:pt x="2439" y="34425"/>
                    <a:pt x="2439" y="23055"/>
                  </a:cubicBezTo>
                  <a:cubicBezTo>
                    <a:pt x="2439" y="18970"/>
                    <a:pt x="3642" y="15170"/>
                    <a:pt x="5701" y="11971"/>
                  </a:cubicBezTo>
                  <a:cubicBezTo>
                    <a:pt x="7158" y="9660"/>
                    <a:pt x="9089" y="7696"/>
                    <a:pt x="11338" y="6113"/>
                  </a:cubicBezTo>
                  <a:cubicBezTo>
                    <a:pt x="14663" y="3801"/>
                    <a:pt x="18717" y="2439"/>
                    <a:pt x="23055" y="2439"/>
                  </a:cubicBezTo>
                  <a:close/>
                  <a:moveTo>
                    <a:pt x="23055" y="1"/>
                  </a:moveTo>
                  <a:cubicBezTo>
                    <a:pt x="18115" y="1"/>
                    <a:pt x="13523" y="1584"/>
                    <a:pt x="9754" y="4244"/>
                  </a:cubicBezTo>
                  <a:cubicBezTo>
                    <a:pt x="7316" y="5986"/>
                    <a:pt x="5194" y="8203"/>
                    <a:pt x="3579" y="10736"/>
                  </a:cubicBezTo>
                  <a:cubicBezTo>
                    <a:pt x="1330" y="14315"/>
                    <a:pt x="0" y="18527"/>
                    <a:pt x="0" y="23055"/>
                  </a:cubicBezTo>
                  <a:cubicBezTo>
                    <a:pt x="0" y="35786"/>
                    <a:pt x="10356" y="46110"/>
                    <a:pt x="23055" y="46110"/>
                  </a:cubicBezTo>
                  <a:cubicBezTo>
                    <a:pt x="35786" y="46110"/>
                    <a:pt x="46110" y="35786"/>
                    <a:pt x="46110" y="23055"/>
                  </a:cubicBezTo>
                  <a:cubicBezTo>
                    <a:pt x="46110" y="21757"/>
                    <a:pt x="46015" y="20459"/>
                    <a:pt x="45794" y="19192"/>
                  </a:cubicBezTo>
                  <a:cubicBezTo>
                    <a:pt x="44780" y="13111"/>
                    <a:pt x="41360" y="7854"/>
                    <a:pt x="36546" y="4371"/>
                  </a:cubicBezTo>
                  <a:cubicBezTo>
                    <a:pt x="32746" y="1616"/>
                    <a:pt x="28091" y="1"/>
                    <a:pt x="230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2696425" y="3599725"/>
              <a:ext cx="187675" cy="187650"/>
            </a:xfrm>
            <a:custGeom>
              <a:avLst/>
              <a:gdLst/>
              <a:ahLst/>
              <a:cxnLst/>
              <a:rect l="l" t="t" r="r" b="b"/>
              <a:pathLst>
                <a:path w="7507" h="7506" extrusionOk="0">
                  <a:moveTo>
                    <a:pt x="3769" y="2280"/>
                  </a:moveTo>
                  <a:cubicBezTo>
                    <a:pt x="4624" y="2280"/>
                    <a:pt x="5321" y="3009"/>
                    <a:pt x="5321" y="3864"/>
                  </a:cubicBezTo>
                  <a:cubicBezTo>
                    <a:pt x="5321" y="4719"/>
                    <a:pt x="4624" y="5415"/>
                    <a:pt x="3769" y="5415"/>
                  </a:cubicBezTo>
                  <a:lnTo>
                    <a:pt x="3737" y="5415"/>
                  </a:lnTo>
                  <a:cubicBezTo>
                    <a:pt x="2882" y="5415"/>
                    <a:pt x="2186" y="4687"/>
                    <a:pt x="2186" y="3864"/>
                  </a:cubicBezTo>
                  <a:cubicBezTo>
                    <a:pt x="2186" y="3009"/>
                    <a:pt x="2882" y="2312"/>
                    <a:pt x="3737" y="2280"/>
                  </a:cubicBezTo>
                  <a:close/>
                  <a:moveTo>
                    <a:pt x="3009" y="0"/>
                  </a:moveTo>
                  <a:cubicBezTo>
                    <a:pt x="2914" y="0"/>
                    <a:pt x="2819" y="63"/>
                    <a:pt x="2787" y="158"/>
                  </a:cubicBezTo>
                  <a:lnTo>
                    <a:pt x="2597" y="982"/>
                  </a:lnTo>
                  <a:lnTo>
                    <a:pt x="1901" y="538"/>
                  </a:lnTo>
                  <a:cubicBezTo>
                    <a:pt x="1864" y="514"/>
                    <a:pt x="1828" y="504"/>
                    <a:pt x="1792" y="504"/>
                  </a:cubicBezTo>
                  <a:cubicBezTo>
                    <a:pt x="1733" y="504"/>
                    <a:pt x="1674" y="531"/>
                    <a:pt x="1616" y="570"/>
                  </a:cubicBezTo>
                  <a:lnTo>
                    <a:pt x="571" y="1615"/>
                  </a:lnTo>
                  <a:cubicBezTo>
                    <a:pt x="507" y="1710"/>
                    <a:pt x="475" y="1805"/>
                    <a:pt x="539" y="1900"/>
                  </a:cubicBezTo>
                  <a:lnTo>
                    <a:pt x="982" y="2597"/>
                  </a:lnTo>
                  <a:lnTo>
                    <a:pt x="159" y="2787"/>
                  </a:lnTo>
                  <a:cubicBezTo>
                    <a:pt x="64" y="2819"/>
                    <a:pt x="0" y="2914"/>
                    <a:pt x="0" y="3009"/>
                  </a:cubicBezTo>
                  <a:lnTo>
                    <a:pt x="0" y="4497"/>
                  </a:lnTo>
                  <a:cubicBezTo>
                    <a:pt x="0" y="4592"/>
                    <a:pt x="64" y="4687"/>
                    <a:pt x="159" y="4719"/>
                  </a:cubicBezTo>
                  <a:lnTo>
                    <a:pt x="982" y="4909"/>
                  </a:lnTo>
                  <a:lnTo>
                    <a:pt x="539" y="5605"/>
                  </a:lnTo>
                  <a:cubicBezTo>
                    <a:pt x="475" y="5700"/>
                    <a:pt x="507" y="5795"/>
                    <a:pt x="571" y="5891"/>
                  </a:cubicBezTo>
                  <a:lnTo>
                    <a:pt x="1616" y="6936"/>
                  </a:lnTo>
                  <a:cubicBezTo>
                    <a:pt x="1674" y="6975"/>
                    <a:pt x="1733" y="7002"/>
                    <a:pt x="1792" y="7002"/>
                  </a:cubicBezTo>
                  <a:cubicBezTo>
                    <a:pt x="1828" y="7002"/>
                    <a:pt x="1864" y="6991"/>
                    <a:pt x="1901" y="6967"/>
                  </a:cubicBezTo>
                  <a:lnTo>
                    <a:pt x="2597" y="6524"/>
                  </a:lnTo>
                  <a:lnTo>
                    <a:pt x="2787" y="7316"/>
                  </a:lnTo>
                  <a:cubicBezTo>
                    <a:pt x="2819" y="7442"/>
                    <a:pt x="2914" y="7506"/>
                    <a:pt x="3009" y="7506"/>
                  </a:cubicBezTo>
                  <a:lnTo>
                    <a:pt x="4497" y="7506"/>
                  </a:lnTo>
                  <a:cubicBezTo>
                    <a:pt x="4592" y="7506"/>
                    <a:pt x="4687" y="7442"/>
                    <a:pt x="4719" y="7316"/>
                  </a:cubicBezTo>
                  <a:lnTo>
                    <a:pt x="4909" y="6524"/>
                  </a:lnTo>
                  <a:lnTo>
                    <a:pt x="5606" y="6967"/>
                  </a:lnTo>
                  <a:cubicBezTo>
                    <a:pt x="5642" y="6991"/>
                    <a:pt x="5683" y="7002"/>
                    <a:pt x="5723" y="7002"/>
                  </a:cubicBezTo>
                  <a:cubicBezTo>
                    <a:pt x="5788" y="7002"/>
                    <a:pt x="5852" y="6975"/>
                    <a:pt x="5891" y="6936"/>
                  </a:cubicBezTo>
                  <a:lnTo>
                    <a:pt x="6936" y="5891"/>
                  </a:lnTo>
                  <a:cubicBezTo>
                    <a:pt x="6999" y="5795"/>
                    <a:pt x="7031" y="5669"/>
                    <a:pt x="6968" y="5605"/>
                  </a:cubicBezTo>
                  <a:lnTo>
                    <a:pt x="6524" y="4909"/>
                  </a:lnTo>
                  <a:lnTo>
                    <a:pt x="7316" y="4719"/>
                  </a:lnTo>
                  <a:cubicBezTo>
                    <a:pt x="7443" y="4687"/>
                    <a:pt x="7506" y="4592"/>
                    <a:pt x="7506" y="4497"/>
                  </a:cubicBezTo>
                  <a:lnTo>
                    <a:pt x="7506" y="3009"/>
                  </a:lnTo>
                  <a:cubicBezTo>
                    <a:pt x="7506" y="2914"/>
                    <a:pt x="7443" y="2819"/>
                    <a:pt x="7348" y="2787"/>
                  </a:cubicBezTo>
                  <a:lnTo>
                    <a:pt x="6524" y="2597"/>
                  </a:lnTo>
                  <a:lnTo>
                    <a:pt x="6968" y="1900"/>
                  </a:lnTo>
                  <a:cubicBezTo>
                    <a:pt x="7031" y="1805"/>
                    <a:pt x="6999" y="1710"/>
                    <a:pt x="6936" y="1615"/>
                  </a:cubicBezTo>
                  <a:lnTo>
                    <a:pt x="5891" y="570"/>
                  </a:lnTo>
                  <a:cubicBezTo>
                    <a:pt x="5832" y="531"/>
                    <a:pt x="5773" y="504"/>
                    <a:pt x="5715" y="504"/>
                  </a:cubicBezTo>
                  <a:cubicBezTo>
                    <a:pt x="5678" y="504"/>
                    <a:pt x="5642" y="514"/>
                    <a:pt x="5606" y="538"/>
                  </a:cubicBezTo>
                  <a:lnTo>
                    <a:pt x="4909" y="982"/>
                  </a:lnTo>
                  <a:lnTo>
                    <a:pt x="4719" y="158"/>
                  </a:lnTo>
                  <a:cubicBezTo>
                    <a:pt x="4687" y="63"/>
                    <a:pt x="4592" y="0"/>
                    <a:pt x="44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5064475" y="2405000"/>
              <a:ext cx="264475" cy="236750"/>
            </a:xfrm>
            <a:custGeom>
              <a:avLst/>
              <a:gdLst/>
              <a:ahLst/>
              <a:cxnLst/>
              <a:rect l="l" t="t" r="r" b="b"/>
              <a:pathLst>
                <a:path w="10579" h="9470" extrusionOk="0">
                  <a:moveTo>
                    <a:pt x="3294" y="3959"/>
                  </a:moveTo>
                  <a:cubicBezTo>
                    <a:pt x="3643" y="3959"/>
                    <a:pt x="3928" y="4244"/>
                    <a:pt x="3928" y="4593"/>
                  </a:cubicBezTo>
                  <a:cubicBezTo>
                    <a:pt x="3928" y="4941"/>
                    <a:pt x="3643" y="5226"/>
                    <a:pt x="3294" y="5226"/>
                  </a:cubicBezTo>
                  <a:cubicBezTo>
                    <a:pt x="2946" y="5226"/>
                    <a:pt x="2661" y="4941"/>
                    <a:pt x="2661" y="4593"/>
                  </a:cubicBezTo>
                  <a:cubicBezTo>
                    <a:pt x="2661" y="4244"/>
                    <a:pt x="2946" y="3959"/>
                    <a:pt x="3294" y="3959"/>
                  </a:cubicBezTo>
                  <a:close/>
                  <a:moveTo>
                    <a:pt x="5289" y="3959"/>
                  </a:moveTo>
                  <a:cubicBezTo>
                    <a:pt x="5638" y="3959"/>
                    <a:pt x="5923" y="4244"/>
                    <a:pt x="5923" y="4593"/>
                  </a:cubicBezTo>
                  <a:cubicBezTo>
                    <a:pt x="5923" y="4941"/>
                    <a:pt x="5638" y="5226"/>
                    <a:pt x="5289" y="5226"/>
                  </a:cubicBezTo>
                  <a:cubicBezTo>
                    <a:pt x="4941" y="5226"/>
                    <a:pt x="4656" y="4941"/>
                    <a:pt x="4656" y="4593"/>
                  </a:cubicBezTo>
                  <a:cubicBezTo>
                    <a:pt x="4656" y="4244"/>
                    <a:pt x="4941" y="3959"/>
                    <a:pt x="5289" y="3959"/>
                  </a:cubicBezTo>
                  <a:close/>
                  <a:moveTo>
                    <a:pt x="7221" y="3959"/>
                  </a:moveTo>
                  <a:cubicBezTo>
                    <a:pt x="7570" y="3959"/>
                    <a:pt x="7855" y="4244"/>
                    <a:pt x="7855" y="4593"/>
                  </a:cubicBezTo>
                  <a:cubicBezTo>
                    <a:pt x="7855" y="4941"/>
                    <a:pt x="7570" y="5226"/>
                    <a:pt x="7221" y="5226"/>
                  </a:cubicBezTo>
                  <a:cubicBezTo>
                    <a:pt x="6873" y="5226"/>
                    <a:pt x="6588" y="4941"/>
                    <a:pt x="6588" y="4593"/>
                  </a:cubicBezTo>
                  <a:cubicBezTo>
                    <a:pt x="6588" y="4244"/>
                    <a:pt x="6873" y="3959"/>
                    <a:pt x="7221" y="3959"/>
                  </a:cubicBezTo>
                  <a:close/>
                  <a:moveTo>
                    <a:pt x="5289" y="1"/>
                  </a:moveTo>
                  <a:cubicBezTo>
                    <a:pt x="2376" y="1"/>
                    <a:pt x="1" y="1869"/>
                    <a:pt x="1" y="4181"/>
                  </a:cubicBezTo>
                  <a:cubicBezTo>
                    <a:pt x="1" y="6461"/>
                    <a:pt x="2376" y="8330"/>
                    <a:pt x="5289" y="8330"/>
                  </a:cubicBezTo>
                  <a:cubicBezTo>
                    <a:pt x="5448" y="8330"/>
                    <a:pt x="5606" y="8330"/>
                    <a:pt x="5764" y="8298"/>
                  </a:cubicBezTo>
                  <a:lnTo>
                    <a:pt x="6176" y="9311"/>
                  </a:lnTo>
                  <a:cubicBezTo>
                    <a:pt x="6208" y="9406"/>
                    <a:pt x="6271" y="9438"/>
                    <a:pt x="6366" y="9470"/>
                  </a:cubicBezTo>
                  <a:lnTo>
                    <a:pt x="6398" y="9470"/>
                  </a:lnTo>
                  <a:cubicBezTo>
                    <a:pt x="6461" y="9470"/>
                    <a:pt x="6524" y="9438"/>
                    <a:pt x="6588" y="9375"/>
                  </a:cubicBezTo>
                  <a:lnTo>
                    <a:pt x="8076" y="7696"/>
                  </a:lnTo>
                  <a:cubicBezTo>
                    <a:pt x="9660" y="6936"/>
                    <a:pt x="10578" y="5606"/>
                    <a:pt x="10578" y="4181"/>
                  </a:cubicBezTo>
                  <a:cubicBezTo>
                    <a:pt x="10578" y="1869"/>
                    <a:pt x="8203" y="1"/>
                    <a:pt x="528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3534075" y="2825575"/>
              <a:ext cx="495650" cy="505100"/>
            </a:xfrm>
            <a:custGeom>
              <a:avLst/>
              <a:gdLst/>
              <a:ahLst/>
              <a:cxnLst/>
              <a:rect l="l" t="t" r="r" b="b"/>
              <a:pathLst>
                <a:path w="19826" h="20204" extrusionOk="0">
                  <a:moveTo>
                    <a:pt x="3734" y="1"/>
                  </a:moveTo>
                  <a:cubicBezTo>
                    <a:pt x="3586" y="1"/>
                    <a:pt x="3429" y="28"/>
                    <a:pt x="3262" y="89"/>
                  </a:cubicBezTo>
                  <a:cubicBezTo>
                    <a:pt x="1710" y="691"/>
                    <a:pt x="2566" y="2717"/>
                    <a:pt x="2566" y="2717"/>
                  </a:cubicBezTo>
                  <a:lnTo>
                    <a:pt x="6112" y="12123"/>
                  </a:lnTo>
                  <a:cubicBezTo>
                    <a:pt x="6162" y="12248"/>
                    <a:pt x="6075" y="12333"/>
                    <a:pt x="5989" y="12333"/>
                  </a:cubicBezTo>
                  <a:cubicBezTo>
                    <a:pt x="5966" y="12333"/>
                    <a:pt x="5943" y="12327"/>
                    <a:pt x="5922" y="12313"/>
                  </a:cubicBezTo>
                  <a:lnTo>
                    <a:pt x="4212" y="11300"/>
                  </a:lnTo>
                  <a:cubicBezTo>
                    <a:pt x="4212" y="11300"/>
                    <a:pt x="4212" y="11268"/>
                    <a:pt x="4181" y="11268"/>
                  </a:cubicBezTo>
                  <a:cubicBezTo>
                    <a:pt x="4089" y="11199"/>
                    <a:pt x="3134" y="10383"/>
                    <a:pt x="2181" y="10383"/>
                  </a:cubicBezTo>
                  <a:cubicBezTo>
                    <a:pt x="1818" y="10383"/>
                    <a:pt x="1455" y="10501"/>
                    <a:pt x="1140" y="10825"/>
                  </a:cubicBezTo>
                  <a:cubicBezTo>
                    <a:pt x="0" y="12028"/>
                    <a:pt x="1235" y="13327"/>
                    <a:pt x="1330" y="13422"/>
                  </a:cubicBezTo>
                  <a:cubicBezTo>
                    <a:pt x="1362" y="13422"/>
                    <a:pt x="1362" y="13422"/>
                    <a:pt x="1362" y="13453"/>
                  </a:cubicBezTo>
                  <a:lnTo>
                    <a:pt x="9786" y="19565"/>
                  </a:lnTo>
                  <a:cubicBezTo>
                    <a:pt x="9818" y="19597"/>
                    <a:pt x="9818" y="19597"/>
                    <a:pt x="9849" y="19629"/>
                  </a:cubicBezTo>
                  <a:lnTo>
                    <a:pt x="9976" y="19914"/>
                  </a:lnTo>
                  <a:cubicBezTo>
                    <a:pt x="10070" y="20102"/>
                    <a:pt x="10253" y="20203"/>
                    <a:pt x="10431" y="20203"/>
                  </a:cubicBezTo>
                  <a:cubicBezTo>
                    <a:pt x="10492" y="20203"/>
                    <a:pt x="10553" y="20191"/>
                    <a:pt x="10609" y="20167"/>
                  </a:cubicBezTo>
                  <a:lnTo>
                    <a:pt x="18115" y="17158"/>
                  </a:lnTo>
                  <a:cubicBezTo>
                    <a:pt x="18368" y="17032"/>
                    <a:pt x="18495" y="16778"/>
                    <a:pt x="18400" y="16525"/>
                  </a:cubicBezTo>
                  <a:lnTo>
                    <a:pt x="18305" y="16240"/>
                  </a:lnTo>
                  <a:cubicBezTo>
                    <a:pt x="18273" y="16177"/>
                    <a:pt x="18273" y="16113"/>
                    <a:pt x="18305" y="16082"/>
                  </a:cubicBezTo>
                  <a:cubicBezTo>
                    <a:pt x="19825" y="14118"/>
                    <a:pt x="18812" y="11490"/>
                    <a:pt x="18812" y="11490"/>
                  </a:cubicBezTo>
                  <a:lnTo>
                    <a:pt x="17292" y="7626"/>
                  </a:lnTo>
                  <a:cubicBezTo>
                    <a:pt x="17292" y="7626"/>
                    <a:pt x="17292" y="7626"/>
                    <a:pt x="17292" y="7594"/>
                  </a:cubicBezTo>
                  <a:cubicBezTo>
                    <a:pt x="17260" y="7468"/>
                    <a:pt x="16817" y="5631"/>
                    <a:pt x="15455" y="5631"/>
                  </a:cubicBezTo>
                  <a:cubicBezTo>
                    <a:pt x="14663" y="5631"/>
                    <a:pt x="14220" y="5979"/>
                    <a:pt x="13998" y="6296"/>
                  </a:cubicBezTo>
                  <a:cubicBezTo>
                    <a:pt x="13973" y="6333"/>
                    <a:pt x="13933" y="6351"/>
                    <a:pt x="13892" y="6351"/>
                  </a:cubicBezTo>
                  <a:cubicBezTo>
                    <a:pt x="13830" y="6351"/>
                    <a:pt x="13764" y="6309"/>
                    <a:pt x="13745" y="6233"/>
                  </a:cubicBezTo>
                  <a:cubicBezTo>
                    <a:pt x="13650" y="5853"/>
                    <a:pt x="13333" y="5346"/>
                    <a:pt x="12383" y="5251"/>
                  </a:cubicBezTo>
                  <a:cubicBezTo>
                    <a:pt x="12284" y="5239"/>
                    <a:pt x="12190" y="5234"/>
                    <a:pt x="12101" y="5234"/>
                  </a:cubicBezTo>
                  <a:cubicBezTo>
                    <a:pt x="11227" y="5234"/>
                    <a:pt x="10848" y="5764"/>
                    <a:pt x="10704" y="6138"/>
                  </a:cubicBezTo>
                  <a:cubicBezTo>
                    <a:pt x="10688" y="6206"/>
                    <a:pt x="10634" y="6237"/>
                    <a:pt x="10579" y="6237"/>
                  </a:cubicBezTo>
                  <a:cubicBezTo>
                    <a:pt x="10530" y="6237"/>
                    <a:pt x="10481" y="6213"/>
                    <a:pt x="10451" y="6169"/>
                  </a:cubicBezTo>
                  <a:cubicBezTo>
                    <a:pt x="10155" y="5551"/>
                    <a:pt x="9586" y="4865"/>
                    <a:pt x="8840" y="4865"/>
                  </a:cubicBezTo>
                  <a:cubicBezTo>
                    <a:pt x="8707" y="4865"/>
                    <a:pt x="8568" y="4886"/>
                    <a:pt x="8424" y="4934"/>
                  </a:cubicBezTo>
                  <a:cubicBezTo>
                    <a:pt x="7791" y="5124"/>
                    <a:pt x="7506" y="5536"/>
                    <a:pt x="7379" y="5853"/>
                  </a:cubicBezTo>
                  <a:cubicBezTo>
                    <a:pt x="7348" y="5916"/>
                    <a:pt x="7292" y="5948"/>
                    <a:pt x="7237" y="5948"/>
                  </a:cubicBezTo>
                  <a:cubicBezTo>
                    <a:pt x="7181" y="5948"/>
                    <a:pt x="7126" y="5916"/>
                    <a:pt x="7094" y="5853"/>
                  </a:cubicBezTo>
                  <a:lnTo>
                    <a:pt x="5574" y="1894"/>
                  </a:lnTo>
                  <a:cubicBezTo>
                    <a:pt x="5574" y="1894"/>
                    <a:pt x="4968" y="1"/>
                    <a:pt x="37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3784250" y="3264025"/>
              <a:ext cx="281100" cy="204375"/>
            </a:xfrm>
            <a:custGeom>
              <a:avLst/>
              <a:gdLst/>
              <a:ahLst/>
              <a:cxnLst/>
              <a:rect l="l" t="t" r="r" b="b"/>
              <a:pathLst>
                <a:path w="11244" h="8175" extrusionOk="0">
                  <a:moveTo>
                    <a:pt x="8904" y="1"/>
                  </a:moveTo>
                  <a:cubicBezTo>
                    <a:pt x="8840" y="1"/>
                    <a:pt x="8774" y="11"/>
                    <a:pt x="8710" y="32"/>
                  </a:cubicBezTo>
                  <a:lnTo>
                    <a:pt x="412" y="3389"/>
                  </a:lnTo>
                  <a:cubicBezTo>
                    <a:pt x="127" y="3484"/>
                    <a:pt x="1" y="3832"/>
                    <a:pt x="127" y="4117"/>
                  </a:cubicBezTo>
                  <a:lnTo>
                    <a:pt x="1838" y="7854"/>
                  </a:lnTo>
                  <a:cubicBezTo>
                    <a:pt x="1933" y="8068"/>
                    <a:pt x="2134" y="8175"/>
                    <a:pt x="2350" y="8175"/>
                  </a:cubicBezTo>
                  <a:cubicBezTo>
                    <a:pt x="2421" y="8175"/>
                    <a:pt x="2495" y="8163"/>
                    <a:pt x="2566" y="8139"/>
                  </a:cubicBezTo>
                  <a:lnTo>
                    <a:pt x="10800" y="4877"/>
                  </a:lnTo>
                  <a:cubicBezTo>
                    <a:pt x="11117" y="4782"/>
                    <a:pt x="11243" y="4434"/>
                    <a:pt x="11117" y="4149"/>
                  </a:cubicBezTo>
                  <a:lnTo>
                    <a:pt x="9406" y="317"/>
                  </a:lnTo>
                  <a:cubicBezTo>
                    <a:pt x="9333" y="121"/>
                    <a:pt x="9126" y="1"/>
                    <a:pt x="890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3522200" y="2642100"/>
              <a:ext cx="81575" cy="116825"/>
            </a:xfrm>
            <a:custGeom>
              <a:avLst/>
              <a:gdLst/>
              <a:ahLst/>
              <a:cxnLst/>
              <a:rect l="l" t="t" r="r" b="b"/>
              <a:pathLst>
                <a:path w="3263" h="4673" extrusionOk="0">
                  <a:moveTo>
                    <a:pt x="1142" y="0"/>
                  </a:moveTo>
                  <a:cubicBezTo>
                    <a:pt x="1015" y="0"/>
                    <a:pt x="886" y="26"/>
                    <a:pt x="760" y="81"/>
                  </a:cubicBezTo>
                  <a:cubicBezTo>
                    <a:pt x="254" y="271"/>
                    <a:pt x="0" y="841"/>
                    <a:pt x="190" y="1347"/>
                  </a:cubicBezTo>
                  <a:lnTo>
                    <a:pt x="1235" y="4039"/>
                  </a:lnTo>
                  <a:cubicBezTo>
                    <a:pt x="1394" y="4419"/>
                    <a:pt x="1742" y="4673"/>
                    <a:pt x="2154" y="4673"/>
                  </a:cubicBezTo>
                  <a:cubicBezTo>
                    <a:pt x="2280" y="4673"/>
                    <a:pt x="2375" y="4641"/>
                    <a:pt x="2502" y="4609"/>
                  </a:cubicBezTo>
                  <a:cubicBezTo>
                    <a:pt x="3009" y="4388"/>
                    <a:pt x="3262" y="3818"/>
                    <a:pt x="3072" y="3311"/>
                  </a:cubicBezTo>
                  <a:lnTo>
                    <a:pt x="2027" y="619"/>
                  </a:lnTo>
                  <a:cubicBezTo>
                    <a:pt x="1884" y="238"/>
                    <a:pt x="1526" y="0"/>
                    <a:pt x="11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3422425" y="2736975"/>
              <a:ext cx="122750" cy="78175"/>
            </a:xfrm>
            <a:custGeom>
              <a:avLst/>
              <a:gdLst/>
              <a:ahLst/>
              <a:cxnLst/>
              <a:rect l="l" t="t" r="r" b="b"/>
              <a:pathLst>
                <a:path w="4910" h="3127" extrusionOk="0">
                  <a:moveTo>
                    <a:pt x="1143" y="0"/>
                  </a:moveTo>
                  <a:cubicBezTo>
                    <a:pt x="757" y="0"/>
                    <a:pt x="386" y="219"/>
                    <a:pt x="223" y="593"/>
                  </a:cubicBezTo>
                  <a:cubicBezTo>
                    <a:pt x="1" y="1068"/>
                    <a:pt x="254" y="1669"/>
                    <a:pt x="729" y="1891"/>
                  </a:cubicBezTo>
                  <a:lnTo>
                    <a:pt x="3358" y="3063"/>
                  </a:lnTo>
                  <a:cubicBezTo>
                    <a:pt x="3485" y="3126"/>
                    <a:pt x="3643" y="3126"/>
                    <a:pt x="3770" y="3126"/>
                  </a:cubicBezTo>
                  <a:cubicBezTo>
                    <a:pt x="4150" y="3126"/>
                    <a:pt x="4498" y="2905"/>
                    <a:pt x="4688" y="2556"/>
                  </a:cubicBezTo>
                  <a:cubicBezTo>
                    <a:pt x="4910" y="2049"/>
                    <a:pt x="4656" y="1448"/>
                    <a:pt x="4181" y="1226"/>
                  </a:cubicBezTo>
                  <a:lnTo>
                    <a:pt x="1553" y="86"/>
                  </a:lnTo>
                  <a:cubicBezTo>
                    <a:pt x="1420" y="28"/>
                    <a:pt x="1280" y="0"/>
                    <a:pt x="11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3684500" y="2852550"/>
              <a:ext cx="122750" cy="78975"/>
            </a:xfrm>
            <a:custGeom>
              <a:avLst/>
              <a:gdLst/>
              <a:ahLst/>
              <a:cxnLst/>
              <a:rect l="l" t="t" r="r" b="b"/>
              <a:pathLst>
                <a:path w="4910" h="3159" extrusionOk="0">
                  <a:moveTo>
                    <a:pt x="1143" y="1"/>
                  </a:moveTo>
                  <a:cubicBezTo>
                    <a:pt x="756" y="1"/>
                    <a:pt x="386" y="220"/>
                    <a:pt x="222" y="593"/>
                  </a:cubicBezTo>
                  <a:cubicBezTo>
                    <a:pt x="0" y="1068"/>
                    <a:pt x="254" y="1670"/>
                    <a:pt x="729" y="1892"/>
                  </a:cubicBezTo>
                  <a:lnTo>
                    <a:pt x="3357" y="3064"/>
                  </a:lnTo>
                  <a:cubicBezTo>
                    <a:pt x="3484" y="3127"/>
                    <a:pt x="3642" y="3159"/>
                    <a:pt x="3769" y="3159"/>
                  </a:cubicBezTo>
                  <a:cubicBezTo>
                    <a:pt x="4149" y="3159"/>
                    <a:pt x="4497" y="2937"/>
                    <a:pt x="4687" y="2557"/>
                  </a:cubicBezTo>
                  <a:cubicBezTo>
                    <a:pt x="4909" y="2050"/>
                    <a:pt x="4656" y="1480"/>
                    <a:pt x="4181" y="1258"/>
                  </a:cubicBezTo>
                  <a:lnTo>
                    <a:pt x="1552" y="87"/>
                  </a:lnTo>
                  <a:cubicBezTo>
                    <a:pt x="1419" y="29"/>
                    <a:pt x="1280" y="1"/>
                    <a:pt x="11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3420050" y="2847950"/>
              <a:ext cx="122750" cy="75650"/>
            </a:xfrm>
            <a:custGeom>
              <a:avLst/>
              <a:gdLst/>
              <a:ahLst/>
              <a:cxnLst/>
              <a:rect l="l" t="t" r="r" b="b"/>
              <a:pathLst>
                <a:path w="4910" h="3026" extrusionOk="0">
                  <a:moveTo>
                    <a:pt x="3817" y="0"/>
                  </a:moveTo>
                  <a:cubicBezTo>
                    <a:pt x="3687" y="0"/>
                    <a:pt x="3553" y="26"/>
                    <a:pt x="3421" y="81"/>
                  </a:cubicBezTo>
                  <a:lnTo>
                    <a:pt x="761" y="1094"/>
                  </a:lnTo>
                  <a:cubicBezTo>
                    <a:pt x="254" y="1316"/>
                    <a:pt x="1" y="1886"/>
                    <a:pt x="191" y="2392"/>
                  </a:cubicBezTo>
                  <a:cubicBezTo>
                    <a:pt x="349" y="2773"/>
                    <a:pt x="698" y="3026"/>
                    <a:pt x="1109" y="3026"/>
                  </a:cubicBezTo>
                  <a:cubicBezTo>
                    <a:pt x="1236" y="3026"/>
                    <a:pt x="1331" y="2994"/>
                    <a:pt x="1458" y="2963"/>
                  </a:cubicBezTo>
                  <a:lnTo>
                    <a:pt x="4150" y="1917"/>
                  </a:lnTo>
                  <a:cubicBezTo>
                    <a:pt x="4656" y="1727"/>
                    <a:pt x="4910" y="1157"/>
                    <a:pt x="4720" y="651"/>
                  </a:cubicBezTo>
                  <a:cubicBezTo>
                    <a:pt x="4576" y="244"/>
                    <a:pt x="4216" y="0"/>
                    <a:pt x="38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3686875" y="2744650"/>
              <a:ext cx="122750" cy="75250"/>
            </a:xfrm>
            <a:custGeom>
              <a:avLst/>
              <a:gdLst/>
              <a:ahLst/>
              <a:cxnLst/>
              <a:rect l="l" t="t" r="r" b="b"/>
              <a:pathLst>
                <a:path w="4910" h="3010" extrusionOk="0">
                  <a:moveTo>
                    <a:pt x="3799" y="1"/>
                  </a:moveTo>
                  <a:cubicBezTo>
                    <a:pt x="3684" y="1"/>
                    <a:pt x="3566" y="21"/>
                    <a:pt x="3452" y="64"/>
                  </a:cubicBezTo>
                  <a:lnTo>
                    <a:pt x="761" y="1109"/>
                  </a:lnTo>
                  <a:cubicBezTo>
                    <a:pt x="254" y="1299"/>
                    <a:pt x="0" y="1869"/>
                    <a:pt x="190" y="2376"/>
                  </a:cubicBezTo>
                  <a:cubicBezTo>
                    <a:pt x="349" y="2756"/>
                    <a:pt x="729" y="3009"/>
                    <a:pt x="1109" y="3009"/>
                  </a:cubicBezTo>
                  <a:cubicBezTo>
                    <a:pt x="1236" y="3009"/>
                    <a:pt x="1362" y="2978"/>
                    <a:pt x="1457" y="2946"/>
                  </a:cubicBezTo>
                  <a:lnTo>
                    <a:pt x="4149" y="1901"/>
                  </a:lnTo>
                  <a:cubicBezTo>
                    <a:pt x="4656" y="1711"/>
                    <a:pt x="4909" y="1141"/>
                    <a:pt x="4719" y="634"/>
                  </a:cubicBezTo>
                  <a:cubicBezTo>
                    <a:pt x="4572" y="241"/>
                    <a:pt x="4197" y="1"/>
                    <a:pt x="37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3514275" y="2907200"/>
              <a:ext cx="85525" cy="115375"/>
            </a:xfrm>
            <a:custGeom>
              <a:avLst/>
              <a:gdLst/>
              <a:ahLst/>
              <a:cxnLst/>
              <a:rect l="l" t="t" r="r" b="b"/>
              <a:pathLst>
                <a:path w="3421" h="4615" extrusionOk="0">
                  <a:moveTo>
                    <a:pt x="2288" y="0"/>
                  </a:moveTo>
                  <a:cubicBezTo>
                    <a:pt x="1911" y="0"/>
                    <a:pt x="1558" y="219"/>
                    <a:pt x="1394" y="593"/>
                  </a:cubicBezTo>
                  <a:lnTo>
                    <a:pt x="222" y="3221"/>
                  </a:lnTo>
                  <a:cubicBezTo>
                    <a:pt x="1" y="3728"/>
                    <a:pt x="222" y="4298"/>
                    <a:pt x="729" y="4519"/>
                  </a:cubicBezTo>
                  <a:cubicBezTo>
                    <a:pt x="856" y="4583"/>
                    <a:pt x="982" y="4614"/>
                    <a:pt x="1109" y="4614"/>
                  </a:cubicBezTo>
                  <a:cubicBezTo>
                    <a:pt x="1489" y="4614"/>
                    <a:pt x="1869" y="4393"/>
                    <a:pt x="2027" y="4013"/>
                  </a:cubicBezTo>
                  <a:lnTo>
                    <a:pt x="3199" y="1384"/>
                  </a:lnTo>
                  <a:cubicBezTo>
                    <a:pt x="3421" y="909"/>
                    <a:pt x="3199" y="307"/>
                    <a:pt x="2692" y="86"/>
                  </a:cubicBezTo>
                  <a:cubicBezTo>
                    <a:pt x="2560" y="28"/>
                    <a:pt x="2422" y="0"/>
                    <a:pt x="22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3629875" y="2645125"/>
              <a:ext cx="85525" cy="115400"/>
            </a:xfrm>
            <a:custGeom>
              <a:avLst/>
              <a:gdLst/>
              <a:ahLst/>
              <a:cxnLst/>
              <a:rect l="l" t="t" r="r" b="b"/>
              <a:pathLst>
                <a:path w="3421" h="4616" extrusionOk="0">
                  <a:moveTo>
                    <a:pt x="2288" y="1"/>
                  </a:moveTo>
                  <a:cubicBezTo>
                    <a:pt x="1910" y="1"/>
                    <a:pt x="1557" y="219"/>
                    <a:pt x="1394" y="593"/>
                  </a:cubicBezTo>
                  <a:lnTo>
                    <a:pt x="222" y="3222"/>
                  </a:lnTo>
                  <a:cubicBezTo>
                    <a:pt x="0" y="3728"/>
                    <a:pt x="222" y="4298"/>
                    <a:pt x="729" y="4520"/>
                  </a:cubicBezTo>
                  <a:cubicBezTo>
                    <a:pt x="855" y="4583"/>
                    <a:pt x="982" y="4615"/>
                    <a:pt x="1140" y="4615"/>
                  </a:cubicBezTo>
                  <a:cubicBezTo>
                    <a:pt x="1520" y="4615"/>
                    <a:pt x="1869" y="4393"/>
                    <a:pt x="2027" y="4013"/>
                  </a:cubicBezTo>
                  <a:lnTo>
                    <a:pt x="3199" y="1385"/>
                  </a:lnTo>
                  <a:cubicBezTo>
                    <a:pt x="3421" y="910"/>
                    <a:pt x="3199" y="308"/>
                    <a:pt x="2692" y="86"/>
                  </a:cubicBezTo>
                  <a:cubicBezTo>
                    <a:pt x="2559" y="28"/>
                    <a:pt x="2422" y="1"/>
                    <a:pt x="22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18500" y="3382775"/>
              <a:ext cx="175775" cy="308800"/>
            </a:xfrm>
            <a:custGeom>
              <a:avLst/>
              <a:gdLst/>
              <a:ahLst/>
              <a:cxnLst/>
              <a:rect l="l" t="t" r="r" b="b"/>
              <a:pathLst>
                <a:path w="7031" h="12352" extrusionOk="0">
                  <a:moveTo>
                    <a:pt x="5574" y="1173"/>
                  </a:moveTo>
                  <a:cubicBezTo>
                    <a:pt x="5827" y="1173"/>
                    <a:pt x="6081" y="1426"/>
                    <a:pt x="6081" y="1679"/>
                  </a:cubicBezTo>
                  <a:lnTo>
                    <a:pt x="6081" y="9596"/>
                  </a:lnTo>
                  <a:cubicBezTo>
                    <a:pt x="6081" y="9882"/>
                    <a:pt x="5827" y="10103"/>
                    <a:pt x="5574" y="10103"/>
                  </a:cubicBezTo>
                  <a:lnTo>
                    <a:pt x="1457" y="10103"/>
                  </a:lnTo>
                  <a:cubicBezTo>
                    <a:pt x="1172" y="10103"/>
                    <a:pt x="950" y="9882"/>
                    <a:pt x="950" y="9596"/>
                  </a:cubicBezTo>
                  <a:lnTo>
                    <a:pt x="950" y="1679"/>
                  </a:lnTo>
                  <a:cubicBezTo>
                    <a:pt x="950" y="1426"/>
                    <a:pt x="1172" y="1173"/>
                    <a:pt x="1457" y="1173"/>
                  </a:cubicBezTo>
                  <a:close/>
                  <a:moveTo>
                    <a:pt x="3896" y="10800"/>
                  </a:moveTo>
                  <a:cubicBezTo>
                    <a:pt x="4054" y="10800"/>
                    <a:pt x="4149" y="10927"/>
                    <a:pt x="4149" y="11053"/>
                  </a:cubicBezTo>
                  <a:lnTo>
                    <a:pt x="4149" y="11497"/>
                  </a:lnTo>
                  <a:cubicBezTo>
                    <a:pt x="4149" y="11623"/>
                    <a:pt x="4054" y="11750"/>
                    <a:pt x="3896" y="11750"/>
                  </a:cubicBezTo>
                  <a:lnTo>
                    <a:pt x="3136" y="11750"/>
                  </a:lnTo>
                  <a:cubicBezTo>
                    <a:pt x="2977" y="11750"/>
                    <a:pt x="2882" y="11655"/>
                    <a:pt x="2882" y="11497"/>
                  </a:cubicBezTo>
                  <a:lnTo>
                    <a:pt x="2882" y="11053"/>
                  </a:lnTo>
                  <a:cubicBezTo>
                    <a:pt x="2882" y="10927"/>
                    <a:pt x="2977" y="10800"/>
                    <a:pt x="3136" y="10800"/>
                  </a:cubicBezTo>
                  <a:close/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1307"/>
                  </a:lnTo>
                  <a:cubicBezTo>
                    <a:pt x="0" y="11877"/>
                    <a:pt x="475" y="12352"/>
                    <a:pt x="1045" y="12352"/>
                  </a:cubicBezTo>
                  <a:lnTo>
                    <a:pt x="5986" y="12352"/>
                  </a:lnTo>
                  <a:cubicBezTo>
                    <a:pt x="6556" y="12352"/>
                    <a:pt x="7031" y="11877"/>
                    <a:pt x="7031" y="11307"/>
                  </a:cubicBezTo>
                  <a:lnTo>
                    <a:pt x="7031" y="1046"/>
                  </a:lnTo>
                  <a:cubicBezTo>
                    <a:pt x="7031" y="476"/>
                    <a:pt x="6556" y="1"/>
                    <a:pt x="59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2282350" y="2522175"/>
              <a:ext cx="314350" cy="217750"/>
            </a:xfrm>
            <a:custGeom>
              <a:avLst/>
              <a:gdLst/>
              <a:ahLst/>
              <a:cxnLst/>
              <a:rect l="l" t="t" r="r" b="b"/>
              <a:pathLst>
                <a:path w="12574" h="8710" extrusionOk="0">
                  <a:moveTo>
                    <a:pt x="6493" y="1"/>
                  </a:moveTo>
                  <a:cubicBezTo>
                    <a:pt x="5163" y="1"/>
                    <a:pt x="3959" y="887"/>
                    <a:pt x="3547" y="2154"/>
                  </a:cubicBezTo>
                  <a:lnTo>
                    <a:pt x="3294" y="2154"/>
                  </a:lnTo>
                  <a:cubicBezTo>
                    <a:pt x="1457" y="2154"/>
                    <a:pt x="1" y="3611"/>
                    <a:pt x="1" y="5416"/>
                  </a:cubicBezTo>
                  <a:cubicBezTo>
                    <a:pt x="1" y="7221"/>
                    <a:pt x="1457" y="8710"/>
                    <a:pt x="3294" y="8710"/>
                  </a:cubicBezTo>
                  <a:lnTo>
                    <a:pt x="9913" y="8710"/>
                  </a:lnTo>
                  <a:cubicBezTo>
                    <a:pt x="11370" y="8710"/>
                    <a:pt x="12573" y="7506"/>
                    <a:pt x="12573" y="6049"/>
                  </a:cubicBezTo>
                  <a:cubicBezTo>
                    <a:pt x="12573" y="4561"/>
                    <a:pt x="11370" y="3389"/>
                    <a:pt x="9913" y="3389"/>
                  </a:cubicBezTo>
                  <a:lnTo>
                    <a:pt x="9565" y="3389"/>
                  </a:lnTo>
                  <a:cubicBezTo>
                    <a:pt x="9596" y="3294"/>
                    <a:pt x="9596" y="3199"/>
                    <a:pt x="9596" y="3104"/>
                  </a:cubicBezTo>
                  <a:cubicBezTo>
                    <a:pt x="9596" y="1394"/>
                    <a:pt x="8203" y="1"/>
                    <a:pt x="64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8" name="Google Shape;2308;p26"/>
          <p:cNvSpPr txBox="1"/>
          <p:nvPr/>
        </p:nvSpPr>
        <p:spPr>
          <a:xfrm>
            <a:off x="216920" y="488082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Objective:</a:t>
            </a:r>
            <a:endParaRPr sz="24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09" name="Google Shape;2309;p26"/>
          <p:cNvSpPr txBox="1"/>
          <p:nvPr/>
        </p:nvSpPr>
        <p:spPr>
          <a:xfrm>
            <a:off x="290338" y="1018032"/>
            <a:ext cx="6443961" cy="9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In the constraint of less input data or model with moderate performance we can implement the Transfer Learning to improve our model performance. 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" name="Google Shape;2308;p26">
            <a:extLst>
              <a:ext uri="{FF2B5EF4-FFF2-40B4-BE49-F238E27FC236}">
                <a16:creationId xmlns:a16="http://schemas.microsoft.com/office/drawing/2014/main" id="{E458E5D1-C05D-436C-AE20-62A014AA1723}"/>
              </a:ext>
            </a:extLst>
          </p:cNvPr>
          <p:cNvSpPr txBox="1"/>
          <p:nvPr/>
        </p:nvSpPr>
        <p:spPr>
          <a:xfrm>
            <a:off x="290338" y="2571750"/>
            <a:ext cx="2980144" cy="47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Transfer Learning:</a:t>
            </a:r>
            <a:endParaRPr sz="24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" name="Google Shape;2309;p26">
            <a:extLst>
              <a:ext uri="{FF2B5EF4-FFF2-40B4-BE49-F238E27FC236}">
                <a16:creationId xmlns:a16="http://schemas.microsoft.com/office/drawing/2014/main" id="{C1D6EE5D-71E3-4809-98EA-33664EB7FADB}"/>
              </a:ext>
            </a:extLst>
          </p:cNvPr>
          <p:cNvSpPr txBox="1"/>
          <p:nvPr/>
        </p:nvSpPr>
        <p:spPr>
          <a:xfrm>
            <a:off x="290338" y="3179796"/>
            <a:ext cx="6361278" cy="9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Reusing the weights in one or more layers from a pre-trained model in a new model and either keeping the weights existed or fine tuning them.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Our model will be “Truncated” with the Pre-Trained Model. 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4407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15"/>
          <p:cNvGrpSpPr/>
          <p:nvPr/>
        </p:nvGrpSpPr>
        <p:grpSpPr>
          <a:xfrm>
            <a:off x="0" y="2402803"/>
            <a:ext cx="3464965" cy="2678832"/>
            <a:chOff x="713150" y="1387900"/>
            <a:chExt cx="3877900" cy="2826225"/>
          </a:xfrm>
        </p:grpSpPr>
        <p:sp>
          <p:nvSpPr>
            <p:cNvPr id="328" name="Google Shape;328;p15"/>
            <p:cNvSpPr/>
            <p:nvPr/>
          </p:nvSpPr>
          <p:spPr>
            <a:xfrm>
              <a:off x="4063725" y="3741900"/>
              <a:ext cx="232000" cy="296800"/>
            </a:xfrm>
            <a:custGeom>
              <a:avLst/>
              <a:gdLst/>
              <a:ahLst/>
              <a:cxnLst/>
              <a:rect l="l" t="t" r="r" b="b"/>
              <a:pathLst>
                <a:path w="9280" h="11872" extrusionOk="0">
                  <a:moveTo>
                    <a:pt x="5062" y="1"/>
                  </a:moveTo>
                  <a:cubicBezTo>
                    <a:pt x="4809" y="1"/>
                    <a:pt x="4565" y="17"/>
                    <a:pt x="4340" y="45"/>
                  </a:cubicBezTo>
                  <a:cubicBezTo>
                    <a:pt x="2534" y="235"/>
                    <a:pt x="1521" y="1470"/>
                    <a:pt x="1331" y="2547"/>
                  </a:cubicBezTo>
                  <a:cubicBezTo>
                    <a:pt x="1331" y="2547"/>
                    <a:pt x="1331" y="4510"/>
                    <a:pt x="1046" y="4922"/>
                  </a:cubicBezTo>
                  <a:cubicBezTo>
                    <a:pt x="793" y="5334"/>
                    <a:pt x="1" y="6506"/>
                    <a:pt x="349" y="6696"/>
                  </a:cubicBezTo>
                  <a:cubicBezTo>
                    <a:pt x="465" y="6763"/>
                    <a:pt x="630" y="6787"/>
                    <a:pt x="805" y="6787"/>
                  </a:cubicBezTo>
                  <a:cubicBezTo>
                    <a:pt x="1203" y="6787"/>
                    <a:pt x="1648" y="6664"/>
                    <a:pt x="1648" y="6664"/>
                  </a:cubicBezTo>
                  <a:lnTo>
                    <a:pt x="1648" y="6664"/>
                  </a:lnTo>
                  <a:cubicBezTo>
                    <a:pt x="1648" y="6664"/>
                    <a:pt x="1426" y="8437"/>
                    <a:pt x="2313" y="8659"/>
                  </a:cubicBezTo>
                  <a:cubicBezTo>
                    <a:pt x="3231" y="8849"/>
                    <a:pt x="3801" y="8912"/>
                    <a:pt x="3801" y="8912"/>
                  </a:cubicBezTo>
                  <a:lnTo>
                    <a:pt x="3801" y="11509"/>
                  </a:lnTo>
                  <a:cubicBezTo>
                    <a:pt x="3801" y="11509"/>
                    <a:pt x="4579" y="11871"/>
                    <a:pt x="5584" y="11871"/>
                  </a:cubicBezTo>
                  <a:cubicBezTo>
                    <a:pt x="6124" y="11871"/>
                    <a:pt x="6730" y="11767"/>
                    <a:pt x="7316" y="11446"/>
                  </a:cubicBezTo>
                  <a:lnTo>
                    <a:pt x="7221" y="8659"/>
                  </a:lnTo>
                  <a:cubicBezTo>
                    <a:pt x="7221" y="8659"/>
                    <a:pt x="9280" y="8026"/>
                    <a:pt x="9185" y="4510"/>
                  </a:cubicBezTo>
                  <a:cubicBezTo>
                    <a:pt x="9102" y="825"/>
                    <a:pt x="6837" y="1"/>
                    <a:pt x="50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424775" y="2740700"/>
              <a:ext cx="166275" cy="166275"/>
            </a:xfrm>
            <a:custGeom>
              <a:avLst/>
              <a:gdLst/>
              <a:ahLst/>
              <a:cxnLst/>
              <a:rect l="l" t="t" r="r" b="b"/>
              <a:pathLst>
                <a:path w="6651" h="6651" extrusionOk="0">
                  <a:moveTo>
                    <a:pt x="3325" y="1932"/>
                  </a:moveTo>
                  <a:cubicBezTo>
                    <a:pt x="4085" y="1932"/>
                    <a:pt x="4719" y="2566"/>
                    <a:pt x="4719" y="3326"/>
                  </a:cubicBezTo>
                  <a:cubicBezTo>
                    <a:pt x="4719" y="4117"/>
                    <a:pt x="4085" y="4719"/>
                    <a:pt x="3325" y="4719"/>
                  </a:cubicBezTo>
                  <a:cubicBezTo>
                    <a:pt x="2534" y="4719"/>
                    <a:pt x="1932" y="4117"/>
                    <a:pt x="1932" y="3326"/>
                  </a:cubicBezTo>
                  <a:cubicBezTo>
                    <a:pt x="1932" y="2566"/>
                    <a:pt x="2534" y="1932"/>
                    <a:pt x="3325" y="1932"/>
                  </a:cubicBezTo>
                  <a:close/>
                  <a:moveTo>
                    <a:pt x="3104" y="0"/>
                  </a:moveTo>
                  <a:cubicBezTo>
                    <a:pt x="2977" y="0"/>
                    <a:pt x="2850" y="127"/>
                    <a:pt x="2850" y="254"/>
                  </a:cubicBezTo>
                  <a:lnTo>
                    <a:pt x="2850" y="1267"/>
                  </a:lnTo>
                  <a:cubicBezTo>
                    <a:pt x="2597" y="1299"/>
                    <a:pt x="2375" y="1394"/>
                    <a:pt x="2185" y="1520"/>
                  </a:cubicBezTo>
                  <a:lnTo>
                    <a:pt x="1488" y="824"/>
                  </a:lnTo>
                  <a:cubicBezTo>
                    <a:pt x="1441" y="776"/>
                    <a:pt x="1370" y="752"/>
                    <a:pt x="1298" y="752"/>
                  </a:cubicBezTo>
                  <a:cubicBezTo>
                    <a:pt x="1227" y="752"/>
                    <a:pt x="1156" y="776"/>
                    <a:pt x="1108" y="824"/>
                  </a:cubicBezTo>
                  <a:lnTo>
                    <a:pt x="823" y="1109"/>
                  </a:lnTo>
                  <a:cubicBezTo>
                    <a:pt x="728" y="1235"/>
                    <a:pt x="728" y="1394"/>
                    <a:pt x="823" y="1489"/>
                  </a:cubicBezTo>
                  <a:lnTo>
                    <a:pt x="1520" y="2185"/>
                  </a:lnTo>
                  <a:cubicBezTo>
                    <a:pt x="1393" y="2407"/>
                    <a:pt x="1298" y="2629"/>
                    <a:pt x="1235" y="2851"/>
                  </a:cubicBezTo>
                  <a:lnTo>
                    <a:pt x="253" y="2851"/>
                  </a:lnTo>
                  <a:cubicBezTo>
                    <a:pt x="95" y="2851"/>
                    <a:pt x="0" y="2977"/>
                    <a:pt x="0" y="3136"/>
                  </a:cubicBezTo>
                  <a:lnTo>
                    <a:pt x="0" y="3516"/>
                  </a:lnTo>
                  <a:cubicBezTo>
                    <a:pt x="0" y="3674"/>
                    <a:pt x="95" y="3801"/>
                    <a:pt x="253" y="3801"/>
                  </a:cubicBezTo>
                  <a:lnTo>
                    <a:pt x="1235" y="3801"/>
                  </a:lnTo>
                  <a:cubicBezTo>
                    <a:pt x="1298" y="4022"/>
                    <a:pt x="1393" y="4244"/>
                    <a:pt x="1520" y="4466"/>
                  </a:cubicBezTo>
                  <a:lnTo>
                    <a:pt x="823" y="5162"/>
                  </a:lnTo>
                  <a:cubicBezTo>
                    <a:pt x="728" y="5257"/>
                    <a:pt x="728" y="5447"/>
                    <a:pt x="823" y="5542"/>
                  </a:cubicBezTo>
                  <a:lnTo>
                    <a:pt x="1108" y="5827"/>
                  </a:lnTo>
                  <a:cubicBezTo>
                    <a:pt x="1156" y="5875"/>
                    <a:pt x="1227" y="5899"/>
                    <a:pt x="1298" y="5899"/>
                  </a:cubicBezTo>
                  <a:cubicBezTo>
                    <a:pt x="1370" y="5899"/>
                    <a:pt x="1441" y="5875"/>
                    <a:pt x="1488" y="5827"/>
                  </a:cubicBezTo>
                  <a:lnTo>
                    <a:pt x="2185" y="5131"/>
                  </a:lnTo>
                  <a:cubicBezTo>
                    <a:pt x="2375" y="5257"/>
                    <a:pt x="2597" y="5352"/>
                    <a:pt x="2850" y="5416"/>
                  </a:cubicBezTo>
                  <a:lnTo>
                    <a:pt x="2850" y="6397"/>
                  </a:lnTo>
                  <a:cubicBezTo>
                    <a:pt x="2850" y="6524"/>
                    <a:pt x="2977" y="6651"/>
                    <a:pt x="3104" y="6651"/>
                  </a:cubicBezTo>
                  <a:lnTo>
                    <a:pt x="3515" y="6651"/>
                  </a:lnTo>
                  <a:cubicBezTo>
                    <a:pt x="3674" y="6651"/>
                    <a:pt x="3769" y="6524"/>
                    <a:pt x="3769" y="6397"/>
                  </a:cubicBezTo>
                  <a:lnTo>
                    <a:pt x="3769" y="5416"/>
                  </a:lnTo>
                  <a:cubicBezTo>
                    <a:pt x="4022" y="5352"/>
                    <a:pt x="4244" y="5257"/>
                    <a:pt x="4465" y="5131"/>
                  </a:cubicBezTo>
                  <a:lnTo>
                    <a:pt x="5162" y="5827"/>
                  </a:lnTo>
                  <a:cubicBezTo>
                    <a:pt x="5210" y="5875"/>
                    <a:pt x="5273" y="5899"/>
                    <a:pt x="5340" y="5899"/>
                  </a:cubicBezTo>
                  <a:cubicBezTo>
                    <a:pt x="5408" y="5899"/>
                    <a:pt x="5479" y="5875"/>
                    <a:pt x="5542" y="5827"/>
                  </a:cubicBezTo>
                  <a:lnTo>
                    <a:pt x="5795" y="5542"/>
                  </a:lnTo>
                  <a:cubicBezTo>
                    <a:pt x="5922" y="5447"/>
                    <a:pt x="5922" y="5257"/>
                    <a:pt x="5795" y="5162"/>
                  </a:cubicBezTo>
                  <a:lnTo>
                    <a:pt x="5099" y="4466"/>
                  </a:lnTo>
                  <a:cubicBezTo>
                    <a:pt x="5257" y="4244"/>
                    <a:pt x="5352" y="4022"/>
                    <a:pt x="5384" y="3801"/>
                  </a:cubicBezTo>
                  <a:lnTo>
                    <a:pt x="6366" y="3801"/>
                  </a:lnTo>
                  <a:cubicBezTo>
                    <a:pt x="6524" y="3801"/>
                    <a:pt x="6651" y="3674"/>
                    <a:pt x="6651" y="3516"/>
                  </a:cubicBezTo>
                  <a:lnTo>
                    <a:pt x="6651" y="3136"/>
                  </a:lnTo>
                  <a:cubicBezTo>
                    <a:pt x="6651" y="2977"/>
                    <a:pt x="6524" y="2851"/>
                    <a:pt x="6366" y="2851"/>
                  </a:cubicBezTo>
                  <a:lnTo>
                    <a:pt x="5384" y="2851"/>
                  </a:lnTo>
                  <a:cubicBezTo>
                    <a:pt x="5352" y="2629"/>
                    <a:pt x="5257" y="2407"/>
                    <a:pt x="5099" y="2185"/>
                  </a:cubicBezTo>
                  <a:lnTo>
                    <a:pt x="5795" y="1489"/>
                  </a:lnTo>
                  <a:cubicBezTo>
                    <a:pt x="5922" y="1394"/>
                    <a:pt x="5922" y="1235"/>
                    <a:pt x="5795" y="1109"/>
                  </a:cubicBezTo>
                  <a:lnTo>
                    <a:pt x="5542" y="824"/>
                  </a:lnTo>
                  <a:cubicBezTo>
                    <a:pt x="5479" y="776"/>
                    <a:pt x="5408" y="752"/>
                    <a:pt x="5340" y="752"/>
                  </a:cubicBezTo>
                  <a:cubicBezTo>
                    <a:pt x="5273" y="752"/>
                    <a:pt x="5210" y="776"/>
                    <a:pt x="5162" y="824"/>
                  </a:cubicBezTo>
                  <a:lnTo>
                    <a:pt x="4465" y="1520"/>
                  </a:lnTo>
                  <a:cubicBezTo>
                    <a:pt x="4244" y="1394"/>
                    <a:pt x="4022" y="1299"/>
                    <a:pt x="3769" y="1267"/>
                  </a:cubicBezTo>
                  <a:lnTo>
                    <a:pt x="3769" y="254"/>
                  </a:lnTo>
                  <a:cubicBezTo>
                    <a:pt x="3769" y="127"/>
                    <a:pt x="3674" y="0"/>
                    <a:pt x="3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488900" y="280482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17" y="1"/>
                    <a:pt x="0" y="349"/>
                    <a:pt x="0" y="761"/>
                  </a:cubicBezTo>
                  <a:cubicBezTo>
                    <a:pt x="0" y="1204"/>
                    <a:pt x="317" y="1521"/>
                    <a:pt x="760" y="1521"/>
                  </a:cubicBezTo>
                  <a:cubicBezTo>
                    <a:pt x="1172" y="1521"/>
                    <a:pt x="1520" y="1172"/>
                    <a:pt x="1520" y="761"/>
                  </a:cubicBezTo>
                  <a:cubicBezTo>
                    <a:pt x="1520" y="349"/>
                    <a:pt x="1172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789900" y="3097775"/>
              <a:ext cx="310375" cy="256750"/>
            </a:xfrm>
            <a:custGeom>
              <a:avLst/>
              <a:gdLst/>
              <a:ahLst/>
              <a:cxnLst/>
              <a:rect l="l" t="t" r="r" b="b"/>
              <a:pathLst>
                <a:path w="12415" h="10270" extrusionOk="0">
                  <a:moveTo>
                    <a:pt x="12415" y="0"/>
                  </a:moveTo>
                  <a:lnTo>
                    <a:pt x="3136" y="1393"/>
                  </a:lnTo>
                  <a:cubicBezTo>
                    <a:pt x="2692" y="2375"/>
                    <a:pt x="0" y="8107"/>
                    <a:pt x="190" y="8456"/>
                  </a:cubicBezTo>
                  <a:cubicBezTo>
                    <a:pt x="338" y="8702"/>
                    <a:pt x="4507" y="10270"/>
                    <a:pt x="7412" y="10270"/>
                  </a:cubicBezTo>
                  <a:cubicBezTo>
                    <a:pt x="8242" y="10270"/>
                    <a:pt x="8969" y="10141"/>
                    <a:pt x="9469" y="9817"/>
                  </a:cubicBezTo>
                  <a:cubicBezTo>
                    <a:pt x="11718" y="8361"/>
                    <a:pt x="12415" y="0"/>
                    <a:pt x="12415" y="0"/>
                  </a:cubicBezTo>
                  <a:close/>
                </a:path>
              </a:pathLst>
            </a:custGeom>
            <a:solidFill>
              <a:srgbClr val="FFA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FD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228575" y="3322600"/>
              <a:ext cx="478225" cy="669050"/>
            </a:xfrm>
            <a:custGeom>
              <a:avLst/>
              <a:gdLst/>
              <a:ahLst/>
              <a:cxnLst/>
              <a:rect l="l" t="t" r="r" b="b"/>
              <a:pathLst>
                <a:path w="19129" h="26762" extrusionOk="0">
                  <a:moveTo>
                    <a:pt x="10767" y="1"/>
                  </a:moveTo>
                  <a:lnTo>
                    <a:pt x="0" y="6525"/>
                  </a:lnTo>
                  <a:cubicBezTo>
                    <a:pt x="0" y="6525"/>
                    <a:pt x="10197" y="20047"/>
                    <a:pt x="6460" y="26761"/>
                  </a:cubicBezTo>
                  <a:cubicBezTo>
                    <a:pt x="8044" y="26191"/>
                    <a:pt x="12636" y="18907"/>
                    <a:pt x="13903" y="18496"/>
                  </a:cubicBezTo>
                  <a:cubicBezTo>
                    <a:pt x="17418" y="17292"/>
                    <a:pt x="19128" y="16817"/>
                    <a:pt x="19128" y="16817"/>
                  </a:cubicBezTo>
                  <a:lnTo>
                    <a:pt x="10767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713100" y="1387900"/>
              <a:ext cx="608075" cy="934900"/>
            </a:xfrm>
            <a:custGeom>
              <a:avLst/>
              <a:gdLst/>
              <a:ahLst/>
              <a:cxnLst/>
              <a:rect l="l" t="t" r="r" b="b"/>
              <a:pathLst>
                <a:path w="24323" h="37396" extrusionOk="0">
                  <a:moveTo>
                    <a:pt x="11602" y="0"/>
                  </a:moveTo>
                  <a:cubicBezTo>
                    <a:pt x="11162" y="0"/>
                    <a:pt x="10728" y="197"/>
                    <a:pt x="10420" y="560"/>
                  </a:cubicBezTo>
                  <a:cubicBezTo>
                    <a:pt x="10008" y="1067"/>
                    <a:pt x="0" y="13608"/>
                    <a:pt x="6556" y="20607"/>
                  </a:cubicBezTo>
                  <a:cubicBezTo>
                    <a:pt x="8773" y="22982"/>
                    <a:pt x="11338" y="23995"/>
                    <a:pt x="13587" y="24945"/>
                  </a:cubicBezTo>
                  <a:cubicBezTo>
                    <a:pt x="17577" y="26560"/>
                    <a:pt x="20744" y="27827"/>
                    <a:pt x="21314" y="35998"/>
                  </a:cubicBezTo>
                  <a:cubicBezTo>
                    <a:pt x="21344" y="36783"/>
                    <a:pt x="22008" y="37396"/>
                    <a:pt x="22784" y="37396"/>
                  </a:cubicBezTo>
                  <a:cubicBezTo>
                    <a:pt x="22821" y="37396"/>
                    <a:pt x="22859" y="37394"/>
                    <a:pt x="22897" y="37391"/>
                  </a:cubicBezTo>
                  <a:cubicBezTo>
                    <a:pt x="22961" y="37391"/>
                    <a:pt x="23024" y="37391"/>
                    <a:pt x="23087" y="37360"/>
                  </a:cubicBezTo>
                  <a:cubicBezTo>
                    <a:pt x="23816" y="37233"/>
                    <a:pt x="24322" y="36568"/>
                    <a:pt x="24291" y="35808"/>
                  </a:cubicBezTo>
                  <a:cubicBezTo>
                    <a:pt x="23594" y="25769"/>
                    <a:pt x="19097" y="23932"/>
                    <a:pt x="14727" y="22158"/>
                  </a:cubicBezTo>
                  <a:cubicBezTo>
                    <a:pt x="12573" y="21272"/>
                    <a:pt x="10515" y="20448"/>
                    <a:pt x="8741" y="18548"/>
                  </a:cubicBezTo>
                  <a:cubicBezTo>
                    <a:pt x="4751" y="14336"/>
                    <a:pt x="10293" y="5501"/>
                    <a:pt x="12763" y="2429"/>
                  </a:cubicBezTo>
                  <a:cubicBezTo>
                    <a:pt x="13270" y="1795"/>
                    <a:pt x="13175" y="845"/>
                    <a:pt x="12541" y="339"/>
                  </a:cubicBezTo>
                  <a:cubicBezTo>
                    <a:pt x="12258" y="109"/>
                    <a:pt x="11928" y="0"/>
                    <a:pt x="1160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617300" y="2344750"/>
              <a:ext cx="330975" cy="184575"/>
            </a:xfrm>
            <a:custGeom>
              <a:avLst/>
              <a:gdLst/>
              <a:ahLst/>
              <a:cxnLst/>
              <a:rect l="l" t="t" r="r" b="b"/>
              <a:pathLst>
                <a:path w="13239" h="7383" extrusionOk="0">
                  <a:moveTo>
                    <a:pt x="9101" y="0"/>
                  </a:moveTo>
                  <a:cubicBezTo>
                    <a:pt x="6855" y="0"/>
                    <a:pt x="2510" y="1713"/>
                    <a:pt x="1362" y="2727"/>
                  </a:cubicBezTo>
                  <a:cubicBezTo>
                    <a:pt x="1" y="3899"/>
                    <a:pt x="317" y="7383"/>
                    <a:pt x="317" y="7383"/>
                  </a:cubicBezTo>
                  <a:lnTo>
                    <a:pt x="13238" y="3361"/>
                  </a:lnTo>
                  <a:cubicBezTo>
                    <a:pt x="13238" y="3361"/>
                    <a:pt x="11623" y="1017"/>
                    <a:pt x="10103" y="194"/>
                  </a:cubicBezTo>
                  <a:cubicBezTo>
                    <a:pt x="9864" y="60"/>
                    <a:pt x="9519" y="0"/>
                    <a:pt x="91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813650" y="2344625"/>
              <a:ext cx="134625" cy="105525"/>
            </a:xfrm>
            <a:custGeom>
              <a:avLst/>
              <a:gdLst/>
              <a:ahLst/>
              <a:cxnLst/>
              <a:rect l="l" t="t" r="r" b="b"/>
              <a:pathLst>
                <a:path w="5385" h="4221" extrusionOk="0">
                  <a:moveTo>
                    <a:pt x="1243" y="0"/>
                  </a:moveTo>
                  <a:cubicBezTo>
                    <a:pt x="878" y="0"/>
                    <a:pt x="456" y="47"/>
                    <a:pt x="0" y="136"/>
                  </a:cubicBezTo>
                  <a:cubicBezTo>
                    <a:pt x="1204" y="1339"/>
                    <a:pt x="2059" y="2891"/>
                    <a:pt x="2661" y="4221"/>
                  </a:cubicBezTo>
                  <a:lnTo>
                    <a:pt x="5384" y="3366"/>
                  </a:lnTo>
                  <a:cubicBezTo>
                    <a:pt x="5384" y="3366"/>
                    <a:pt x="3769" y="1022"/>
                    <a:pt x="2249" y="199"/>
                  </a:cubicBezTo>
                  <a:cubicBezTo>
                    <a:pt x="2011" y="63"/>
                    <a:pt x="1665" y="0"/>
                    <a:pt x="12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700375" y="2150200"/>
              <a:ext cx="338100" cy="133700"/>
            </a:xfrm>
            <a:custGeom>
              <a:avLst/>
              <a:gdLst/>
              <a:ahLst/>
              <a:cxnLst/>
              <a:rect l="l" t="t" r="r" b="b"/>
              <a:pathLst>
                <a:path w="13524" h="5348" extrusionOk="0">
                  <a:moveTo>
                    <a:pt x="7572" y="1"/>
                  </a:moveTo>
                  <a:cubicBezTo>
                    <a:pt x="5207" y="1"/>
                    <a:pt x="2445" y="368"/>
                    <a:pt x="1743" y="1230"/>
                  </a:cubicBezTo>
                  <a:cubicBezTo>
                    <a:pt x="634" y="2561"/>
                    <a:pt x="1" y="5347"/>
                    <a:pt x="1" y="5347"/>
                  </a:cubicBezTo>
                  <a:lnTo>
                    <a:pt x="13523" y="4271"/>
                  </a:lnTo>
                  <a:cubicBezTo>
                    <a:pt x="13523" y="4271"/>
                    <a:pt x="12478" y="914"/>
                    <a:pt x="10800" y="344"/>
                  </a:cubicBezTo>
                  <a:cubicBezTo>
                    <a:pt x="10173" y="123"/>
                    <a:pt x="8939" y="1"/>
                    <a:pt x="75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2700375" y="2158775"/>
              <a:ext cx="95050" cy="125125"/>
            </a:xfrm>
            <a:custGeom>
              <a:avLst/>
              <a:gdLst/>
              <a:ahLst/>
              <a:cxnLst/>
              <a:rect l="l" t="t" r="r" b="b"/>
              <a:pathLst>
                <a:path w="3802" h="5005" extrusionOk="0">
                  <a:moveTo>
                    <a:pt x="3801" y="1"/>
                  </a:moveTo>
                  <a:lnTo>
                    <a:pt x="3801" y="1"/>
                  </a:lnTo>
                  <a:cubicBezTo>
                    <a:pt x="2819" y="191"/>
                    <a:pt x="2059" y="476"/>
                    <a:pt x="1743" y="887"/>
                  </a:cubicBezTo>
                  <a:cubicBezTo>
                    <a:pt x="634" y="2218"/>
                    <a:pt x="1" y="5004"/>
                    <a:pt x="1" y="5004"/>
                  </a:cubicBezTo>
                  <a:lnTo>
                    <a:pt x="2851" y="4783"/>
                  </a:lnTo>
                  <a:cubicBezTo>
                    <a:pt x="2914" y="3326"/>
                    <a:pt x="3136" y="1552"/>
                    <a:pt x="380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2203975" y="2226400"/>
              <a:ext cx="212200" cy="240625"/>
            </a:xfrm>
            <a:custGeom>
              <a:avLst/>
              <a:gdLst/>
              <a:ahLst/>
              <a:cxnLst/>
              <a:rect l="l" t="t" r="r" b="b"/>
              <a:pathLst>
                <a:path w="8488" h="9625" extrusionOk="0">
                  <a:moveTo>
                    <a:pt x="5598" y="1"/>
                  </a:moveTo>
                  <a:cubicBezTo>
                    <a:pt x="5548" y="1"/>
                    <a:pt x="5497" y="7"/>
                    <a:pt x="5447" y="19"/>
                  </a:cubicBezTo>
                  <a:lnTo>
                    <a:pt x="665" y="938"/>
                  </a:lnTo>
                  <a:cubicBezTo>
                    <a:pt x="254" y="1001"/>
                    <a:pt x="0" y="1413"/>
                    <a:pt x="64" y="1793"/>
                  </a:cubicBezTo>
                  <a:lnTo>
                    <a:pt x="697" y="9013"/>
                  </a:lnTo>
                  <a:cubicBezTo>
                    <a:pt x="754" y="9383"/>
                    <a:pt x="1091" y="9625"/>
                    <a:pt x="1457" y="9625"/>
                  </a:cubicBezTo>
                  <a:cubicBezTo>
                    <a:pt x="1499" y="9625"/>
                    <a:pt x="1541" y="9621"/>
                    <a:pt x="1584" y="9615"/>
                  </a:cubicBezTo>
                  <a:lnTo>
                    <a:pt x="7823" y="8411"/>
                  </a:lnTo>
                  <a:cubicBezTo>
                    <a:pt x="8234" y="8348"/>
                    <a:pt x="8488" y="7936"/>
                    <a:pt x="8424" y="7525"/>
                  </a:cubicBezTo>
                  <a:lnTo>
                    <a:pt x="6302" y="589"/>
                  </a:lnTo>
                  <a:cubicBezTo>
                    <a:pt x="6247" y="259"/>
                    <a:pt x="5930" y="1"/>
                    <a:pt x="559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2207925" y="2261700"/>
              <a:ext cx="208250" cy="205550"/>
            </a:xfrm>
            <a:custGeom>
              <a:avLst/>
              <a:gdLst/>
              <a:ahLst/>
              <a:cxnLst/>
              <a:rect l="l" t="t" r="r" b="b"/>
              <a:pathLst>
                <a:path w="8330" h="8222" extrusionOk="0">
                  <a:moveTo>
                    <a:pt x="6398" y="1"/>
                  </a:moveTo>
                  <a:cubicBezTo>
                    <a:pt x="5384" y="191"/>
                    <a:pt x="4118" y="412"/>
                    <a:pt x="3231" y="602"/>
                  </a:cubicBezTo>
                  <a:cubicBezTo>
                    <a:pt x="2249" y="792"/>
                    <a:pt x="1077" y="919"/>
                    <a:pt x="1" y="1394"/>
                  </a:cubicBezTo>
                  <a:lnTo>
                    <a:pt x="539" y="7601"/>
                  </a:lnTo>
                  <a:cubicBezTo>
                    <a:pt x="622" y="7959"/>
                    <a:pt x="920" y="8221"/>
                    <a:pt x="1267" y="8221"/>
                  </a:cubicBezTo>
                  <a:cubicBezTo>
                    <a:pt x="1319" y="8221"/>
                    <a:pt x="1372" y="8215"/>
                    <a:pt x="1426" y="8203"/>
                  </a:cubicBezTo>
                  <a:lnTo>
                    <a:pt x="7665" y="6999"/>
                  </a:lnTo>
                  <a:cubicBezTo>
                    <a:pt x="8076" y="6936"/>
                    <a:pt x="8330" y="6524"/>
                    <a:pt x="8266" y="6113"/>
                  </a:cubicBezTo>
                  <a:lnTo>
                    <a:pt x="639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384500" y="2233100"/>
              <a:ext cx="2357025" cy="1703500"/>
            </a:xfrm>
            <a:custGeom>
              <a:avLst/>
              <a:gdLst/>
              <a:ahLst/>
              <a:cxnLst/>
              <a:rect l="l" t="t" r="r" b="b"/>
              <a:pathLst>
                <a:path w="94281" h="68140" extrusionOk="0">
                  <a:moveTo>
                    <a:pt x="59223" y="1"/>
                  </a:moveTo>
                  <a:cubicBezTo>
                    <a:pt x="54028" y="1"/>
                    <a:pt x="46605" y="635"/>
                    <a:pt x="36326" y="2475"/>
                  </a:cubicBezTo>
                  <a:cubicBezTo>
                    <a:pt x="18275" y="6465"/>
                    <a:pt x="9186" y="10645"/>
                    <a:pt x="6716" y="13020"/>
                  </a:cubicBezTo>
                  <a:cubicBezTo>
                    <a:pt x="4277" y="15396"/>
                    <a:pt x="1554" y="32307"/>
                    <a:pt x="699" y="48965"/>
                  </a:cubicBezTo>
                  <a:cubicBezTo>
                    <a:pt x="0" y="63120"/>
                    <a:pt x="5271" y="68140"/>
                    <a:pt x="11158" y="68140"/>
                  </a:cubicBezTo>
                  <a:cubicBezTo>
                    <a:pt x="12212" y="68140"/>
                    <a:pt x="13285" y="67979"/>
                    <a:pt x="14348" y="67681"/>
                  </a:cubicBezTo>
                  <a:cubicBezTo>
                    <a:pt x="21315" y="65686"/>
                    <a:pt x="25527" y="41649"/>
                    <a:pt x="26731" y="38356"/>
                  </a:cubicBezTo>
                  <a:cubicBezTo>
                    <a:pt x="27174" y="37121"/>
                    <a:pt x="40348" y="34365"/>
                    <a:pt x="42565" y="33922"/>
                  </a:cubicBezTo>
                  <a:cubicBezTo>
                    <a:pt x="44359" y="33579"/>
                    <a:pt x="54085" y="31852"/>
                    <a:pt x="57815" y="31852"/>
                  </a:cubicBezTo>
                  <a:cubicBezTo>
                    <a:pt x="58563" y="31852"/>
                    <a:pt x="59070" y="31921"/>
                    <a:pt x="59223" y="32085"/>
                  </a:cubicBezTo>
                  <a:cubicBezTo>
                    <a:pt x="61493" y="34666"/>
                    <a:pt x="73934" y="54717"/>
                    <a:pt x="81218" y="54717"/>
                  </a:cubicBezTo>
                  <a:cubicBezTo>
                    <a:pt x="81352" y="54717"/>
                    <a:pt x="81483" y="54710"/>
                    <a:pt x="81613" y="54697"/>
                  </a:cubicBezTo>
                  <a:cubicBezTo>
                    <a:pt x="88802" y="53937"/>
                    <a:pt x="94281" y="47445"/>
                    <a:pt x="87313" y="32275"/>
                  </a:cubicBezTo>
                  <a:cubicBezTo>
                    <a:pt x="80315" y="17106"/>
                    <a:pt x="71511" y="2443"/>
                    <a:pt x="68344" y="1145"/>
                  </a:cubicBezTo>
                  <a:cubicBezTo>
                    <a:pt x="66835" y="526"/>
                    <a:pt x="63952" y="1"/>
                    <a:pt x="592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580825" y="2860225"/>
              <a:ext cx="270800" cy="249475"/>
            </a:xfrm>
            <a:custGeom>
              <a:avLst/>
              <a:gdLst/>
              <a:ahLst/>
              <a:cxnLst/>
              <a:rect l="l" t="t" r="r" b="b"/>
              <a:pathLst>
                <a:path w="10832" h="9979" extrusionOk="0">
                  <a:moveTo>
                    <a:pt x="5465" y="0"/>
                  </a:moveTo>
                  <a:cubicBezTo>
                    <a:pt x="5146" y="0"/>
                    <a:pt x="4823" y="31"/>
                    <a:pt x="4498" y="96"/>
                  </a:cubicBezTo>
                  <a:cubicBezTo>
                    <a:pt x="1774" y="603"/>
                    <a:pt x="1" y="3232"/>
                    <a:pt x="539" y="5923"/>
                  </a:cubicBezTo>
                  <a:cubicBezTo>
                    <a:pt x="985" y="8318"/>
                    <a:pt x="3071" y="9978"/>
                    <a:pt x="5398" y="9978"/>
                  </a:cubicBezTo>
                  <a:cubicBezTo>
                    <a:pt x="5717" y="9978"/>
                    <a:pt x="6041" y="9947"/>
                    <a:pt x="6366" y="9882"/>
                  </a:cubicBezTo>
                  <a:cubicBezTo>
                    <a:pt x="9090" y="9375"/>
                    <a:pt x="10832" y="6747"/>
                    <a:pt x="10325" y="4055"/>
                  </a:cubicBezTo>
                  <a:cubicBezTo>
                    <a:pt x="9852" y="1660"/>
                    <a:pt x="7787" y="0"/>
                    <a:pt x="546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612500" y="2889550"/>
              <a:ext cx="239125" cy="220175"/>
            </a:xfrm>
            <a:custGeom>
              <a:avLst/>
              <a:gdLst/>
              <a:ahLst/>
              <a:cxnLst/>
              <a:rect l="l" t="t" r="r" b="b"/>
              <a:pathLst>
                <a:path w="9565" h="880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07"/>
                    <a:pt x="7949" y="1140"/>
                    <a:pt x="8076" y="1805"/>
                  </a:cubicBezTo>
                  <a:cubicBezTo>
                    <a:pt x="8615" y="4497"/>
                    <a:pt x="6841" y="7126"/>
                    <a:pt x="4149" y="7632"/>
                  </a:cubicBezTo>
                  <a:cubicBezTo>
                    <a:pt x="3834" y="7690"/>
                    <a:pt x="3522" y="7718"/>
                    <a:pt x="3216" y="7718"/>
                  </a:cubicBezTo>
                  <a:cubicBezTo>
                    <a:pt x="2009" y="7718"/>
                    <a:pt x="884" y="7288"/>
                    <a:pt x="1" y="6556"/>
                  </a:cubicBezTo>
                  <a:lnTo>
                    <a:pt x="1" y="6556"/>
                  </a:lnTo>
                  <a:cubicBezTo>
                    <a:pt x="904" y="7938"/>
                    <a:pt x="2455" y="8807"/>
                    <a:pt x="4129" y="8807"/>
                  </a:cubicBezTo>
                  <a:cubicBezTo>
                    <a:pt x="4449" y="8807"/>
                    <a:pt x="4774" y="8775"/>
                    <a:pt x="5099" y="8709"/>
                  </a:cubicBezTo>
                  <a:cubicBezTo>
                    <a:pt x="7823" y="8202"/>
                    <a:pt x="9565" y="5574"/>
                    <a:pt x="9058" y="2882"/>
                  </a:cubicBezTo>
                  <a:cubicBezTo>
                    <a:pt x="8836" y="1710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618875" y="2557925"/>
              <a:ext cx="469525" cy="432300"/>
            </a:xfrm>
            <a:custGeom>
              <a:avLst/>
              <a:gdLst/>
              <a:ahLst/>
              <a:cxnLst/>
              <a:rect l="l" t="t" r="r" b="b"/>
              <a:pathLst>
                <a:path w="18781" h="17292" extrusionOk="0">
                  <a:moveTo>
                    <a:pt x="9391" y="1"/>
                  </a:moveTo>
                  <a:cubicBezTo>
                    <a:pt x="8853" y="1"/>
                    <a:pt x="8308" y="51"/>
                    <a:pt x="7760" y="154"/>
                  </a:cubicBezTo>
                  <a:cubicBezTo>
                    <a:pt x="3073" y="1073"/>
                    <a:pt x="1" y="5601"/>
                    <a:pt x="888" y="10288"/>
                  </a:cubicBezTo>
                  <a:cubicBezTo>
                    <a:pt x="1696" y="14416"/>
                    <a:pt x="5305" y="17291"/>
                    <a:pt x="9357" y="17291"/>
                  </a:cubicBezTo>
                  <a:cubicBezTo>
                    <a:pt x="9905" y="17291"/>
                    <a:pt x="10462" y="17238"/>
                    <a:pt x="11022" y="17129"/>
                  </a:cubicBezTo>
                  <a:cubicBezTo>
                    <a:pt x="15709" y="16210"/>
                    <a:pt x="18781" y="11682"/>
                    <a:pt x="17862" y="6995"/>
                  </a:cubicBezTo>
                  <a:cubicBezTo>
                    <a:pt x="17079" y="2855"/>
                    <a:pt x="13456" y="1"/>
                    <a:pt x="939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672725" y="2630650"/>
              <a:ext cx="414875" cy="359550"/>
            </a:xfrm>
            <a:custGeom>
              <a:avLst/>
              <a:gdLst/>
              <a:ahLst/>
              <a:cxnLst/>
              <a:rect l="l" t="t" r="r" b="b"/>
              <a:pathLst>
                <a:path w="16595" h="14382" extrusionOk="0">
                  <a:moveTo>
                    <a:pt x="13681" y="0"/>
                  </a:moveTo>
                  <a:lnTo>
                    <a:pt x="13681" y="0"/>
                  </a:lnTo>
                  <a:cubicBezTo>
                    <a:pt x="14283" y="919"/>
                    <a:pt x="14726" y="1964"/>
                    <a:pt x="14948" y="3104"/>
                  </a:cubicBezTo>
                  <a:cubicBezTo>
                    <a:pt x="15867" y="7791"/>
                    <a:pt x="12795" y="12320"/>
                    <a:pt x="8108" y="13238"/>
                  </a:cubicBezTo>
                  <a:cubicBezTo>
                    <a:pt x="7572" y="13336"/>
                    <a:pt x="7039" y="13384"/>
                    <a:pt x="6513" y="13384"/>
                  </a:cubicBezTo>
                  <a:cubicBezTo>
                    <a:pt x="3988" y="13384"/>
                    <a:pt x="1625" y="12291"/>
                    <a:pt x="0" y="10483"/>
                  </a:cubicBezTo>
                  <a:lnTo>
                    <a:pt x="0" y="10483"/>
                  </a:lnTo>
                  <a:cubicBezTo>
                    <a:pt x="1576" y="12860"/>
                    <a:pt x="4279" y="14381"/>
                    <a:pt x="7214" y="14381"/>
                  </a:cubicBezTo>
                  <a:cubicBezTo>
                    <a:pt x="7759" y="14381"/>
                    <a:pt x="8312" y="14329"/>
                    <a:pt x="8868" y="14220"/>
                  </a:cubicBezTo>
                  <a:cubicBezTo>
                    <a:pt x="13555" y="13301"/>
                    <a:pt x="16595" y="8773"/>
                    <a:pt x="15708" y="4086"/>
                  </a:cubicBezTo>
                  <a:cubicBezTo>
                    <a:pt x="15423" y="2502"/>
                    <a:pt x="14695" y="1109"/>
                    <a:pt x="136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1684600" y="2739125"/>
              <a:ext cx="155200" cy="108900"/>
            </a:xfrm>
            <a:custGeom>
              <a:avLst/>
              <a:gdLst/>
              <a:ahLst/>
              <a:cxnLst/>
              <a:rect l="l" t="t" r="r" b="b"/>
              <a:pathLst>
                <a:path w="6208" h="4356" extrusionOk="0">
                  <a:moveTo>
                    <a:pt x="3864" y="0"/>
                  </a:moveTo>
                  <a:lnTo>
                    <a:pt x="824" y="570"/>
                  </a:lnTo>
                  <a:cubicBezTo>
                    <a:pt x="317" y="665"/>
                    <a:pt x="0" y="1140"/>
                    <a:pt x="95" y="1647"/>
                  </a:cubicBezTo>
                  <a:lnTo>
                    <a:pt x="475" y="3642"/>
                  </a:lnTo>
                  <a:cubicBezTo>
                    <a:pt x="559" y="4060"/>
                    <a:pt x="937" y="4355"/>
                    <a:pt x="1372" y="4355"/>
                  </a:cubicBezTo>
                  <a:cubicBezTo>
                    <a:pt x="1431" y="4355"/>
                    <a:pt x="1491" y="4350"/>
                    <a:pt x="1552" y="4339"/>
                  </a:cubicBezTo>
                  <a:lnTo>
                    <a:pt x="4561" y="3769"/>
                  </a:lnTo>
                  <a:lnTo>
                    <a:pt x="6208" y="1488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867475" y="2699900"/>
              <a:ext cx="155225" cy="108900"/>
            </a:xfrm>
            <a:custGeom>
              <a:avLst/>
              <a:gdLst/>
              <a:ahLst/>
              <a:cxnLst/>
              <a:rect l="l" t="t" r="r" b="b"/>
              <a:pathLst>
                <a:path w="6209" h="4356" extrusionOk="0">
                  <a:moveTo>
                    <a:pt x="4836" y="0"/>
                  </a:moveTo>
                  <a:cubicBezTo>
                    <a:pt x="4777" y="0"/>
                    <a:pt x="4717" y="6"/>
                    <a:pt x="4656" y="17"/>
                  </a:cubicBezTo>
                  <a:lnTo>
                    <a:pt x="1648" y="587"/>
                  </a:lnTo>
                  <a:lnTo>
                    <a:pt x="1" y="2836"/>
                  </a:lnTo>
                  <a:lnTo>
                    <a:pt x="2376" y="4356"/>
                  </a:lnTo>
                  <a:lnTo>
                    <a:pt x="5385" y="3786"/>
                  </a:lnTo>
                  <a:cubicBezTo>
                    <a:pt x="5891" y="3659"/>
                    <a:pt x="6208" y="3216"/>
                    <a:pt x="6113" y="2709"/>
                  </a:cubicBezTo>
                  <a:lnTo>
                    <a:pt x="5733" y="714"/>
                  </a:lnTo>
                  <a:cubicBezTo>
                    <a:pt x="5649" y="296"/>
                    <a:pt x="5271" y="0"/>
                    <a:pt x="48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1692525" y="2768400"/>
              <a:ext cx="147275" cy="80375"/>
            </a:xfrm>
            <a:custGeom>
              <a:avLst/>
              <a:gdLst/>
              <a:ahLst/>
              <a:cxnLst/>
              <a:rect l="l" t="t" r="r" b="b"/>
              <a:pathLst>
                <a:path w="5891" h="3215" extrusionOk="0">
                  <a:moveTo>
                    <a:pt x="0" y="1616"/>
                  </a:moveTo>
                  <a:cubicBezTo>
                    <a:pt x="3" y="1628"/>
                    <a:pt x="5" y="1640"/>
                    <a:pt x="8" y="1652"/>
                  </a:cubicBezTo>
                  <a:lnTo>
                    <a:pt x="8" y="1652"/>
                  </a:lnTo>
                  <a:lnTo>
                    <a:pt x="0" y="1616"/>
                  </a:lnTo>
                  <a:close/>
                  <a:moveTo>
                    <a:pt x="5352" y="1"/>
                  </a:moveTo>
                  <a:lnTo>
                    <a:pt x="4085" y="1743"/>
                  </a:lnTo>
                  <a:lnTo>
                    <a:pt x="1077" y="2313"/>
                  </a:lnTo>
                  <a:cubicBezTo>
                    <a:pt x="1016" y="2324"/>
                    <a:pt x="956" y="2329"/>
                    <a:pt x="897" y="2329"/>
                  </a:cubicBezTo>
                  <a:cubicBezTo>
                    <a:pt x="474" y="2329"/>
                    <a:pt x="106" y="2051"/>
                    <a:pt x="8" y="1652"/>
                  </a:cubicBezTo>
                  <a:lnTo>
                    <a:pt x="8" y="1652"/>
                  </a:lnTo>
                  <a:lnTo>
                    <a:pt x="190" y="2471"/>
                  </a:lnTo>
                  <a:cubicBezTo>
                    <a:pt x="275" y="2893"/>
                    <a:pt x="659" y="3215"/>
                    <a:pt x="1077" y="3215"/>
                  </a:cubicBezTo>
                  <a:cubicBezTo>
                    <a:pt x="1129" y="3215"/>
                    <a:pt x="1182" y="3210"/>
                    <a:pt x="1235" y="3199"/>
                  </a:cubicBezTo>
                  <a:lnTo>
                    <a:pt x="4275" y="2598"/>
                  </a:lnTo>
                  <a:lnTo>
                    <a:pt x="5891" y="317"/>
                  </a:lnTo>
                  <a:lnTo>
                    <a:pt x="5352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1867475" y="2746250"/>
              <a:ext cx="155225" cy="62550"/>
            </a:xfrm>
            <a:custGeom>
              <a:avLst/>
              <a:gdLst/>
              <a:ahLst/>
              <a:cxnLst/>
              <a:rect l="l" t="t" r="r" b="b"/>
              <a:pathLst>
                <a:path w="6209" h="2502" extrusionOk="0">
                  <a:moveTo>
                    <a:pt x="5955" y="0"/>
                  </a:moveTo>
                  <a:lnTo>
                    <a:pt x="5959" y="24"/>
                  </a:lnTo>
                  <a:lnTo>
                    <a:pt x="5959" y="24"/>
                  </a:lnTo>
                  <a:cubicBezTo>
                    <a:pt x="5958" y="16"/>
                    <a:pt x="5956" y="8"/>
                    <a:pt x="5955" y="0"/>
                  </a:cubicBezTo>
                  <a:close/>
                  <a:moveTo>
                    <a:pt x="5959" y="24"/>
                  </a:moveTo>
                  <a:cubicBezTo>
                    <a:pt x="6039" y="492"/>
                    <a:pt x="5724" y="983"/>
                    <a:pt x="5226" y="1077"/>
                  </a:cubicBezTo>
                  <a:lnTo>
                    <a:pt x="2218" y="1647"/>
                  </a:lnTo>
                  <a:lnTo>
                    <a:pt x="381" y="475"/>
                  </a:lnTo>
                  <a:lnTo>
                    <a:pt x="1" y="982"/>
                  </a:lnTo>
                  <a:lnTo>
                    <a:pt x="2376" y="2502"/>
                  </a:lnTo>
                  <a:lnTo>
                    <a:pt x="5385" y="1932"/>
                  </a:lnTo>
                  <a:cubicBezTo>
                    <a:pt x="5891" y="1837"/>
                    <a:pt x="6208" y="1362"/>
                    <a:pt x="6113" y="855"/>
                  </a:cubicBezTo>
                  <a:lnTo>
                    <a:pt x="5959" y="24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1777225" y="2607275"/>
              <a:ext cx="111675" cy="152450"/>
            </a:xfrm>
            <a:custGeom>
              <a:avLst/>
              <a:gdLst/>
              <a:ahLst/>
              <a:cxnLst/>
              <a:rect l="l" t="t" r="r" b="b"/>
              <a:pathLst>
                <a:path w="4467" h="6098" extrusionOk="0">
                  <a:moveTo>
                    <a:pt x="2989" y="0"/>
                  </a:moveTo>
                  <a:cubicBezTo>
                    <a:pt x="2933" y="0"/>
                    <a:pt x="2876" y="6"/>
                    <a:pt x="2819" y="17"/>
                  </a:cubicBezTo>
                  <a:lnTo>
                    <a:pt x="824" y="397"/>
                  </a:lnTo>
                  <a:cubicBezTo>
                    <a:pt x="317" y="492"/>
                    <a:pt x="1" y="967"/>
                    <a:pt x="96" y="1442"/>
                  </a:cubicBezTo>
                  <a:lnTo>
                    <a:pt x="697" y="4482"/>
                  </a:lnTo>
                  <a:lnTo>
                    <a:pt x="2978" y="6097"/>
                  </a:lnTo>
                  <a:lnTo>
                    <a:pt x="4466" y="3754"/>
                  </a:lnTo>
                  <a:lnTo>
                    <a:pt x="3864" y="714"/>
                  </a:lnTo>
                  <a:cubicBezTo>
                    <a:pt x="3781" y="296"/>
                    <a:pt x="3403" y="0"/>
                    <a:pt x="29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1819200" y="2788200"/>
              <a:ext cx="110850" cy="152450"/>
            </a:xfrm>
            <a:custGeom>
              <a:avLst/>
              <a:gdLst/>
              <a:ahLst/>
              <a:cxnLst/>
              <a:rect l="l" t="t" r="r" b="b"/>
              <a:pathLst>
                <a:path w="4434" h="6098" extrusionOk="0">
                  <a:moveTo>
                    <a:pt x="1520" y="0"/>
                  </a:moveTo>
                  <a:lnTo>
                    <a:pt x="0" y="2344"/>
                  </a:lnTo>
                  <a:lnTo>
                    <a:pt x="570" y="5384"/>
                  </a:lnTo>
                  <a:cubicBezTo>
                    <a:pt x="654" y="5802"/>
                    <a:pt x="1032" y="6098"/>
                    <a:pt x="1467" y="6098"/>
                  </a:cubicBezTo>
                  <a:cubicBezTo>
                    <a:pt x="1526" y="6098"/>
                    <a:pt x="1586" y="6092"/>
                    <a:pt x="1647" y="6081"/>
                  </a:cubicBezTo>
                  <a:lnTo>
                    <a:pt x="3610" y="5701"/>
                  </a:lnTo>
                  <a:cubicBezTo>
                    <a:pt x="4117" y="5606"/>
                    <a:pt x="4434" y="5131"/>
                    <a:pt x="4339" y="4656"/>
                  </a:cubicBezTo>
                  <a:lnTo>
                    <a:pt x="3769" y="16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1828700" y="2607275"/>
              <a:ext cx="60200" cy="152450"/>
            </a:xfrm>
            <a:custGeom>
              <a:avLst/>
              <a:gdLst/>
              <a:ahLst/>
              <a:cxnLst/>
              <a:rect l="l" t="t" r="r" b="b"/>
              <a:pathLst>
                <a:path w="2408" h="6098" extrusionOk="0">
                  <a:moveTo>
                    <a:pt x="40" y="137"/>
                  </a:moveTo>
                  <a:cubicBezTo>
                    <a:pt x="27" y="139"/>
                    <a:pt x="13" y="141"/>
                    <a:pt x="0" y="144"/>
                  </a:cubicBezTo>
                  <a:lnTo>
                    <a:pt x="40" y="137"/>
                  </a:lnTo>
                  <a:close/>
                  <a:moveTo>
                    <a:pt x="929" y="0"/>
                  </a:moveTo>
                  <a:cubicBezTo>
                    <a:pt x="873" y="0"/>
                    <a:pt x="817" y="6"/>
                    <a:pt x="760" y="17"/>
                  </a:cubicBezTo>
                  <a:lnTo>
                    <a:pt x="40" y="137"/>
                  </a:lnTo>
                  <a:lnTo>
                    <a:pt x="40" y="137"/>
                  </a:lnTo>
                  <a:cubicBezTo>
                    <a:pt x="87" y="130"/>
                    <a:pt x="133" y="127"/>
                    <a:pt x="179" y="127"/>
                  </a:cubicBezTo>
                  <a:cubicBezTo>
                    <a:pt x="615" y="127"/>
                    <a:pt x="993" y="426"/>
                    <a:pt x="1077" y="872"/>
                  </a:cubicBezTo>
                  <a:lnTo>
                    <a:pt x="1647" y="3881"/>
                  </a:lnTo>
                  <a:lnTo>
                    <a:pt x="475" y="5781"/>
                  </a:lnTo>
                  <a:lnTo>
                    <a:pt x="919" y="6097"/>
                  </a:lnTo>
                  <a:lnTo>
                    <a:pt x="2407" y="3754"/>
                  </a:lnTo>
                  <a:lnTo>
                    <a:pt x="1805" y="745"/>
                  </a:lnTo>
                  <a:cubicBezTo>
                    <a:pt x="1722" y="299"/>
                    <a:pt x="1343" y="0"/>
                    <a:pt x="92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1849275" y="2788200"/>
              <a:ext cx="80775" cy="146500"/>
            </a:xfrm>
            <a:custGeom>
              <a:avLst/>
              <a:gdLst/>
              <a:ahLst/>
              <a:cxnLst/>
              <a:rect l="l" t="t" r="r" b="b"/>
              <a:pathLst>
                <a:path w="3231" h="5860" extrusionOk="0">
                  <a:moveTo>
                    <a:pt x="317" y="0"/>
                  </a:moveTo>
                  <a:lnTo>
                    <a:pt x="1" y="444"/>
                  </a:lnTo>
                  <a:lnTo>
                    <a:pt x="1837" y="1774"/>
                  </a:lnTo>
                  <a:lnTo>
                    <a:pt x="2407" y="4782"/>
                  </a:lnTo>
                  <a:cubicBezTo>
                    <a:pt x="2500" y="5276"/>
                    <a:pt x="2201" y="5740"/>
                    <a:pt x="1717" y="5851"/>
                  </a:cubicBezTo>
                  <a:lnTo>
                    <a:pt x="1717" y="5851"/>
                  </a:lnTo>
                  <a:lnTo>
                    <a:pt x="2439" y="5701"/>
                  </a:lnTo>
                  <a:cubicBezTo>
                    <a:pt x="2914" y="5606"/>
                    <a:pt x="3231" y="5131"/>
                    <a:pt x="3136" y="4656"/>
                  </a:cubicBezTo>
                  <a:lnTo>
                    <a:pt x="2566" y="1616"/>
                  </a:lnTo>
                  <a:lnTo>
                    <a:pt x="317" y="0"/>
                  </a:lnTo>
                  <a:close/>
                  <a:moveTo>
                    <a:pt x="1717" y="5851"/>
                  </a:moveTo>
                  <a:lnTo>
                    <a:pt x="1679" y="5859"/>
                  </a:lnTo>
                  <a:cubicBezTo>
                    <a:pt x="1692" y="5857"/>
                    <a:pt x="1705" y="5854"/>
                    <a:pt x="1717" y="585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1384500" y="2614025"/>
              <a:ext cx="668275" cy="1322575"/>
            </a:xfrm>
            <a:custGeom>
              <a:avLst/>
              <a:gdLst/>
              <a:ahLst/>
              <a:cxnLst/>
              <a:rect l="l" t="t" r="r" b="b"/>
              <a:pathLst>
                <a:path w="26731" h="52903" extrusionOk="0">
                  <a:moveTo>
                    <a:pt x="5544" y="0"/>
                  </a:moveTo>
                  <a:lnTo>
                    <a:pt x="5544" y="0"/>
                  </a:lnTo>
                  <a:cubicBezTo>
                    <a:pt x="3454" y="5574"/>
                    <a:pt x="1427" y="19730"/>
                    <a:pt x="699" y="33728"/>
                  </a:cubicBezTo>
                  <a:cubicBezTo>
                    <a:pt x="0" y="47883"/>
                    <a:pt x="5294" y="52903"/>
                    <a:pt x="11168" y="52903"/>
                  </a:cubicBezTo>
                  <a:cubicBezTo>
                    <a:pt x="12220" y="52903"/>
                    <a:pt x="13290" y="52742"/>
                    <a:pt x="14348" y="52444"/>
                  </a:cubicBezTo>
                  <a:cubicBezTo>
                    <a:pt x="21315" y="50449"/>
                    <a:pt x="25527" y="26412"/>
                    <a:pt x="26731" y="23119"/>
                  </a:cubicBezTo>
                  <a:cubicBezTo>
                    <a:pt x="7697" y="21408"/>
                    <a:pt x="5164" y="8266"/>
                    <a:pt x="5544" y="0"/>
                  </a:cubicBezTo>
                  <a:close/>
                </a:path>
              </a:pathLst>
            </a:custGeom>
            <a:solidFill>
              <a:srgbClr val="2A3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2865050" y="2284675"/>
              <a:ext cx="876475" cy="1316375"/>
            </a:xfrm>
            <a:custGeom>
              <a:avLst/>
              <a:gdLst/>
              <a:ahLst/>
              <a:cxnLst/>
              <a:rect l="l" t="t" r="r" b="b"/>
              <a:pathLst>
                <a:path w="35059" h="52655" extrusionOk="0">
                  <a:moveTo>
                    <a:pt x="10388" y="0"/>
                  </a:moveTo>
                  <a:lnTo>
                    <a:pt x="10388" y="0"/>
                  </a:lnTo>
                  <a:cubicBezTo>
                    <a:pt x="14284" y="8487"/>
                    <a:pt x="15550" y="21598"/>
                    <a:pt x="1" y="30086"/>
                  </a:cubicBezTo>
                  <a:cubicBezTo>
                    <a:pt x="2364" y="32729"/>
                    <a:pt x="14712" y="52654"/>
                    <a:pt x="21964" y="52654"/>
                  </a:cubicBezTo>
                  <a:cubicBezTo>
                    <a:pt x="22098" y="52654"/>
                    <a:pt x="22229" y="52648"/>
                    <a:pt x="22359" y="52634"/>
                  </a:cubicBezTo>
                  <a:cubicBezTo>
                    <a:pt x="29580" y="51874"/>
                    <a:pt x="35059" y="45382"/>
                    <a:pt x="28091" y="30212"/>
                  </a:cubicBezTo>
                  <a:cubicBezTo>
                    <a:pt x="21853" y="16721"/>
                    <a:pt x="14220" y="3642"/>
                    <a:pt x="103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1683025" y="3055000"/>
              <a:ext cx="369750" cy="410950"/>
            </a:xfrm>
            <a:custGeom>
              <a:avLst/>
              <a:gdLst/>
              <a:ahLst/>
              <a:cxnLst/>
              <a:rect l="l" t="t" r="r" b="b"/>
              <a:pathLst>
                <a:path w="14790" h="16438" extrusionOk="0">
                  <a:moveTo>
                    <a:pt x="63" y="1"/>
                  </a:moveTo>
                  <a:lnTo>
                    <a:pt x="0" y="96"/>
                  </a:lnTo>
                  <a:cubicBezTo>
                    <a:pt x="0" y="96"/>
                    <a:pt x="4307" y="12985"/>
                    <a:pt x="11971" y="16437"/>
                  </a:cubicBezTo>
                  <a:cubicBezTo>
                    <a:pt x="13364" y="11307"/>
                    <a:pt x="14314" y="6778"/>
                    <a:pt x="14790" y="5511"/>
                  </a:cubicBezTo>
                  <a:cubicBezTo>
                    <a:pt x="7981" y="4878"/>
                    <a:pt x="3294" y="2788"/>
                    <a:pt x="6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1603050" y="3160300"/>
              <a:ext cx="795700" cy="852900"/>
            </a:xfrm>
            <a:custGeom>
              <a:avLst/>
              <a:gdLst/>
              <a:ahLst/>
              <a:cxnLst/>
              <a:rect l="l" t="t" r="r" b="b"/>
              <a:pathLst>
                <a:path w="31828" h="34116" extrusionOk="0">
                  <a:moveTo>
                    <a:pt x="25505" y="0"/>
                  </a:moveTo>
                  <a:cubicBezTo>
                    <a:pt x="19801" y="0"/>
                    <a:pt x="10641" y="5226"/>
                    <a:pt x="10641" y="5226"/>
                  </a:cubicBezTo>
                  <a:cubicBezTo>
                    <a:pt x="8139" y="7000"/>
                    <a:pt x="7791" y="8963"/>
                    <a:pt x="8741" y="10863"/>
                  </a:cubicBezTo>
                  <a:cubicBezTo>
                    <a:pt x="9375" y="12162"/>
                    <a:pt x="10800" y="12383"/>
                    <a:pt x="10800" y="12383"/>
                  </a:cubicBezTo>
                  <a:cubicBezTo>
                    <a:pt x="9185" y="13112"/>
                    <a:pt x="7823" y="13713"/>
                    <a:pt x="7316" y="14632"/>
                  </a:cubicBezTo>
                  <a:cubicBezTo>
                    <a:pt x="5606" y="17704"/>
                    <a:pt x="8234" y="20047"/>
                    <a:pt x="8234" y="20047"/>
                  </a:cubicBezTo>
                  <a:cubicBezTo>
                    <a:pt x="8234" y="20047"/>
                    <a:pt x="3199" y="21314"/>
                    <a:pt x="4149" y="25209"/>
                  </a:cubicBezTo>
                  <a:cubicBezTo>
                    <a:pt x="4751" y="27679"/>
                    <a:pt x="7158" y="28059"/>
                    <a:pt x="7158" y="28059"/>
                  </a:cubicBezTo>
                  <a:cubicBezTo>
                    <a:pt x="5543" y="30656"/>
                    <a:pt x="0" y="30783"/>
                    <a:pt x="0" y="30783"/>
                  </a:cubicBezTo>
                  <a:cubicBezTo>
                    <a:pt x="431" y="33278"/>
                    <a:pt x="2115" y="34115"/>
                    <a:pt x="4422" y="34115"/>
                  </a:cubicBezTo>
                  <a:cubicBezTo>
                    <a:pt x="7035" y="34115"/>
                    <a:pt x="10448" y="33040"/>
                    <a:pt x="13745" y="32081"/>
                  </a:cubicBezTo>
                  <a:cubicBezTo>
                    <a:pt x="20110" y="30181"/>
                    <a:pt x="19192" y="24164"/>
                    <a:pt x="19192" y="24164"/>
                  </a:cubicBezTo>
                  <a:cubicBezTo>
                    <a:pt x="25621" y="22739"/>
                    <a:pt x="24417" y="16279"/>
                    <a:pt x="24417" y="16279"/>
                  </a:cubicBezTo>
                  <a:cubicBezTo>
                    <a:pt x="29041" y="13682"/>
                    <a:pt x="26888" y="8171"/>
                    <a:pt x="26888" y="8171"/>
                  </a:cubicBezTo>
                  <a:cubicBezTo>
                    <a:pt x="26888" y="8171"/>
                    <a:pt x="31828" y="5353"/>
                    <a:pt x="29294" y="1584"/>
                  </a:cubicBezTo>
                  <a:cubicBezTo>
                    <a:pt x="28531" y="442"/>
                    <a:pt x="27164" y="0"/>
                    <a:pt x="2550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1898375" y="3161100"/>
              <a:ext cx="500375" cy="790175"/>
            </a:xfrm>
            <a:custGeom>
              <a:avLst/>
              <a:gdLst/>
              <a:ahLst/>
              <a:cxnLst/>
              <a:rect l="l" t="t" r="r" b="b"/>
              <a:pathLst>
                <a:path w="20015" h="31607" extrusionOk="0">
                  <a:moveTo>
                    <a:pt x="14346" y="1"/>
                  </a:moveTo>
                  <a:lnTo>
                    <a:pt x="14346" y="1"/>
                  </a:lnTo>
                  <a:cubicBezTo>
                    <a:pt x="15455" y="856"/>
                    <a:pt x="16785" y="2217"/>
                    <a:pt x="16785" y="3579"/>
                  </a:cubicBezTo>
                  <a:cubicBezTo>
                    <a:pt x="16785" y="5859"/>
                    <a:pt x="14156" y="8013"/>
                    <a:pt x="8867" y="9723"/>
                  </a:cubicBezTo>
                  <a:cubicBezTo>
                    <a:pt x="8867" y="9723"/>
                    <a:pt x="11939" y="8984"/>
                    <a:pt x="13482" y="8984"/>
                  </a:cubicBezTo>
                  <a:cubicBezTo>
                    <a:pt x="13909" y="8984"/>
                    <a:pt x="14218" y="9041"/>
                    <a:pt x="14314" y="9185"/>
                  </a:cubicBezTo>
                  <a:cubicBezTo>
                    <a:pt x="15138" y="10388"/>
                    <a:pt x="14473" y="14252"/>
                    <a:pt x="12161" y="15455"/>
                  </a:cubicBezTo>
                  <a:cubicBezTo>
                    <a:pt x="9849" y="16658"/>
                    <a:pt x="3515" y="18717"/>
                    <a:pt x="3515" y="18717"/>
                  </a:cubicBezTo>
                  <a:cubicBezTo>
                    <a:pt x="3515" y="18717"/>
                    <a:pt x="8899" y="17862"/>
                    <a:pt x="11464" y="17102"/>
                  </a:cubicBezTo>
                  <a:cubicBezTo>
                    <a:pt x="11480" y="17098"/>
                    <a:pt x="11496" y="17096"/>
                    <a:pt x="11511" y="17096"/>
                  </a:cubicBezTo>
                  <a:cubicBezTo>
                    <a:pt x="12106" y="17096"/>
                    <a:pt x="12232" y="20062"/>
                    <a:pt x="10039" y="21884"/>
                  </a:cubicBezTo>
                  <a:cubicBezTo>
                    <a:pt x="7822" y="23784"/>
                    <a:pt x="6461" y="23974"/>
                    <a:pt x="6461" y="23974"/>
                  </a:cubicBezTo>
                  <a:lnTo>
                    <a:pt x="0" y="26064"/>
                  </a:lnTo>
                  <a:cubicBezTo>
                    <a:pt x="0" y="26064"/>
                    <a:pt x="4329" y="25363"/>
                    <a:pt x="5625" y="25363"/>
                  </a:cubicBezTo>
                  <a:cubicBezTo>
                    <a:pt x="5786" y="25363"/>
                    <a:pt x="5901" y="25374"/>
                    <a:pt x="5954" y="25399"/>
                  </a:cubicBezTo>
                  <a:cubicBezTo>
                    <a:pt x="6619" y="25716"/>
                    <a:pt x="6334" y="28883"/>
                    <a:pt x="3104" y="31606"/>
                  </a:cubicBezTo>
                  <a:cubicBezTo>
                    <a:pt x="8171" y="29389"/>
                    <a:pt x="7411" y="24132"/>
                    <a:pt x="7411" y="24132"/>
                  </a:cubicBezTo>
                  <a:cubicBezTo>
                    <a:pt x="13808" y="22707"/>
                    <a:pt x="12604" y="16247"/>
                    <a:pt x="12604" y="16247"/>
                  </a:cubicBezTo>
                  <a:cubicBezTo>
                    <a:pt x="17228" y="13650"/>
                    <a:pt x="15075" y="8139"/>
                    <a:pt x="15075" y="8139"/>
                  </a:cubicBezTo>
                  <a:cubicBezTo>
                    <a:pt x="15075" y="8139"/>
                    <a:pt x="20015" y="5321"/>
                    <a:pt x="17481" y="1552"/>
                  </a:cubicBezTo>
                  <a:cubicBezTo>
                    <a:pt x="16816" y="571"/>
                    <a:pt x="15708" y="96"/>
                    <a:pt x="143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2865050" y="2783450"/>
              <a:ext cx="274775" cy="467150"/>
            </a:xfrm>
            <a:custGeom>
              <a:avLst/>
              <a:gdLst/>
              <a:ahLst/>
              <a:cxnLst/>
              <a:rect l="l" t="t" r="r" b="b"/>
              <a:pathLst>
                <a:path w="10991" h="18686" extrusionOk="0">
                  <a:moveTo>
                    <a:pt x="10705" y="0"/>
                  </a:moveTo>
                  <a:lnTo>
                    <a:pt x="10705" y="0"/>
                  </a:lnTo>
                  <a:cubicBezTo>
                    <a:pt x="8773" y="3674"/>
                    <a:pt x="5385" y="7189"/>
                    <a:pt x="1" y="10135"/>
                  </a:cubicBezTo>
                  <a:cubicBezTo>
                    <a:pt x="919" y="11148"/>
                    <a:pt x="3263" y="14695"/>
                    <a:pt x="6240" y="18685"/>
                  </a:cubicBezTo>
                  <a:cubicBezTo>
                    <a:pt x="10990" y="12858"/>
                    <a:pt x="10768" y="1742"/>
                    <a:pt x="107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276025" y="2577900"/>
              <a:ext cx="157575" cy="79175"/>
            </a:xfrm>
            <a:custGeom>
              <a:avLst/>
              <a:gdLst/>
              <a:ahLst/>
              <a:cxnLst/>
              <a:rect l="l" t="t" r="r" b="b"/>
              <a:pathLst>
                <a:path w="6303" h="3167" extrusionOk="0">
                  <a:moveTo>
                    <a:pt x="5369" y="0"/>
                  </a:moveTo>
                  <a:cubicBezTo>
                    <a:pt x="5312" y="0"/>
                    <a:pt x="5253" y="7"/>
                    <a:pt x="5194" y="20"/>
                  </a:cubicBezTo>
                  <a:lnTo>
                    <a:pt x="665" y="875"/>
                  </a:lnTo>
                  <a:cubicBezTo>
                    <a:pt x="254" y="970"/>
                    <a:pt x="0" y="1319"/>
                    <a:pt x="64" y="1699"/>
                  </a:cubicBezTo>
                  <a:lnTo>
                    <a:pt x="254" y="2617"/>
                  </a:lnTo>
                  <a:cubicBezTo>
                    <a:pt x="310" y="2954"/>
                    <a:pt x="614" y="3166"/>
                    <a:pt x="969" y="3166"/>
                  </a:cubicBezTo>
                  <a:cubicBezTo>
                    <a:pt x="1015" y="3166"/>
                    <a:pt x="1062" y="3163"/>
                    <a:pt x="1109" y="3155"/>
                  </a:cubicBezTo>
                  <a:lnTo>
                    <a:pt x="5637" y="2269"/>
                  </a:lnTo>
                  <a:cubicBezTo>
                    <a:pt x="6049" y="2205"/>
                    <a:pt x="6302" y="1857"/>
                    <a:pt x="6239" y="1477"/>
                  </a:cubicBezTo>
                  <a:lnTo>
                    <a:pt x="6049" y="527"/>
                  </a:lnTo>
                  <a:cubicBezTo>
                    <a:pt x="5995" y="229"/>
                    <a:pt x="5708" y="0"/>
                    <a:pt x="536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2302925" y="2718775"/>
              <a:ext cx="158375" cy="79225"/>
            </a:xfrm>
            <a:custGeom>
              <a:avLst/>
              <a:gdLst/>
              <a:ahLst/>
              <a:cxnLst/>
              <a:rect l="l" t="t" r="r" b="b"/>
              <a:pathLst>
                <a:path w="6335" h="3169" extrusionOk="0">
                  <a:moveTo>
                    <a:pt x="5384" y="0"/>
                  </a:moveTo>
                  <a:cubicBezTo>
                    <a:pt x="5322" y="0"/>
                    <a:pt x="5259" y="7"/>
                    <a:pt x="5195" y="22"/>
                  </a:cubicBezTo>
                  <a:lnTo>
                    <a:pt x="666" y="877"/>
                  </a:lnTo>
                  <a:cubicBezTo>
                    <a:pt x="286" y="972"/>
                    <a:pt x="1" y="1321"/>
                    <a:pt x="64" y="1701"/>
                  </a:cubicBezTo>
                  <a:lnTo>
                    <a:pt x="254" y="2619"/>
                  </a:lnTo>
                  <a:cubicBezTo>
                    <a:pt x="310" y="2956"/>
                    <a:pt x="640" y="3168"/>
                    <a:pt x="979" y="3168"/>
                  </a:cubicBezTo>
                  <a:cubicBezTo>
                    <a:pt x="1022" y="3168"/>
                    <a:pt x="1066" y="3165"/>
                    <a:pt x="1109" y="3158"/>
                  </a:cubicBezTo>
                  <a:lnTo>
                    <a:pt x="5638" y="2271"/>
                  </a:lnTo>
                  <a:cubicBezTo>
                    <a:pt x="6050" y="2207"/>
                    <a:pt x="6335" y="1827"/>
                    <a:pt x="6240" y="1479"/>
                  </a:cubicBezTo>
                  <a:lnTo>
                    <a:pt x="6081" y="529"/>
                  </a:lnTo>
                  <a:cubicBezTo>
                    <a:pt x="6001" y="208"/>
                    <a:pt x="5718" y="0"/>
                    <a:pt x="53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2279175" y="2598975"/>
              <a:ext cx="154425" cy="58100"/>
            </a:xfrm>
            <a:custGeom>
              <a:avLst/>
              <a:gdLst/>
              <a:ahLst/>
              <a:cxnLst/>
              <a:rect l="l" t="t" r="r" b="b"/>
              <a:pathLst>
                <a:path w="6177" h="2324" extrusionOk="0">
                  <a:moveTo>
                    <a:pt x="1" y="1141"/>
                  </a:moveTo>
                  <a:cubicBezTo>
                    <a:pt x="3" y="1155"/>
                    <a:pt x="6" y="1168"/>
                    <a:pt x="9" y="1182"/>
                  </a:cubicBezTo>
                  <a:lnTo>
                    <a:pt x="9" y="1182"/>
                  </a:lnTo>
                  <a:lnTo>
                    <a:pt x="1" y="1141"/>
                  </a:lnTo>
                  <a:close/>
                  <a:moveTo>
                    <a:pt x="5986" y="1"/>
                  </a:moveTo>
                  <a:cubicBezTo>
                    <a:pt x="6050" y="349"/>
                    <a:pt x="5796" y="729"/>
                    <a:pt x="5385" y="792"/>
                  </a:cubicBezTo>
                  <a:lnTo>
                    <a:pt x="856" y="1679"/>
                  </a:lnTo>
                  <a:cubicBezTo>
                    <a:pt x="809" y="1686"/>
                    <a:pt x="762" y="1690"/>
                    <a:pt x="717" y="1690"/>
                  </a:cubicBezTo>
                  <a:cubicBezTo>
                    <a:pt x="376" y="1690"/>
                    <a:pt x="82" y="1495"/>
                    <a:pt x="9" y="1182"/>
                  </a:cubicBezTo>
                  <a:lnTo>
                    <a:pt x="9" y="1182"/>
                  </a:lnTo>
                  <a:lnTo>
                    <a:pt x="128" y="1774"/>
                  </a:lnTo>
                  <a:cubicBezTo>
                    <a:pt x="184" y="2111"/>
                    <a:pt x="488" y="2323"/>
                    <a:pt x="843" y="2323"/>
                  </a:cubicBezTo>
                  <a:cubicBezTo>
                    <a:pt x="889" y="2323"/>
                    <a:pt x="936" y="2320"/>
                    <a:pt x="983" y="2312"/>
                  </a:cubicBezTo>
                  <a:lnTo>
                    <a:pt x="5511" y="1426"/>
                  </a:lnTo>
                  <a:cubicBezTo>
                    <a:pt x="5923" y="1362"/>
                    <a:pt x="6176" y="982"/>
                    <a:pt x="6113" y="634"/>
                  </a:cubicBezTo>
                  <a:lnTo>
                    <a:pt x="5986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2306100" y="2739125"/>
              <a:ext cx="155200" cy="58875"/>
            </a:xfrm>
            <a:custGeom>
              <a:avLst/>
              <a:gdLst/>
              <a:ahLst/>
              <a:cxnLst/>
              <a:rect l="l" t="t" r="r" b="b"/>
              <a:pathLst>
                <a:path w="6208" h="2355" extrusionOk="0">
                  <a:moveTo>
                    <a:pt x="6018" y="0"/>
                  </a:moveTo>
                  <a:lnTo>
                    <a:pt x="6022" y="30"/>
                  </a:lnTo>
                  <a:lnTo>
                    <a:pt x="6022" y="30"/>
                  </a:lnTo>
                  <a:cubicBezTo>
                    <a:pt x="6021" y="20"/>
                    <a:pt x="6019" y="10"/>
                    <a:pt x="6018" y="0"/>
                  </a:cubicBezTo>
                  <a:close/>
                  <a:moveTo>
                    <a:pt x="1" y="1172"/>
                  </a:moveTo>
                  <a:cubicBezTo>
                    <a:pt x="3" y="1185"/>
                    <a:pt x="5" y="1197"/>
                    <a:pt x="8" y="1210"/>
                  </a:cubicBezTo>
                  <a:lnTo>
                    <a:pt x="8" y="1210"/>
                  </a:lnTo>
                  <a:lnTo>
                    <a:pt x="1" y="1172"/>
                  </a:lnTo>
                  <a:close/>
                  <a:moveTo>
                    <a:pt x="6022" y="30"/>
                  </a:moveTo>
                  <a:lnTo>
                    <a:pt x="6022" y="30"/>
                  </a:lnTo>
                  <a:cubicBezTo>
                    <a:pt x="6066" y="398"/>
                    <a:pt x="5785" y="731"/>
                    <a:pt x="5384" y="823"/>
                  </a:cubicBezTo>
                  <a:lnTo>
                    <a:pt x="856" y="1678"/>
                  </a:lnTo>
                  <a:cubicBezTo>
                    <a:pt x="796" y="1693"/>
                    <a:pt x="736" y="1700"/>
                    <a:pt x="677" y="1700"/>
                  </a:cubicBezTo>
                  <a:cubicBezTo>
                    <a:pt x="368" y="1700"/>
                    <a:pt x="78" y="1509"/>
                    <a:pt x="8" y="1210"/>
                  </a:cubicBezTo>
                  <a:lnTo>
                    <a:pt x="8" y="1210"/>
                  </a:lnTo>
                  <a:lnTo>
                    <a:pt x="127" y="1805"/>
                  </a:lnTo>
                  <a:cubicBezTo>
                    <a:pt x="183" y="2142"/>
                    <a:pt x="488" y="2354"/>
                    <a:pt x="843" y="2354"/>
                  </a:cubicBezTo>
                  <a:cubicBezTo>
                    <a:pt x="889" y="2354"/>
                    <a:pt x="935" y="2351"/>
                    <a:pt x="982" y="2344"/>
                  </a:cubicBezTo>
                  <a:lnTo>
                    <a:pt x="5511" y="1457"/>
                  </a:lnTo>
                  <a:cubicBezTo>
                    <a:pt x="5923" y="1393"/>
                    <a:pt x="6208" y="1013"/>
                    <a:pt x="6113" y="665"/>
                  </a:cubicBezTo>
                  <a:lnTo>
                    <a:pt x="6022" y="3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25525" y="1387900"/>
              <a:ext cx="219325" cy="463725"/>
            </a:xfrm>
            <a:custGeom>
              <a:avLst/>
              <a:gdLst/>
              <a:ahLst/>
              <a:cxnLst/>
              <a:rect l="l" t="t" r="r" b="b"/>
              <a:pathLst>
                <a:path w="8773" h="18549" extrusionOk="0">
                  <a:moveTo>
                    <a:pt x="7105" y="0"/>
                  </a:moveTo>
                  <a:cubicBezTo>
                    <a:pt x="6665" y="0"/>
                    <a:pt x="6231" y="197"/>
                    <a:pt x="5923" y="560"/>
                  </a:cubicBezTo>
                  <a:cubicBezTo>
                    <a:pt x="5638" y="909"/>
                    <a:pt x="1014" y="6704"/>
                    <a:pt x="0" y="12594"/>
                  </a:cubicBezTo>
                  <a:cubicBezTo>
                    <a:pt x="476" y="15223"/>
                    <a:pt x="2281" y="17535"/>
                    <a:pt x="4244" y="18548"/>
                  </a:cubicBezTo>
                  <a:cubicBezTo>
                    <a:pt x="254" y="14336"/>
                    <a:pt x="5796" y="5501"/>
                    <a:pt x="8266" y="2429"/>
                  </a:cubicBezTo>
                  <a:cubicBezTo>
                    <a:pt x="8773" y="1795"/>
                    <a:pt x="8678" y="845"/>
                    <a:pt x="8044" y="339"/>
                  </a:cubicBezTo>
                  <a:cubicBezTo>
                    <a:pt x="7761" y="109"/>
                    <a:pt x="7431" y="0"/>
                    <a:pt x="71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2777175" y="2342750"/>
              <a:ext cx="180550" cy="165950"/>
            </a:xfrm>
            <a:custGeom>
              <a:avLst/>
              <a:gdLst/>
              <a:ahLst/>
              <a:cxnLst/>
              <a:rect l="l" t="t" r="r" b="b"/>
              <a:pathLst>
                <a:path w="7222" h="6638" extrusionOk="0">
                  <a:moveTo>
                    <a:pt x="3568" y="1"/>
                  </a:moveTo>
                  <a:cubicBezTo>
                    <a:pt x="3373" y="1"/>
                    <a:pt x="3176" y="17"/>
                    <a:pt x="2978" y="52"/>
                  </a:cubicBezTo>
                  <a:cubicBezTo>
                    <a:pt x="1172" y="401"/>
                    <a:pt x="1" y="2142"/>
                    <a:pt x="349" y="3948"/>
                  </a:cubicBezTo>
                  <a:cubicBezTo>
                    <a:pt x="656" y="5538"/>
                    <a:pt x="2045" y="6637"/>
                    <a:pt x="3585" y="6637"/>
                  </a:cubicBezTo>
                  <a:cubicBezTo>
                    <a:pt x="3792" y="6637"/>
                    <a:pt x="4002" y="6617"/>
                    <a:pt x="4213" y="6576"/>
                  </a:cubicBezTo>
                  <a:cubicBezTo>
                    <a:pt x="6018" y="6228"/>
                    <a:pt x="7221" y="4486"/>
                    <a:pt x="6873" y="2712"/>
                  </a:cubicBezTo>
                  <a:cubicBezTo>
                    <a:pt x="6563" y="1106"/>
                    <a:pt x="5149" y="1"/>
                    <a:pt x="356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2796175" y="2363825"/>
              <a:ext cx="160750" cy="145525"/>
            </a:xfrm>
            <a:custGeom>
              <a:avLst/>
              <a:gdLst/>
              <a:ahLst/>
              <a:cxnLst/>
              <a:rect l="l" t="t" r="r" b="b"/>
              <a:pathLst>
                <a:path w="6430" h="5821" extrusionOk="0">
                  <a:moveTo>
                    <a:pt x="5036" y="1"/>
                  </a:moveTo>
                  <a:lnTo>
                    <a:pt x="5036" y="1"/>
                  </a:lnTo>
                  <a:cubicBezTo>
                    <a:pt x="5226" y="318"/>
                    <a:pt x="5385" y="698"/>
                    <a:pt x="5480" y="1109"/>
                  </a:cubicBezTo>
                  <a:cubicBezTo>
                    <a:pt x="5828" y="2914"/>
                    <a:pt x="4624" y="4656"/>
                    <a:pt x="2819" y="5005"/>
                  </a:cubicBezTo>
                  <a:cubicBezTo>
                    <a:pt x="2616" y="5042"/>
                    <a:pt x="2414" y="5059"/>
                    <a:pt x="2214" y="5059"/>
                  </a:cubicBezTo>
                  <a:cubicBezTo>
                    <a:pt x="1389" y="5059"/>
                    <a:pt x="613" y="4755"/>
                    <a:pt x="1" y="4245"/>
                  </a:cubicBezTo>
                  <a:lnTo>
                    <a:pt x="1" y="4245"/>
                  </a:lnTo>
                  <a:cubicBezTo>
                    <a:pt x="622" y="5216"/>
                    <a:pt x="1680" y="5820"/>
                    <a:pt x="2842" y="5820"/>
                  </a:cubicBezTo>
                  <a:cubicBezTo>
                    <a:pt x="3043" y="5820"/>
                    <a:pt x="3247" y="5802"/>
                    <a:pt x="3453" y="5765"/>
                  </a:cubicBezTo>
                  <a:cubicBezTo>
                    <a:pt x="5258" y="5416"/>
                    <a:pt x="6430" y="3675"/>
                    <a:pt x="6081" y="1869"/>
                  </a:cubicBezTo>
                  <a:cubicBezTo>
                    <a:pt x="5955" y="1109"/>
                    <a:pt x="5575" y="476"/>
                    <a:pt x="50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834975" y="2643375"/>
              <a:ext cx="180550" cy="166175"/>
            </a:xfrm>
            <a:custGeom>
              <a:avLst/>
              <a:gdLst/>
              <a:ahLst/>
              <a:cxnLst/>
              <a:rect l="l" t="t" r="r" b="b"/>
              <a:pathLst>
                <a:path w="7222" h="6647" extrusionOk="0">
                  <a:moveTo>
                    <a:pt x="3615" y="0"/>
                  </a:moveTo>
                  <a:cubicBezTo>
                    <a:pt x="3405" y="0"/>
                    <a:pt x="3192" y="20"/>
                    <a:pt x="2977" y="61"/>
                  </a:cubicBezTo>
                  <a:cubicBezTo>
                    <a:pt x="1172" y="410"/>
                    <a:pt x="1" y="2152"/>
                    <a:pt x="349" y="3957"/>
                  </a:cubicBezTo>
                  <a:cubicBezTo>
                    <a:pt x="656" y="5548"/>
                    <a:pt x="2045" y="6646"/>
                    <a:pt x="3606" y="6646"/>
                  </a:cubicBezTo>
                  <a:cubicBezTo>
                    <a:pt x="3817" y="6646"/>
                    <a:pt x="4030" y="6627"/>
                    <a:pt x="4244" y="6585"/>
                  </a:cubicBezTo>
                  <a:cubicBezTo>
                    <a:pt x="6018" y="6237"/>
                    <a:pt x="7221" y="4495"/>
                    <a:pt x="6873" y="2690"/>
                  </a:cubicBezTo>
                  <a:cubicBezTo>
                    <a:pt x="6566" y="1099"/>
                    <a:pt x="5176" y="0"/>
                    <a:pt x="36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854775" y="2663900"/>
              <a:ext cx="159950" cy="145775"/>
            </a:xfrm>
            <a:custGeom>
              <a:avLst/>
              <a:gdLst/>
              <a:ahLst/>
              <a:cxnLst/>
              <a:rect l="l" t="t" r="r" b="b"/>
              <a:pathLst>
                <a:path w="6398" h="5831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194" y="349"/>
                    <a:pt x="5352" y="729"/>
                    <a:pt x="5447" y="1141"/>
                  </a:cubicBezTo>
                  <a:cubicBezTo>
                    <a:pt x="5796" y="2946"/>
                    <a:pt x="4592" y="4687"/>
                    <a:pt x="2819" y="5036"/>
                  </a:cubicBezTo>
                  <a:cubicBezTo>
                    <a:pt x="2617" y="5073"/>
                    <a:pt x="2415" y="5090"/>
                    <a:pt x="2215" y="5090"/>
                  </a:cubicBezTo>
                  <a:cubicBezTo>
                    <a:pt x="1381" y="5090"/>
                    <a:pt x="588" y="4781"/>
                    <a:pt x="0" y="4244"/>
                  </a:cubicBezTo>
                  <a:lnTo>
                    <a:pt x="0" y="4244"/>
                  </a:lnTo>
                  <a:cubicBezTo>
                    <a:pt x="588" y="5206"/>
                    <a:pt x="1650" y="5830"/>
                    <a:pt x="2804" y="5830"/>
                  </a:cubicBezTo>
                  <a:cubicBezTo>
                    <a:pt x="3018" y="5830"/>
                    <a:pt x="3235" y="5809"/>
                    <a:pt x="3452" y="5764"/>
                  </a:cubicBezTo>
                  <a:cubicBezTo>
                    <a:pt x="5226" y="5416"/>
                    <a:pt x="6397" y="3674"/>
                    <a:pt x="6081" y="1869"/>
                  </a:cubicBezTo>
                  <a:cubicBezTo>
                    <a:pt x="5922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644175" y="2524600"/>
              <a:ext cx="180525" cy="166150"/>
            </a:xfrm>
            <a:custGeom>
              <a:avLst/>
              <a:gdLst/>
              <a:ahLst/>
              <a:cxnLst/>
              <a:rect l="l" t="t" r="r" b="b"/>
              <a:pathLst>
                <a:path w="7221" h="6646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0"/>
                    <a:pt x="0" y="2152"/>
                    <a:pt x="349" y="3926"/>
                  </a:cubicBezTo>
                  <a:cubicBezTo>
                    <a:pt x="656" y="5521"/>
                    <a:pt x="2052" y="6646"/>
                    <a:pt x="3618" y="6646"/>
                  </a:cubicBezTo>
                  <a:cubicBezTo>
                    <a:pt x="3825" y="6646"/>
                    <a:pt x="4034" y="6626"/>
                    <a:pt x="4244" y="6586"/>
                  </a:cubicBezTo>
                  <a:cubicBezTo>
                    <a:pt x="6049" y="6206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2663975" y="254515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225" y="317"/>
                    <a:pt x="5384" y="697"/>
                    <a:pt x="5447" y="1109"/>
                  </a:cubicBezTo>
                  <a:cubicBezTo>
                    <a:pt x="5795" y="2914"/>
                    <a:pt x="4624" y="4655"/>
                    <a:pt x="2819" y="5004"/>
                  </a:cubicBezTo>
                  <a:cubicBezTo>
                    <a:pt x="2615" y="5041"/>
                    <a:pt x="2413" y="5059"/>
                    <a:pt x="2214" y="5059"/>
                  </a:cubicBezTo>
                  <a:cubicBezTo>
                    <a:pt x="1389" y="5059"/>
                    <a:pt x="612" y="4754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2967200" y="2462050"/>
              <a:ext cx="180525" cy="166200"/>
            </a:xfrm>
            <a:custGeom>
              <a:avLst/>
              <a:gdLst/>
              <a:ahLst/>
              <a:cxnLst/>
              <a:rect l="l" t="t" r="r" b="b"/>
              <a:pathLst>
                <a:path w="7221" h="6648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1"/>
                    <a:pt x="0" y="2152"/>
                    <a:pt x="349" y="3958"/>
                  </a:cubicBezTo>
                  <a:cubicBezTo>
                    <a:pt x="656" y="5548"/>
                    <a:pt x="2045" y="6647"/>
                    <a:pt x="3606" y="6647"/>
                  </a:cubicBezTo>
                  <a:cubicBezTo>
                    <a:pt x="3816" y="6647"/>
                    <a:pt x="4030" y="6627"/>
                    <a:pt x="4244" y="6586"/>
                  </a:cubicBezTo>
                  <a:cubicBezTo>
                    <a:pt x="6049" y="6238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987000" y="248260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cubicBezTo>
                    <a:pt x="5225" y="349"/>
                    <a:pt x="5384" y="697"/>
                    <a:pt x="5447" y="1140"/>
                  </a:cubicBezTo>
                  <a:cubicBezTo>
                    <a:pt x="5795" y="2914"/>
                    <a:pt x="4624" y="4656"/>
                    <a:pt x="2819" y="5004"/>
                  </a:cubicBezTo>
                  <a:cubicBezTo>
                    <a:pt x="2595" y="5051"/>
                    <a:pt x="2373" y="5074"/>
                    <a:pt x="2154" y="5074"/>
                  </a:cubicBezTo>
                  <a:cubicBezTo>
                    <a:pt x="1351" y="5074"/>
                    <a:pt x="597" y="4767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025775" y="2511075"/>
              <a:ext cx="76825" cy="80000"/>
            </a:xfrm>
            <a:custGeom>
              <a:avLst/>
              <a:gdLst/>
              <a:ahLst/>
              <a:cxnLst/>
              <a:rect l="l" t="t" r="r" b="b"/>
              <a:pathLst>
                <a:path w="3073" h="3200" extrusionOk="0">
                  <a:moveTo>
                    <a:pt x="824" y="920"/>
                  </a:moveTo>
                  <a:lnTo>
                    <a:pt x="2028" y="1331"/>
                  </a:lnTo>
                  <a:lnTo>
                    <a:pt x="1046" y="2155"/>
                  </a:lnTo>
                  <a:lnTo>
                    <a:pt x="824" y="920"/>
                  </a:lnTo>
                  <a:close/>
                  <a:moveTo>
                    <a:pt x="343" y="0"/>
                  </a:moveTo>
                  <a:cubicBezTo>
                    <a:pt x="263" y="0"/>
                    <a:pt x="189" y="35"/>
                    <a:pt x="127" y="96"/>
                  </a:cubicBezTo>
                  <a:cubicBezTo>
                    <a:pt x="32" y="160"/>
                    <a:pt x="1" y="255"/>
                    <a:pt x="1" y="350"/>
                  </a:cubicBezTo>
                  <a:cubicBezTo>
                    <a:pt x="1" y="381"/>
                    <a:pt x="1" y="413"/>
                    <a:pt x="1" y="445"/>
                  </a:cubicBezTo>
                  <a:lnTo>
                    <a:pt x="476" y="2915"/>
                  </a:lnTo>
                  <a:cubicBezTo>
                    <a:pt x="507" y="3042"/>
                    <a:pt x="603" y="3137"/>
                    <a:pt x="698" y="3168"/>
                  </a:cubicBezTo>
                  <a:cubicBezTo>
                    <a:pt x="761" y="3200"/>
                    <a:pt x="793" y="3200"/>
                    <a:pt x="824" y="3200"/>
                  </a:cubicBezTo>
                  <a:cubicBezTo>
                    <a:pt x="919" y="3200"/>
                    <a:pt x="983" y="3168"/>
                    <a:pt x="1046" y="3105"/>
                  </a:cubicBezTo>
                  <a:lnTo>
                    <a:pt x="2946" y="1458"/>
                  </a:lnTo>
                  <a:cubicBezTo>
                    <a:pt x="3041" y="1395"/>
                    <a:pt x="3073" y="1300"/>
                    <a:pt x="3073" y="1205"/>
                  </a:cubicBezTo>
                  <a:cubicBezTo>
                    <a:pt x="3073" y="1173"/>
                    <a:pt x="3073" y="1141"/>
                    <a:pt x="3073" y="1110"/>
                  </a:cubicBezTo>
                  <a:cubicBezTo>
                    <a:pt x="3041" y="983"/>
                    <a:pt x="2978" y="888"/>
                    <a:pt x="2851" y="856"/>
                  </a:cubicBezTo>
                  <a:lnTo>
                    <a:pt x="476" y="33"/>
                  </a:lnTo>
                  <a:cubicBezTo>
                    <a:pt x="431" y="11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2851600" y="2381925"/>
              <a:ext cx="32500" cy="84850"/>
            </a:xfrm>
            <a:custGeom>
              <a:avLst/>
              <a:gdLst/>
              <a:ahLst/>
              <a:cxnLst/>
              <a:rect l="l" t="t" r="r" b="b"/>
              <a:pathLst>
                <a:path w="1300" h="3394" extrusionOk="0">
                  <a:moveTo>
                    <a:pt x="376" y="0"/>
                  </a:moveTo>
                  <a:cubicBezTo>
                    <a:pt x="357" y="0"/>
                    <a:pt x="337" y="2"/>
                    <a:pt x="317" y="5"/>
                  </a:cubicBezTo>
                  <a:cubicBezTo>
                    <a:pt x="127" y="69"/>
                    <a:pt x="1" y="227"/>
                    <a:pt x="32" y="449"/>
                  </a:cubicBezTo>
                  <a:lnTo>
                    <a:pt x="571" y="3109"/>
                  </a:lnTo>
                  <a:cubicBezTo>
                    <a:pt x="602" y="3267"/>
                    <a:pt x="729" y="3394"/>
                    <a:pt x="919" y="3394"/>
                  </a:cubicBezTo>
                  <a:cubicBezTo>
                    <a:pt x="919" y="3394"/>
                    <a:pt x="951" y="3394"/>
                    <a:pt x="982" y="3362"/>
                  </a:cubicBezTo>
                  <a:cubicBezTo>
                    <a:pt x="1172" y="3331"/>
                    <a:pt x="1299" y="3141"/>
                    <a:pt x="1267" y="2951"/>
                  </a:cubicBezTo>
                  <a:lnTo>
                    <a:pt x="729" y="290"/>
                  </a:lnTo>
                  <a:cubicBezTo>
                    <a:pt x="701" y="120"/>
                    <a:pt x="545" y="0"/>
                    <a:pt x="37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824675" y="2408850"/>
              <a:ext cx="86325" cy="31025"/>
            </a:xfrm>
            <a:custGeom>
              <a:avLst/>
              <a:gdLst/>
              <a:ahLst/>
              <a:cxnLst/>
              <a:rect l="l" t="t" r="r" b="b"/>
              <a:pathLst>
                <a:path w="3453" h="1241" extrusionOk="0">
                  <a:moveTo>
                    <a:pt x="3068" y="0"/>
                  </a:moveTo>
                  <a:cubicBezTo>
                    <a:pt x="3049" y="0"/>
                    <a:pt x="3029" y="2"/>
                    <a:pt x="3009" y="5"/>
                  </a:cubicBezTo>
                  <a:lnTo>
                    <a:pt x="318" y="512"/>
                  </a:lnTo>
                  <a:cubicBezTo>
                    <a:pt x="128" y="575"/>
                    <a:pt x="1" y="733"/>
                    <a:pt x="64" y="955"/>
                  </a:cubicBezTo>
                  <a:cubicBezTo>
                    <a:pt x="96" y="1113"/>
                    <a:pt x="223" y="1240"/>
                    <a:pt x="413" y="1240"/>
                  </a:cubicBezTo>
                  <a:cubicBezTo>
                    <a:pt x="413" y="1240"/>
                    <a:pt x="444" y="1240"/>
                    <a:pt x="476" y="1208"/>
                  </a:cubicBezTo>
                  <a:lnTo>
                    <a:pt x="3136" y="702"/>
                  </a:lnTo>
                  <a:cubicBezTo>
                    <a:pt x="3326" y="670"/>
                    <a:pt x="3453" y="480"/>
                    <a:pt x="3421" y="290"/>
                  </a:cubicBezTo>
                  <a:cubicBezTo>
                    <a:pt x="3393" y="120"/>
                    <a:pt x="3237" y="0"/>
                    <a:pt x="3068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2694050" y="2566650"/>
              <a:ext cx="82375" cy="79850"/>
            </a:xfrm>
            <a:custGeom>
              <a:avLst/>
              <a:gdLst/>
              <a:ahLst/>
              <a:cxnLst/>
              <a:rect l="l" t="t" r="r" b="b"/>
              <a:pathLst>
                <a:path w="3295" h="3194" extrusionOk="0">
                  <a:moveTo>
                    <a:pt x="1647" y="724"/>
                  </a:moveTo>
                  <a:cubicBezTo>
                    <a:pt x="2059" y="724"/>
                    <a:pt x="2439" y="1009"/>
                    <a:pt x="2534" y="1420"/>
                  </a:cubicBezTo>
                  <a:cubicBezTo>
                    <a:pt x="2566" y="1674"/>
                    <a:pt x="2534" y="1895"/>
                    <a:pt x="2376" y="2117"/>
                  </a:cubicBezTo>
                  <a:cubicBezTo>
                    <a:pt x="2249" y="2307"/>
                    <a:pt x="2059" y="2434"/>
                    <a:pt x="1806" y="2465"/>
                  </a:cubicBezTo>
                  <a:cubicBezTo>
                    <a:pt x="1746" y="2482"/>
                    <a:pt x="1685" y="2490"/>
                    <a:pt x="1622" y="2490"/>
                  </a:cubicBezTo>
                  <a:cubicBezTo>
                    <a:pt x="1453" y="2490"/>
                    <a:pt x="1280" y="2431"/>
                    <a:pt x="1141" y="2339"/>
                  </a:cubicBezTo>
                  <a:cubicBezTo>
                    <a:pt x="951" y="2212"/>
                    <a:pt x="824" y="1990"/>
                    <a:pt x="761" y="1769"/>
                  </a:cubicBezTo>
                  <a:cubicBezTo>
                    <a:pt x="729" y="1547"/>
                    <a:pt x="761" y="1294"/>
                    <a:pt x="919" y="1104"/>
                  </a:cubicBezTo>
                  <a:cubicBezTo>
                    <a:pt x="1046" y="914"/>
                    <a:pt x="1236" y="787"/>
                    <a:pt x="1489" y="724"/>
                  </a:cubicBezTo>
                  <a:close/>
                  <a:moveTo>
                    <a:pt x="1650" y="0"/>
                  </a:moveTo>
                  <a:cubicBezTo>
                    <a:pt x="1555" y="0"/>
                    <a:pt x="1458" y="9"/>
                    <a:pt x="1362" y="27"/>
                  </a:cubicBezTo>
                  <a:cubicBezTo>
                    <a:pt x="919" y="122"/>
                    <a:pt x="570" y="344"/>
                    <a:pt x="317" y="692"/>
                  </a:cubicBezTo>
                  <a:cubicBezTo>
                    <a:pt x="95" y="1072"/>
                    <a:pt x="0" y="1484"/>
                    <a:pt x="64" y="1895"/>
                  </a:cubicBezTo>
                  <a:cubicBezTo>
                    <a:pt x="159" y="2339"/>
                    <a:pt x="412" y="2687"/>
                    <a:pt x="761" y="2940"/>
                  </a:cubicBezTo>
                  <a:cubicBezTo>
                    <a:pt x="1014" y="3099"/>
                    <a:pt x="1331" y="3194"/>
                    <a:pt x="1647" y="3194"/>
                  </a:cubicBezTo>
                  <a:cubicBezTo>
                    <a:pt x="1742" y="3194"/>
                    <a:pt x="1837" y="3194"/>
                    <a:pt x="1964" y="3162"/>
                  </a:cubicBezTo>
                  <a:cubicBezTo>
                    <a:pt x="2376" y="3099"/>
                    <a:pt x="2724" y="2845"/>
                    <a:pt x="2977" y="2497"/>
                  </a:cubicBezTo>
                  <a:cubicBezTo>
                    <a:pt x="3231" y="2149"/>
                    <a:pt x="3294" y="1705"/>
                    <a:pt x="3231" y="1294"/>
                  </a:cubicBezTo>
                  <a:cubicBezTo>
                    <a:pt x="3090" y="535"/>
                    <a:pt x="2401" y="0"/>
                    <a:pt x="165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2879325" y="2688900"/>
              <a:ext cx="91050" cy="71625"/>
            </a:xfrm>
            <a:custGeom>
              <a:avLst/>
              <a:gdLst/>
              <a:ahLst/>
              <a:cxnLst/>
              <a:rect l="l" t="t" r="r" b="b"/>
              <a:pathLst>
                <a:path w="3642" h="2865" extrusionOk="0">
                  <a:moveTo>
                    <a:pt x="2660" y="774"/>
                  </a:moveTo>
                  <a:lnTo>
                    <a:pt x="2850" y="1724"/>
                  </a:lnTo>
                  <a:lnTo>
                    <a:pt x="982" y="2072"/>
                  </a:lnTo>
                  <a:lnTo>
                    <a:pt x="792" y="1122"/>
                  </a:lnTo>
                  <a:lnTo>
                    <a:pt x="2660" y="774"/>
                  </a:lnTo>
                  <a:close/>
                  <a:moveTo>
                    <a:pt x="2965" y="1"/>
                  </a:moveTo>
                  <a:cubicBezTo>
                    <a:pt x="2938" y="1"/>
                    <a:pt x="2910" y="5"/>
                    <a:pt x="2882" y="14"/>
                  </a:cubicBezTo>
                  <a:lnTo>
                    <a:pt x="317" y="489"/>
                  </a:lnTo>
                  <a:cubicBezTo>
                    <a:pt x="127" y="521"/>
                    <a:pt x="0" y="711"/>
                    <a:pt x="32" y="901"/>
                  </a:cubicBezTo>
                  <a:lnTo>
                    <a:pt x="348" y="2579"/>
                  </a:lnTo>
                  <a:cubicBezTo>
                    <a:pt x="348" y="2674"/>
                    <a:pt x="412" y="2737"/>
                    <a:pt x="507" y="2801"/>
                  </a:cubicBezTo>
                  <a:cubicBezTo>
                    <a:pt x="538" y="2832"/>
                    <a:pt x="633" y="2864"/>
                    <a:pt x="697" y="2864"/>
                  </a:cubicBezTo>
                  <a:cubicBezTo>
                    <a:pt x="697" y="2864"/>
                    <a:pt x="728" y="2864"/>
                    <a:pt x="760" y="2832"/>
                  </a:cubicBezTo>
                  <a:lnTo>
                    <a:pt x="3325" y="2357"/>
                  </a:lnTo>
                  <a:cubicBezTo>
                    <a:pt x="3515" y="2326"/>
                    <a:pt x="3642" y="2136"/>
                    <a:pt x="3610" y="1946"/>
                  </a:cubicBezTo>
                  <a:lnTo>
                    <a:pt x="3294" y="267"/>
                  </a:lnTo>
                  <a:cubicBezTo>
                    <a:pt x="3262" y="204"/>
                    <a:pt x="3230" y="109"/>
                    <a:pt x="3135" y="46"/>
                  </a:cubicBezTo>
                  <a:cubicBezTo>
                    <a:pt x="3090" y="23"/>
                    <a:pt x="3030" y="1"/>
                    <a:pt x="296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2036925" y="2965500"/>
              <a:ext cx="270775" cy="249250"/>
            </a:xfrm>
            <a:custGeom>
              <a:avLst/>
              <a:gdLst/>
              <a:ahLst/>
              <a:cxnLst/>
              <a:rect l="l" t="t" r="r" b="b"/>
              <a:pathLst>
                <a:path w="10831" h="9970" extrusionOk="0">
                  <a:moveTo>
                    <a:pt x="5444" y="1"/>
                  </a:moveTo>
                  <a:cubicBezTo>
                    <a:pt x="5122" y="1"/>
                    <a:pt x="4795" y="32"/>
                    <a:pt x="4465" y="97"/>
                  </a:cubicBezTo>
                  <a:cubicBezTo>
                    <a:pt x="1774" y="604"/>
                    <a:pt x="0" y="3233"/>
                    <a:pt x="539" y="5924"/>
                  </a:cubicBezTo>
                  <a:cubicBezTo>
                    <a:pt x="987" y="8307"/>
                    <a:pt x="3097" y="9969"/>
                    <a:pt x="5442" y="9969"/>
                  </a:cubicBezTo>
                  <a:cubicBezTo>
                    <a:pt x="5747" y="9969"/>
                    <a:pt x="6056" y="9941"/>
                    <a:pt x="6366" y="9883"/>
                  </a:cubicBezTo>
                  <a:cubicBezTo>
                    <a:pt x="9057" y="9345"/>
                    <a:pt x="10831" y="6748"/>
                    <a:pt x="10324" y="4024"/>
                  </a:cubicBezTo>
                  <a:cubicBezTo>
                    <a:pt x="9851" y="1658"/>
                    <a:pt x="7787" y="1"/>
                    <a:pt x="5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2068575" y="2994050"/>
              <a:ext cx="239125" cy="220675"/>
            </a:xfrm>
            <a:custGeom>
              <a:avLst/>
              <a:gdLst/>
              <a:ahLst/>
              <a:cxnLst/>
              <a:rect l="l" t="t" r="r" b="b"/>
              <a:pathLst>
                <a:path w="9565" h="882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39"/>
                    <a:pt x="7950" y="1140"/>
                    <a:pt x="8077" y="1806"/>
                  </a:cubicBezTo>
                  <a:cubicBezTo>
                    <a:pt x="8615" y="4497"/>
                    <a:pt x="6841" y="7126"/>
                    <a:pt x="4118" y="7664"/>
                  </a:cubicBezTo>
                  <a:cubicBezTo>
                    <a:pt x="3810" y="7722"/>
                    <a:pt x="3503" y="7750"/>
                    <a:pt x="3200" y="7750"/>
                  </a:cubicBezTo>
                  <a:cubicBezTo>
                    <a:pt x="2010" y="7750"/>
                    <a:pt x="885" y="7320"/>
                    <a:pt x="1" y="6588"/>
                  </a:cubicBezTo>
                  <a:lnTo>
                    <a:pt x="1" y="6588"/>
                  </a:lnTo>
                  <a:cubicBezTo>
                    <a:pt x="914" y="7958"/>
                    <a:pt x="2489" y="8826"/>
                    <a:pt x="4183" y="8826"/>
                  </a:cubicBezTo>
                  <a:cubicBezTo>
                    <a:pt x="4486" y="8826"/>
                    <a:pt x="4792" y="8799"/>
                    <a:pt x="5100" y="8741"/>
                  </a:cubicBezTo>
                  <a:cubicBezTo>
                    <a:pt x="7791" y="8203"/>
                    <a:pt x="9565" y="5606"/>
                    <a:pt x="9058" y="2882"/>
                  </a:cubicBezTo>
                  <a:cubicBezTo>
                    <a:pt x="8837" y="1711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713150" y="2614075"/>
              <a:ext cx="914475" cy="1128975"/>
            </a:xfrm>
            <a:custGeom>
              <a:avLst/>
              <a:gdLst/>
              <a:ahLst/>
              <a:cxnLst/>
              <a:rect l="l" t="t" r="r" b="b"/>
              <a:pathLst>
                <a:path w="36579" h="45159" extrusionOk="0">
                  <a:moveTo>
                    <a:pt x="28947" y="0"/>
                  </a:moveTo>
                  <a:cubicBezTo>
                    <a:pt x="28319" y="0"/>
                    <a:pt x="27699" y="294"/>
                    <a:pt x="27173" y="980"/>
                  </a:cubicBezTo>
                  <a:cubicBezTo>
                    <a:pt x="25716" y="2880"/>
                    <a:pt x="26064" y="6744"/>
                    <a:pt x="21852" y="11716"/>
                  </a:cubicBezTo>
                  <a:cubicBezTo>
                    <a:pt x="18812" y="15294"/>
                    <a:pt x="20934" y="22357"/>
                    <a:pt x="16310" y="30084"/>
                  </a:cubicBezTo>
                  <a:cubicBezTo>
                    <a:pt x="11718" y="37811"/>
                    <a:pt x="0" y="45158"/>
                    <a:pt x="0" y="45158"/>
                  </a:cubicBezTo>
                  <a:lnTo>
                    <a:pt x="22929" y="45095"/>
                  </a:lnTo>
                  <a:cubicBezTo>
                    <a:pt x="36578" y="36354"/>
                    <a:pt x="29738" y="19855"/>
                    <a:pt x="29738" y="19855"/>
                  </a:cubicBezTo>
                  <a:cubicBezTo>
                    <a:pt x="35565" y="14661"/>
                    <a:pt x="32715" y="3862"/>
                    <a:pt x="31860" y="2215"/>
                  </a:cubicBezTo>
                  <a:cubicBezTo>
                    <a:pt x="31192" y="920"/>
                    <a:pt x="30059" y="0"/>
                    <a:pt x="2894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713150" y="3531625"/>
              <a:ext cx="908925" cy="682500"/>
            </a:xfrm>
            <a:custGeom>
              <a:avLst/>
              <a:gdLst/>
              <a:ahLst/>
              <a:cxnLst/>
              <a:rect l="l" t="t" r="r" b="b"/>
              <a:pathLst>
                <a:path w="36357" h="27300" extrusionOk="0">
                  <a:moveTo>
                    <a:pt x="10800" y="1"/>
                  </a:moveTo>
                  <a:cubicBezTo>
                    <a:pt x="7253" y="3421"/>
                    <a:pt x="3294" y="6239"/>
                    <a:pt x="1299" y="7601"/>
                  </a:cubicBezTo>
                  <a:lnTo>
                    <a:pt x="0" y="8456"/>
                  </a:lnTo>
                  <a:cubicBezTo>
                    <a:pt x="3864" y="21915"/>
                    <a:pt x="14188" y="27299"/>
                    <a:pt x="14188" y="27299"/>
                  </a:cubicBezTo>
                  <a:cubicBezTo>
                    <a:pt x="14505" y="27141"/>
                    <a:pt x="14790" y="26982"/>
                    <a:pt x="15107" y="26792"/>
                  </a:cubicBezTo>
                  <a:cubicBezTo>
                    <a:pt x="15202" y="26761"/>
                    <a:pt x="15297" y="26697"/>
                    <a:pt x="15392" y="26666"/>
                  </a:cubicBezTo>
                  <a:cubicBezTo>
                    <a:pt x="15613" y="26539"/>
                    <a:pt x="15867" y="26412"/>
                    <a:pt x="16088" y="26286"/>
                  </a:cubicBezTo>
                  <a:cubicBezTo>
                    <a:pt x="16183" y="26254"/>
                    <a:pt x="16278" y="26191"/>
                    <a:pt x="16373" y="26159"/>
                  </a:cubicBezTo>
                  <a:cubicBezTo>
                    <a:pt x="17007" y="25811"/>
                    <a:pt x="17672" y="25494"/>
                    <a:pt x="18337" y="25177"/>
                  </a:cubicBezTo>
                  <a:cubicBezTo>
                    <a:pt x="18400" y="25146"/>
                    <a:pt x="18464" y="25114"/>
                    <a:pt x="18527" y="25082"/>
                  </a:cubicBezTo>
                  <a:cubicBezTo>
                    <a:pt x="18812" y="24956"/>
                    <a:pt x="19097" y="24829"/>
                    <a:pt x="19382" y="24671"/>
                  </a:cubicBezTo>
                  <a:cubicBezTo>
                    <a:pt x="19445" y="24639"/>
                    <a:pt x="19509" y="24639"/>
                    <a:pt x="19540" y="24607"/>
                  </a:cubicBezTo>
                  <a:cubicBezTo>
                    <a:pt x="20237" y="24291"/>
                    <a:pt x="20965" y="23942"/>
                    <a:pt x="21662" y="23626"/>
                  </a:cubicBezTo>
                  <a:cubicBezTo>
                    <a:pt x="21694" y="23626"/>
                    <a:pt x="21725" y="23626"/>
                    <a:pt x="21757" y="23594"/>
                  </a:cubicBezTo>
                  <a:cubicBezTo>
                    <a:pt x="22074" y="23467"/>
                    <a:pt x="22390" y="23309"/>
                    <a:pt x="22707" y="23182"/>
                  </a:cubicBezTo>
                  <a:cubicBezTo>
                    <a:pt x="27521" y="21060"/>
                    <a:pt x="32366" y="19224"/>
                    <a:pt x="36357" y="17830"/>
                  </a:cubicBezTo>
                  <a:cubicBezTo>
                    <a:pt x="36008" y="17323"/>
                    <a:pt x="35755" y="16722"/>
                    <a:pt x="35596" y="15930"/>
                  </a:cubicBezTo>
                  <a:lnTo>
                    <a:pt x="35723" y="15930"/>
                  </a:lnTo>
                  <a:cubicBezTo>
                    <a:pt x="33665" y="15392"/>
                    <a:pt x="31733" y="14125"/>
                    <a:pt x="30308" y="11876"/>
                  </a:cubicBezTo>
                  <a:lnTo>
                    <a:pt x="30308" y="11876"/>
                  </a:lnTo>
                  <a:cubicBezTo>
                    <a:pt x="31163" y="15233"/>
                    <a:pt x="28439" y="17260"/>
                    <a:pt x="24101" y="19350"/>
                  </a:cubicBezTo>
                  <a:cubicBezTo>
                    <a:pt x="24101" y="19350"/>
                    <a:pt x="22287" y="20180"/>
                    <a:pt x="19933" y="20180"/>
                  </a:cubicBezTo>
                  <a:cubicBezTo>
                    <a:pt x="17045" y="20180"/>
                    <a:pt x="13343" y="18931"/>
                    <a:pt x="11180" y="13365"/>
                  </a:cubicBezTo>
                  <a:cubicBezTo>
                    <a:pt x="9596" y="9280"/>
                    <a:pt x="9945" y="4181"/>
                    <a:pt x="108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1288725" y="2630650"/>
              <a:ext cx="133825" cy="240800"/>
            </a:xfrm>
            <a:custGeom>
              <a:avLst/>
              <a:gdLst/>
              <a:ahLst/>
              <a:cxnLst/>
              <a:rect l="l" t="t" r="r" b="b"/>
              <a:pathLst>
                <a:path w="5353" h="9632" extrusionOk="0">
                  <a:moveTo>
                    <a:pt x="4466" y="0"/>
                  </a:moveTo>
                  <a:cubicBezTo>
                    <a:pt x="4340" y="95"/>
                    <a:pt x="4245" y="190"/>
                    <a:pt x="4150" y="317"/>
                  </a:cubicBezTo>
                  <a:cubicBezTo>
                    <a:pt x="2851" y="1996"/>
                    <a:pt x="2978" y="5289"/>
                    <a:pt x="1" y="9533"/>
                  </a:cubicBezTo>
                  <a:cubicBezTo>
                    <a:pt x="180" y="9575"/>
                    <a:pt x="476" y="9631"/>
                    <a:pt x="841" y="9631"/>
                  </a:cubicBezTo>
                  <a:cubicBezTo>
                    <a:pt x="1570" y="9631"/>
                    <a:pt x="2577" y="9406"/>
                    <a:pt x="3484" y="8393"/>
                  </a:cubicBezTo>
                  <a:cubicBezTo>
                    <a:pt x="4783" y="6968"/>
                    <a:pt x="5353" y="3516"/>
                    <a:pt x="5195" y="1774"/>
                  </a:cubicBezTo>
                  <a:cubicBezTo>
                    <a:pt x="5131" y="887"/>
                    <a:pt x="4783" y="317"/>
                    <a:pt x="446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1829475" y="3305975"/>
              <a:ext cx="163025" cy="138025"/>
            </a:xfrm>
            <a:custGeom>
              <a:avLst/>
              <a:gdLst/>
              <a:ahLst/>
              <a:cxnLst/>
              <a:rect l="l" t="t" r="r" b="b"/>
              <a:pathLst>
                <a:path w="6521" h="5521" extrusionOk="0">
                  <a:moveTo>
                    <a:pt x="4547" y="1"/>
                  </a:moveTo>
                  <a:cubicBezTo>
                    <a:pt x="4541" y="1"/>
                    <a:pt x="4535" y="1"/>
                    <a:pt x="4530" y="1"/>
                  </a:cubicBezTo>
                  <a:cubicBezTo>
                    <a:pt x="2819" y="33"/>
                    <a:pt x="1141" y="1426"/>
                    <a:pt x="1141" y="1426"/>
                  </a:cubicBezTo>
                  <a:cubicBezTo>
                    <a:pt x="1" y="2218"/>
                    <a:pt x="1046" y="5290"/>
                    <a:pt x="1774" y="5480"/>
                  </a:cubicBezTo>
                  <a:cubicBezTo>
                    <a:pt x="1880" y="5508"/>
                    <a:pt x="2007" y="5521"/>
                    <a:pt x="2151" y="5521"/>
                  </a:cubicBezTo>
                  <a:cubicBezTo>
                    <a:pt x="3294" y="5521"/>
                    <a:pt x="5451" y="4698"/>
                    <a:pt x="5733" y="4276"/>
                  </a:cubicBezTo>
                  <a:cubicBezTo>
                    <a:pt x="6521" y="3268"/>
                    <a:pt x="5772" y="1"/>
                    <a:pt x="454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1783575" y="3510250"/>
              <a:ext cx="159850" cy="128775"/>
            </a:xfrm>
            <a:custGeom>
              <a:avLst/>
              <a:gdLst/>
              <a:ahLst/>
              <a:cxnLst/>
              <a:rect l="l" t="t" r="r" b="b"/>
              <a:pathLst>
                <a:path w="6394" h="5151" extrusionOk="0">
                  <a:moveTo>
                    <a:pt x="4356" y="0"/>
                  </a:moveTo>
                  <a:cubicBezTo>
                    <a:pt x="4350" y="0"/>
                    <a:pt x="4344" y="0"/>
                    <a:pt x="4339" y="1"/>
                  </a:cubicBezTo>
                  <a:cubicBezTo>
                    <a:pt x="2629" y="64"/>
                    <a:pt x="1140" y="1141"/>
                    <a:pt x="1140" y="1141"/>
                  </a:cubicBezTo>
                  <a:cubicBezTo>
                    <a:pt x="0" y="1932"/>
                    <a:pt x="1108" y="4941"/>
                    <a:pt x="1900" y="5099"/>
                  </a:cubicBezTo>
                  <a:cubicBezTo>
                    <a:pt x="2047" y="5135"/>
                    <a:pt x="2234" y="5151"/>
                    <a:pt x="2446" y="5151"/>
                  </a:cubicBezTo>
                  <a:cubicBezTo>
                    <a:pt x="3556" y="5151"/>
                    <a:pt x="5345" y="4711"/>
                    <a:pt x="5637" y="4339"/>
                  </a:cubicBezTo>
                  <a:cubicBezTo>
                    <a:pt x="6394" y="3330"/>
                    <a:pt x="5581" y="0"/>
                    <a:pt x="435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1720225" y="3700250"/>
              <a:ext cx="159875" cy="129275"/>
            </a:xfrm>
            <a:custGeom>
              <a:avLst/>
              <a:gdLst/>
              <a:ahLst/>
              <a:cxnLst/>
              <a:rect l="l" t="t" r="r" b="b"/>
              <a:pathLst>
                <a:path w="6395" h="5171" extrusionOk="0">
                  <a:moveTo>
                    <a:pt x="4357" y="1"/>
                  </a:moveTo>
                  <a:cubicBezTo>
                    <a:pt x="4351" y="1"/>
                    <a:pt x="4345" y="1"/>
                    <a:pt x="4339" y="1"/>
                  </a:cubicBezTo>
                  <a:cubicBezTo>
                    <a:pt x="2629" y="64"/>
                    <a:pt x="1141" y="1141"/>
                    <a:pt x="1141" y="1141"/>
                  </a:cubicBezTo>
                  <a:cubicBezTo>
                    <a:pt x="0" y="1933"/>
                    <a:pt x="1109" y="4941"/>
                    <a:pt x="1901" y="5131"/>
                  </a:cubicBezTo>
                  <a:cubicBezTo>
                    <a:pt x="2031" y="5158"/>
                    <a:pt x="2192" y="5171"/>
                    <a:pt x="2374" y="5171"/>
                  </a:cubicBezTo>
                  <a:cubicBezTo>
                    <a:pt x="3477" y="5171"/>
                    <a:pt x="5339" y="4720"/>
                    <a:pt x="5638" y="4340"/>
                  </a:cubicBezTo>
                  <a:cubicBezTo>
                    <a:pt x="6394" y="3331"/>
                    <a:pt x="5582" y="1"/>
                    <a:pt x="435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1619675" y="3945525"/>
              <a:ext cx="132250" cy="67525"/>
            </a:xfrm>
            <a:custGeom>
              <a:avLst/>
              <a:gdLst/>
              <a:ahLst/>
              <a:cxnLst/>
              <a:rect l="l" t="t" r="r" b="b"/>
              <a:pathLst>
                <a:path w="5290" h="2701" extrusionOk="0">
                  <a:moveTo>
                    <a:pt x="1776" y="1"/>
                  </a:moveTo>
                  <a:cubicBezTo>
                    <a:pt x="1518" y="1"/>
                    <a:pt x="1288" y="13"/>
                    <a:pt x="1109" y="39"/>
                  </a:cubicBezTo>
                  <a:cubicBezTo>
                    <a:pt x="571" y="102"/>
                    <a:pt x="191" y="672"/>
                    <a:pt x="1" y="1116"/>
                  </a:cubicBezTo>
                  <a:cubicBezTo>
                    <a:pt x="773" y="2274"/>
                    <a:pt x="2089" y="2700"/>
                    <a:pt x="3710" y="2700"/>
                  </a:cubicBezTo>
                  <a:cubicBezTo>
                    <a:pt x="4084" y="2700"/>
                    <a:pt x="4474" y="2677"/>
                    <a:pt x="4878" y="2636"/>
                  </a:cubicBezTo>
                  <a:cubicBezTo>
                    <a:pt x="5131" y="1908"/>
                    <a:pt x="5289" y="894"/>
                    <a:pt x="4846" y="577"/>
                  </a:cubicBezTo>
                  <a:cubicBezTo>
                    <a:pt x="4265" y="198"/>
                    <a:pt x="2796" y="1"/>
                    <a:pt x="1776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1208775" y="3110425"/>
              <a:ext cx="405375" cy="650825"/>
            </a:xfrm>
            <a:custGeom>
              <a:avLst/>
              <a:gdLst/>
              <a:ahLst/>
              <a:cxnLst/>
              <a:rect l="l" t="t" r="r" b="b"/>
              <a:pathLst>
                <a:path w="16215" h="26033" extrusionOk="0">
                  <a:moveTo>
                    <a:pt x="9913" y="1"/>
                  </a:moveTo>
                  <a:cubicBezTo>
                    <a:pt x="9913" y="1"/>
                    <a:pt x="11939" y="7855"/>
                    <a:pt x="9913" y="14093"/>
                  </a:cubicBezTo>
                  <a:cubicBezTo>
                    <a:pt x="7854" y="20332"/>
                    <a:pt x="4972" y="23436"/>
                    <a:pt x="0" y="26033"/>
                  </a:cubicBezTo>
                  <a:cubicBezTo>
                    <a:pt x="0" y="26033"/>
                    <a:pt x="3199" y="25906"/>
                    <a:pt x="5067" y="24576"/>
                  </a:cubicBezTo>
                  <a:cubicBezTo>
                    <a:pt x="16215" y="15582"/>
                    <a:pt x="9913" y="2"/>
                    <a:pt x="991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204025" y="2629850"/>
              <a:ext cx="423600" cy="1138525"/>
            </a:xfrm>
            <a:custGeom>
              <a:avLst/>
              <a:gdLst/>
              <a:ahLst/>
              <a:cxnLst/>
              <a:rect l="l" t="t" r="r" b="b"/>
              <a:pathLst>
                <a:path w="16944" h="45541" extrusionOk="0">
                  <a:moveTo>
                    <a:pt x="10958" y="1"/>
                  </a:moveTo>
                  <a:lnTo>
                    <a:pt x="10958" y="1"/>
                  </a:lnTo>
                  <a:cubicBezTo>
                    <a:pt x="11559" y="1267"/>
                    <a:pt x="12826" y="4498"/>
                    <a:pt x="12700" y="9343"/>
                  </a:cubicBezTo>
                  <a:cubicBezTo>
                    <a:pt x="12510" y="15582"/>
                    <a:pt x="7981" y="19129"/>
                    <a:pt x="7981" y="19129"/>
                  </a:cubicBezTo>
                  <a:cubicBezTo>
                    <a:pt x="7981" y="19129"/>
                    <a:pt x="10514" y="22391"/>
                    <a:pt x="10071" y="29611"/>
                  </a:cubicBezTo>
                  <a:cubicBezTo>
                    <a:pt x="9469" y="38890"/>
                    <a:pt x="4561" y="42152"/>
                    <a:pt x="0" y="45541"/>
                  </a:cubicBezTo>
                  <a:lnTo>
                    <a:pt x="3294" y="44464"/>
                  </a:lnTo>
                  <a:cubicBezTo>
                    <a:pt x="16943" y="35723"/>
                    <a:pt x="10103" y="19224"/>
                    <a:pt x="10103" y="19224"/>
                  </a:cubicBezTo>
                  <a:cubicBezTo>
                    <a:pt x="15930" y="14030"/>
                    <a:pt x="13080" y="3231"/>
                    <a:pt x="12225" y="1584"/>
                  </a:cubicBezTo>
                  <a:cubicBezTo>
                    <a:pt x="11908" y="951"/>
                    <a:pt x="11464" y="381"/>
                    <a:pt x="1095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683025" y="3309150"/>
              <a:ext cx="247025" cy="552650"/>
            </a:xfrm>
            <a:custGeom>
              <a:avLst/>
              <a:gdLst/>
              <a:ahLst/>
              <a:cxnLst/>
              <a:rect l="l" t="t" r="r" b="b"/>
              <a:pathLst>
                <a:path w="9881" h="22106" extrusionOk="0">
                  <a:moveTo>
                    <a:pt x="6556" y="1"/>
                  </a:moveTo>
                  <a:cubicBezTo>
                    <a:pt x="4877" y="1552"/>
                    <a:pt x="4719" y="3263"/>
                    <a:pt x="5542" y="4909"/>
                  </a:cubicBezTo>
                  <a:cubicBezTo>
                    <a:pt x="6176" y="6208"/>
                    <a:pt x="7632" y="6429"/>
                    <a:pt x="7632" y="6429"/>
                  </a:cubicBezTo>
                  <a:cubicBezTo>
                    <a:pt x="5986" y="7158"/>
                    <a:pt x="4624" y="7759"/>
                    <a:pt x="4117" y="8678"/>
                  </a:cubicBezTo>
                  <a:cubicBezTo>
                    <a:pt x="2439" y="11750"/>
                    <a:pt x="5035" y="14093"/>
                    <a:pt x="5035" y="14093"/>
                  </a:cubicBezTo>
                  <a:cubicBezTo>
                    <a:pt x="5035" y="14093"/>
                    <a:pt x="0" y="15360"/>
                    <a:pt x="950" y="19255"/>
                  </a:cubicBezTo>
                  <a:cubicBezTo>
                    <a:pt x="1552" y="21725"/>
                    <a:pt x="3990" y="22105"/>
                    <a:pt x="3990" y="22105"/>
                  </a:cubicBezTo>
                  <a:cubicBezTo>
                    <a:pt x="3990" y="22105"/>
                    <a:pt x="1869" y="21029"/>
                    <a:pt x="1520" y="18875"/>
                  </a:cubicBezTo>
                  <a:cubicBezTo>
                    <a:pt x="1203" y="16912"/>
                    <a:pt x="2407" y="15993"/>
                    <a:pt x="3927" y="15202"/>
                  </a:cubicBezTo>
                  <a:cubicBezTo>
                    <a:pt x="5415" y="14410"/>
                    <a:pt x="8772" y="13745"/>
                    <a:pt x="8772" y="13745"/>
                  </a:cubicBezTo>
                  <a:lnTo>
                    <a:pt x="8772" y="13745"/>
                  </a:lnTo>
                  <a:cubicBezTo>
                    <a:pt x="8772" y="13745"/>
                    <a:pt x="7126" y="13907"/>
                    <a:pt x="6225" y="13907"/>
                  </a:cubicBezTo>
                  <a:cubicBezTo>
                    <a:pt x="6150" y="13907"/>
                    <a:pt x="6081" y="13906"/>
                    <a:pt x="6017" y="13903"/>
                  </a:cubicBezTo>
                  <a:cubicBezTo>
                    <a:pt x="5320" y="13872"/>
                    <a:pt x="4497" y="12985"/>
                    <a:pt x="4180" y="11338"/>
                  </a:cubicBezTo>
                  <a:cubicBezTo>
                    <a:pt x="3864" y="9691"/>
                    <a:pt x="4497" y="8678"/>
                    <a:pt x="6492" y="7601"/>
                  </a:cubicBezTo>
                  <a:cubicBezTo>
                    <a:pt x="8519" y="6493"/>
                    <a:pt x="9881" y="6049"/>
                    <a:pt x="9881" y="6049"/>
                  </a:cubicBezTo>
                  <a:lnTo>
                    <a:pt x="9881" y="6049"/>
                  </a:lnTo>
                  <a:cubicBezTo>
                    <a:pt x="9450" y="6156"/>
                    <a:pt x="9053" y="6209"/>
                    <a:pt x="8690" y="6209"/>
                  </a:cubicBezTo>
                  <a:cubicBezTo>
                    <a:pt x="7211" y="6209"/>
                    <a:pt x="6279" y="5327"/>
                    <a:pt x="5795" y="3548"/>
                  </a:cubicBezTo>
                  <a:cubicBezTo>
                    <a:pt x="5447" y="2312"/>
                    <a:pt x="5986" y="951"/>
                    <a:pt x="655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2308;p26">
            <a:extLst>
              <a:ext uri="{FF2B5EF4-FFF2-40B4-BE49-F238E27FC236}">
                <a16:creationId xmlns:a16="http://schemas.microsoft.com/office/drawing/2014/main" id="{8902F85A-C702-48CE-91ED-3336B7C8C534}"/>
              </a:ext>
            </a:extLst>
          </p:cNvPr>
          <p:cNvSpPr txBox="1"/>
          <p:nvPr/>
        </p:nvSpPr>
        <p:spPr>
          <a:xfrm>
            <a:off x="2314329" y="208518"/>
            <a:ext cx="2980144" cy="47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Motivation:</a:t>
            </a:r>
            <a:endParaRPr sz="24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1" name="Google Shape;2309;p26">
            <a:extLst>
              <a:ext uri="{FF2B5EF4-FFF2-40B4-BE49-F238E27FC236}">
                <a16:creationId xmlns:a16="http://schemas.microsoft.com/office/drawing/2014/main" id="{83651985-A5E4-4153-8679-64479300019D}"/>
              </a:ext>
            </a:extLst>
          </p:cNvPr>
          <p:cNvSpPr txBox="1"/>
          <p:nvPr/>
        </p:nvSpPr>
        <p:spPr>
          <a:xfrm>
            <a:off x="2453348" y="721089"/>
            <a:ext cx="6247803" cy="351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During the HW1 of our Building Learning Subject my senior friend suggested me to apply this method.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It will improves the model performance.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But the truncated models should have similarity in either domain (feature space or marginal space) or Task (label space or conditional space)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Then only the network truncating will gives a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4942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2228100" y="353057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0" y="1057413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 Set</a:t>
            </a:r>
            <a:endParaRPr sz="2800" dirty="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5551231" y="557833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25000</a:t>
            </a:r>
            <a:endParaRPr sz="2300" dirty="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5551238" y="901233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Collection of cat and dog images (12.5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k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) 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each.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5551238" y="1577208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3000</a:t>
            </a:r>
            <a:endParaRPr sz="2300" dirty="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5551238" y="1932412"/>
            <a:ext cx="2678218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Purposely I reduced the train data set to 3000 Images (1.5k each type)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5551238" y="2574708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1000</a:t>
            </a:r>
            <a:endParaRPr sz="2300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5551238" y="2929908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Randomly 1k Images selected for validation (.5k each)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5551231" y="3572208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1000</a:t>
            </a:r>
            <a:endParaRPr sz="23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5551238" y="3927433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Randomly 1k Images selected for Testing (.5k each)</a:t>
            </a:r>
          </a:p>
        </p:txBody>
      </p:sp>
      <p:cxnSp>
        <p:nvCxnSpPr>
          <p:cNvPr id="1550" name="Google Shape;1550;p18"/>
          <p:cNvCxnSpPr/>
          <p:nvPr/>
        </p:nvCxnSpPr>
        <p:spPr>
          <a:xfrm>
            <a:off x="5621981" y="901233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5621981" y="1932408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5621981" y="2929908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5621981" y="3927408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6746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08;p26">
            <a:extLst>
              <a:ext uri="{FF2B5EF4-FFF2-40B4-BE49-F238E27FC236}">
                <a16:creationId xmlns:a16="http://schemas.microsoft.com/office/drawing/2014/main" id="{A7A01879-84A8-4088-A72D-85F1942D066D}"/>
              </a:ext>
            </a:extLst>
          </p:cNvPr>
          <p:cNvSpPr txBox="1"/>
          <p:nvPr/>
        </p:nvSpPr>
        <p:spPr>
          <a:xfrm>
            <a:off x="191852" y="241890"/>
            <a:ext cx="2980144" cy="47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Simple CNN Model:</a:t>
            </a:r>
            <a:endParaRPr sz="24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" name="Google Shape;2309;p26">
            <a:extLst>
              <a:ext uri="{FF2B5EF4-FFF2-40B4-BE49-F238E27FC236}">
                <a16:creationId xmlns:a16="http://schemas.microsoft.com/office/drawing/2014/main" id="{F58926A4-1104-4C60-BC24-7586028B18AC}"/>
              </a:ext>
            </a:extLst>
          </p:cNvPr>
          <p:cNvSpPr txBox="1"/>
          <p:nvPr/>
        </p:nvSpPr>
        <p:spPr>
          <a:xfrm>
            <a:off x="244103" y="718586"/>
            <a:ext cx="6247803" cy="351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I built a simple CNN model with following parameters.</a:t>
            </a: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After successful training with 30 epochs the performance is as follows.</a:t>
            </a: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We can observe overfitting after few epochs itself.</a:t>
            </a: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The </a:t>
            </a:r>
            <a:r>
              <a:rPr lang="en-US" dirty="0" err="1">
                <a:latin typeface="Fira Sans"/>
                <a:ea typeface="Fira Sans"/>
                <a:cs typeface="Fira Sans"/>
                <a:sym typeface="Fira Sans"/>
              </a:rPr>
              <a:t>val_acc</a:t>
            </a: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 is around 0.71 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6ADD27-F5FC-408E-BFA4-2F8131B89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85306"/>
              </p:ext>
            </p:extLst>
          </p:nvPr>
        </p:nvGraphicFramePr>
        <p:xfrm>
          <a:off x="7230063" y="1082680"/>
          <a:ext cx="1239818" cy="1188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19909">
                  <a:extLst>
                    <a:ext uri="{9D8B030D-6E8A-4147-A177-3AD203B41FA5}">
                      <a16:colId xmlns:a16="http://schemas.microsoft.com/office/drawing/2014/main" val="1994771297"/>
                    </a:ext>
                  </a:extLst>
                </a:gridCol>
                <a:gridCol w="619909">
                  <a:extLst>
                    <a:ext uri="{9D8B030D-6E8A-4147-A177-3AD203B41FA5}">
                      <a16:colId xmlns:a16="http://schemas.microsoft.com/office/drawing/2014/main" val="375853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42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Activation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Relu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11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56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238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err="1"/>
                        <a:t>Data_Size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40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3144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B655215-F376-4812-9577-E394C359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65" y="3161089"/>
            <a:ext cx="4825832" cy="1948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F53A00-13BC-401B-B8E0-03E7A347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906" y="3023203"/>
            <a:ext cx="2496416" cy="19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4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09;p26">
            <a:extLst>
              <a:ext uri="{FF2B5EF4-FFF2-40B4-BE49-F238E27FC236}">
                <a16:creationId xmlns:a16="http://schemas.microsoft.com/office/drawing/2014/main" id="{6BDA9C0A-31D1-42AD-B9AB-B97EEAACEC86}"/>
              </a:ext>
            </a:extLst>
          </p:cNvPr>
          <p:cNvSpPr txBox="1"/>
          <p:nvPr/>
        </p:nvSpPr>
        <p:spPr>
          <a:xfrm>
            <a:off x="284150" y="721088"/>
            <a:ext cx="6247803" cy="351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</a:pP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" name="Google Shape;2309;p26">
            <a:extLst>
              <a:ext uri="{FF2B5EF4-FFF2-40B4-BE49-F238E27FC236}">
                <a16:creationId xmlns:a16="http://schemas.microsoft.com/office/drawing/2014/main" id="{9926906B-2C03-4B07-B300-A53EB8C4AB70}"/>
              </a:ext>
            </a:extLst>
          </p:cNvPr>
          <p:cNvSpPr txBox="1"/>
          <p:nvPr/>
        </p:nvSpPr>
        <p:spPr>
          <a:xfrm>
            <a:off x="190707" y="117884"/>
            <a:ext cx="7524959" cy="351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In order to control the overfitting I add dropout of 0.4 to the hidden layers.</a:t>
            </a: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Then adding another dense layer to the model.</a:t>
            </a: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With these parameters the model performance is as follows.</a:t>
            </a: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We can see after adding dense layer and dropout the over fitting is better controlled.</a:t>
            </a: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The performance is also increased to 0.761.</a:t>
            </a: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But there is a sudden spike in loss due to the less amount of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71ACA-B3A4-41CE-B521-08472360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19" y="1776899"/>
            <a:ext cx="4447667" cy="173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9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3" name="Google Shape;2733;p31"/>
          <p:cNvGrpSpPr/>
          <p:nvPr/>
        </p:nvGrpSpPr>
        <p:grpSpPr>
          <a:xfrm>
            <a:off x="-1226097" y="1522558"/>
            <a:ext cx="2721842" cy="2603682"/>
            <a:chOff x="637925" y="1644150"/>
            <a:chExt cx="4767800" cy="2876350"/>
          </a:xfrm>
        </p:grpSpPr>
        <p:sp>
          <p:nvSpPr>
            <p:cNvPr id="2734" name="Google Shape;2734;p31"/>
            <p:cNvSpPr/>
            <p:nvPr/>
          </p:nvSpPr>
          <p:spPr>
            <a:xfrm>
              <a:off x="4961550" y="3378825"/>
              <a:ext cx="76025" cy="75225"/>
            </a:xfrm>
            <a:custGeom>
              <a:avLst/>
              <a:gdLst/>
              <a:ahLst/>
              <a:cxnLst/>
              <a:rect l="l" t="t" r="r" b="b"/>
              <a:pathLst>
                <a:path w="3041" h="3009" extrusionOk="0">
                  <a:moveTo>
                    <a:pt x="571" y="0"/>
                  </a:moveTo>
                  <a:lnTo>
                    <a:pt x="286" y="1521"/>
                  </a:lnTo>
                  <a:lnTo>
                    <a:pt x="1" y="3009"/>
                  </a:lnTo>
                  <a:lnTo>
                    <a:pt x="1521" y="2756"/>
                  </a:lnTo>
                  <a:lnTo>
                    <a:pt x="3041" y="2502"/>
                  </a:lnTo>
                  <a:lnTo>
                    <a:pt x="1806" y="1236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1"/>
            <p:cNvSpPr/>
            <p:nvPr/>
          </p:nvSpPr>
          <p:spPr>
            <a:xfrm>
              <a:off x="4165875" y="2603725"/>
              <a:ext cx="969100" cy="969100"/>
            </a:xfrm>
            <a:custGeom>
              <a:avLst/>
              <a:gdLst/>
              <a:ahLst/>
              <a:cxnLst/>
              <a:rect l="l" t="t" r="r" b="b"/>
              <a:pathLst>
                <a:path w="38764" h="38764" extrusionOk="0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8"/>
                    <a:pt x="29928" y="38510"/>
                    <a:pt x="19382" y="38510"/>
                  </a:cubicBezTo>
                  <a:cubicBezTo>
                    <a:pt x="8836" y="38510"/>
                    <a:pt x="254" y="29928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1"/>
                  </a:moveTo>
                  <a:cubicBezTo>
                    <a:pt x="8709" y="1"/>
                    <a:pt x="0" y="8678"/>
                    <a:pt x="0" y="19382"/>
                  </a:cubicBezTo>
                  <a:cubicBezTo>
                    <a:pt x="0" y="30054"/>
                    <a:pt x="8709" y="38763"/>
                    <a:pt x="19382" y="38763"/>
                  </a:cubicBezTo>
                  <a:cubicBezTo>
                    <a:pt x="30054" y="38763"/>
                    <a:pt x="38763" y="30054"/>
                    <a:pt x="38763" y="19382"/>
                  </a:cubicBezTo>
                  <a:cubicBezTo>
                    <a:pt x="38763" y="8678"/>
                    <a:pt x="30054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1"/>
            <p:cNvSpPr/>
            <p:nvPr/>
          </p:nvSpPr>
          <p:spPr>
            <a:xfrm>
              <a:off x="4262450" y="2700325"/>
              <a:ext cx="775925" cy="775900"/>
            </a:xfrm>
            <a:custGeom>
              <a:avLst/>
              <a:gdLst/>
              <a:ahLst/>
              <a:cxnLst/>
              <a:rect l="l" t="t" r="r" b="b"/>
              <a:pathLst>
                <a:path w="31037" h="31036" extrusionOk="0">
                  <a:moveTo>
                    <a:pt x="15519" y="3737"/>
                  </a:moveTo>
                  <a:cubicBezTo>
                    <a:pt x="22011" y="3737"/>
                    <a:pt x="27300" y="8994"/>
                    <a:pt x="27300" y="15518"/>
                  </a:cubicBezTo>
                  <a:cubicBezTo>
                    <a:pt x="27300" y="22010"/>
                    <a:pt x="22011" y="27299"/>
                    <a:pt x="15519" y="27299"/>
                  </a:cubicBezTo>
                  <a:cubicBezTo>
                    <a:pt x="9027" y="27299"/>
                    <a:pt x="3738" y="22010"/>
                    <a:pt x="3738" y="15518"/>
                  </a:cubicBezTo>
                  <a:cubicBezTo>
                    <a:pt x="3738" y="8994"/>
                    <a:pt x="9027" y="3737"/>
                    <a:pt x="15519" y="3737"/>
                  </a:cubicBezTo>
                  <a:close/>
                  <a:moveTo>
                    <a:pt x="15519" y="0"/>
                  </a:moveTo>
                  <a:cubicBezTo>
                    <a:pt x="6936" y="0"/>
                    <a:pt x="1" y="6936"/>
                    <a:pt x="1" y="15518"/>
                  </a:cubicBezTo>
                  <a:cubicBezTo>
                    <a:pt x="1" y="24069"/>
                    <a:pt x="6936" y="31036"/>
                    <a:pt x="15519" y="31036"/>
                  </a:cubicBezTo>
                  <a:cubicBezTo>
                    <a:pt x="24069" y="31036"/>
                    <a:pt x="31037" y="24069"/>
                    <a:pt x="31037" y="15518"/>
                  </a:cubicBezTo>
                  <a:cubicBezTo>
                    <a:pt x="31037" y="6936"/>
                    <a:pt x="24101" y="0"/>
                    <a:pt x="1551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1"/>
            <p:cNvSpPr/>
            <p:nvPr/>
          </p:nvSpPr>
          <p:spPr>
            <a:xfrm>
              <a:off x="4124700" y="3044725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2" y="0"/>
                  </a:moveTo>
                  <a:cubicBezTo>
                    <a:pt x="792" y="0"/>
                    <a:pt x="0" y="760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692" y="3484"/>
                    <a:pt x="3484" y="2692"/>
                    <a:pt x="3484" y="1742"/>
                  </a:cubicBezTo>
                  <a:cubicBezTo>
                    <a:pt x="3484" y="760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1"/>
            <p:cNvSpPr/>
            <p:nvPr/>
          </p:nvSpPr>
          <p:spPr>
            <a:xfrm>
              <a:off x="3571275" y="2058225"/>
              <a:ext cx="89500" cy="6375"/>
            </a:xfrm>
            <a:custGeom>
              <a:avLst/>
              <a:gdLst/>
              <a:ahLst/>
              <a:cxnLst/>
              <a:rect l="l" t="t" r="r" b="b"/>
              <a:pathLst>
                <a:path w="3580" h="255" extrusionOk="0">
                  <a:moveTo>
                    <a:pt x="159" y="1"/>
                  </a:moveTo>
                  <a:cubicBezTo>
                    <a:pt x="1" y="32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579" y="127"/>
                    <a:pt x="3516" y="64"/>
                  </a:cubicBezTo>
                  <a:cubicBezTo>
                    <a:pt x="3453" y="1"/>
                    <a:pt x="3294" y="1"/>
                    <a:pt x="32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1"/>
            <p:cNvSpPr/>
            <p:nvPr/>
          </p:nvSpPr>
          <p:spPr>
            <a:xfrm>
              <a:off x="3571275" y="2075450"/>
              <a:ext cx="89500" cy="5775"/>
            </a:xfrm>
            <a:custGeom>
              <a:avLst/>
              <a:gdLst/>
              <a:ahLst/>
              <a:cxnLst/>
              <a:rect l="l" t="t" r="r" b="b"/>
              <a:pathLst>
                <a:path w="3580" h="231" extrusionOk="0">
                  <a:moveTo>
                    <a:pt x="3354" y="1"/>
                  </a:moveTo>
                  <a:cubicBezTo>
                    <a:pt x="3286" y="1"/>
                    <a:pt x="3215" y="8"/>
                    <a:pt x="3168" y="8"/>
                  </a:cubicBezTo>
                  <a:lnTo>
                    <a:pt x="159" y="8"/>
                  </a:lnTo>
                  <a:cubicBezTo>
                    <a:pt x="1" y="8"/>
                    <a:pt x="1" y="230"/>
                    <a:pt x="159" y="230"/>
                  </a:cubicBezTo>
                  <a:lnTo>
                    <a:pt x="3421" y="230"/>
                  </a:lnTo>
                  <a:cubicBezTo>
                    <a:pt x="3516" y="230"/>
                    <a:pt x="3579" y="103"/>
                    <a:pt x="3516" y="40"/>
                  </a:cubicBezTo>
                  <a:cubicBezTo>
                    <a:pt x="3484" y="8"/>
                    <a:pt x="3421" y="1"/>
                    <a:pt x="33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1"/>
            <p:cNvSpPr/>
            <p:nvPr/>
          </p:nvSpPr>
          <p:spPr>
            <a:xfrm>
              <a:off x="3571275" y="2092275"/>
              <a:ext cx="90300" cy="6350"/>
            </a:xfrm>
            <a:custGeom>
              <a:avLst/>
              <a:gdLst/>
              <a:ahLst/>
              <a:cxnLst/>
              <a:rect l="l" t="t" r="r" b="b"/>
              <a:pathLst>
                <a:path w="3612" h="254" extrusionOk="0">
                  <a:moveTo>
                    <a:pt x="159" y="1"/>
                  </a:moveTo>
                  <a:cubicBezTo>
                    <a:pt x="1" y="1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611" y="64"/>
                    <a:pt x="3484" y="32"/>
                  </a:cubicBezTo>
                  <a:cubicBezTo>
                    <a:pt x="3421" y="1"/>
                    <a:pt x="3389" y="1"/>
                    <a:pt x="33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1"/>
            <p:cNvSpPr/>
            <p:nvPr/>
          </p:nvSpPr>
          <p:spPr>
            <a:xfrm>
              <a:off x="3533275" y="2131850"/>
              <a:ext cx="127500" cy="5575"/>
            </a:xfrm>
            <a:custGeom>
              <a:avLst/>
              <a:gdLst/>
              <a:ahLst/>
              <a:cxnLst/>
              <a:rect l="l" t="t" r="r" b="b"/>
              <a:pathLst>
                <a:path w="5100" h="223" extrusionOk="0">
                  <a:moveTo>
                    <a:pt x="159" y="1"/>
                  </a:moveTo>
                  <a:cubicBezTo>
                    <a:pt x="1" y="1"/>
                    <a:pt x="1" y="223"/>
                    <a:pt x="159" y="223"/>
                  </a:cubicBezTo>
                  <a:lnTo>
                    <a:pt x="4941" y="223"/>
                  </a:lnTo>
                  <a:cubicBezTo>
                    <a:pt x="5099" y="223"/>
                    <a:pt x="5099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1"/>
            <p:cNvSpPr/>
            <p:nvPr/>
          </p:nvSpPr>
          <p:spPr>
            <a:xfrm>
              <a:off x="3533275" y="2148500"/>
              <a:ext cx="127500" cy="6350"/>
            </a:xfrm>
            <a:custGeom>
              <a:avLst/>
              <a:gdLst/>
              <a:ahLst/>
              <a:cxnLst/>
              <a:rect l="l" t="t" r="r" b="b"/>
              <a:pathLst>
                <a:path w="5100" h="254" extrusionOk="0">
                  <a:moveTo>
                    <a:pt x="159" y="0"/>
                  </a:moveTo>
                  <a:cubicBezTo>
                    <a:pt x="1" y="0"/>
                    <a:pt x="1" y="253"/>
                    <a:pt x="159" y="253"/>
                  </a:cubicBezTo>
                  <a:lnTo>
                    <a:pt x="4941" y="253"/>
                  </a:lnTo>
                  <a:cubicBezTo>
                    <a:pt x="5099" y="253"/>
                    <a:pt x="5099" y="0"/>
                    <a:pt x="49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1"/>
            <p:cNvSpPr/>
            <p:nvPr/>
          </p:nvSpPr>
          <p:spPr>
            <a:xfrm>
              <a:off x="3406600" y="1949300"/>
              <a:ext cx="296925" cy="336975"/>
            </a:xfrm>
            <a:custGeom>
              <a:avLst/>
              <a:gdLst/>
              <a:ahLst/>
              <a:cxnLst/>
              <a:rect l="l" t="t" r="r" b="b"/>
              <a:pathLst>
                <a:path w="11877" h="13479" extrusionOk="0">
                  <a:moveTo>
                    <a:pt x="1837" y="241"/>
                  </a:moveTo>
                  <a:cubicBezTo>
                    <a:pt x="1996" y="1064"/>
                    <a:pt x="2407" y="3028"/>
                    <a:pt x="2439" y="3186"/>
                  </a:cubicBezTo>
                  <a:cubicBezTo>
                    <a:pt x="1932" y="3313"/>
                    <a:pt x="1426" y="3408"/>
                    <a:pt x="887" y="3503"/>
                  </a:cubicBezTo>
                  <a:cubicBezTo>
                    <a:pt x="697" y="2616"/>
                    <a:pt x="286" y="653"/>
                    <a:pt x="286" y="557"/>
                  </a:cubicBezTo>
                  <a:lnTo>
                    <a:pt x="1837" y="241"/>
                  </a:lnTo>
                  <a:close/>
                  <a:moveTo>
                    <a:pt x="3837" y="418"/>
                  </a:moveTo>
                  <a:cubicBezTo>
                    <a:pt x="3994" y="418"/>
                    <a:pt x="4151" y="440"/>
                    <a:pt x="4308" y="462"/>
                  </a:cubicBezTo>
                  <a:cubicBezTo>
                    <a:pt x="5036" y="589"/>
                    <a:pt x="5796" y="779"/>
                    <a:pt x="6524" y="969"/>
                  </a:cubicBezTo>
                  <a:cubicBezTo>
                    <a:pt x="6746" y="1033"/>
                    <a:pt x="6936" y="1096"/>
                    <a:pt x="7158" y="1159"/>
                  </a:cubicBezTo>
                  <a:cubicBezTo>
                    <a:pt x="7411" y="1223"/>
                    <a:pt x="7728" y="1286"/>
                    <a:pt x="7981" y="1444"/>
                  </a:cubicBezTo>
                  <a:cubicBezTo>
                    <a:pt x="8171" y="1571"/>
                    <a:pt x="8361" y="1761"/>
                    <a:pt x="8551" y="1888"/>
                  </a:cubicBezTo>
                  <a:cubicBezTo>
                    <a:pt x="8836" y="2109"/>
                    <a:pt x="9121" y="2331"/>
                    <a:pt x="9406" y="2553"/>
                  </a:cubicBezTo>
                  <a:lnTo>
                    <a:pt x="8076" y="2553"/>
                  </a:lnTo>
                  <a:cubicBezTo>
                    <a:pt x="8013" y="2553"/>
                    <a:pt x="7981" y="2521"/>
                    <a:pt x="7950" y="2489"/>
                  </a:cubicBezTo>
                  <a:cubicBezTo>
                    <a:pt x="7855" y="2394"/>
                    <a:pt x="7760" y="2299"/>
                    <a:pt x="7665" y="2236"/>
                  </a:cubicBezTo>
                  <a:cubicBezTo>
                    <a:pt x="7538" y="2141"/>
                    <a:pt x="7443" y="2046"/>
                    <a:pt x="7316" y="1951"/>
                  </a:cubicBezTo>
                  <a:cubicBezTo>
                    <a:pt x="7094" y="1761"/>
                    <a:pt x="6841" y="1508"/>
                    <a:pt x="6619" y="1286"/>
                  </a:cubicBezTo>
                  <a:cubicBezTo>
                    <a:pt x="6619" y="1254"/>
                    <a:pt x="6588" y="1254"/>
                    <a:pt x="6588" y="1223"/>
                  </a:cubicBezTo>
                  <a:cubicBezTo>
                    <a:pt x="6556" y="1201"/>
                    <a:pt x="6521" y="1191"/>
                    <a:pt x="6488" y="1191"/>
                  </a:cubicBezTo>
                  <a:cubicBezTo>
                    <a:pt x="6422" y="1191"/>
                    <a:pt x="6366" y="1233"/>
                    <a:pt x="6366" y="1318"/>
                  </a:cubicBezTo>
                  <a:cubicBezTo>
                    <a:pt x="6366" y="1381"/>
                    <a:pt x="6493" y="1476"/>
                    <a:pt x="6556" y="1539"/>
                  </a:cubicBezTo>
                  <a:cubicBezTo>
                    <a:pt x="6809" y="1793"/>
                    <a:pt x="7031" y="2046"/>
                    <a:pt x="7316" y="2268"/>
                  </a:cubicBezTo>
                  <a:cubicBezTo>
                    <a:pt x="7475" y="2394"/>
                    <a:pt x="7665" y="2521"/>
                    <a:pt x="7823" y="2679"/>
                  </a:cubicBezTo>
                  <a:cubicBezTo>
                    <a:pt x="8013" y="2838"/>
                    <a:pt x="8203" y="3059"/>
                    <a:pt x="8393" y="3249"/>
                  </a:cubicBezTo>
                  <a:cubicBezTo>
                    <a:pt x="8456" y="3344"/>
                    <a:pt x="8520" y="3408"/>
                    <a:pt x="8583" y="3503"/>
                  </a:cubicBezTo>
                  <a:cubicBezTo>
                    <a:pt x="8615" y="3566"/>
                    <a:pt x="8615" y="3629"/>
                    <a:pt x="8551" y="3661"/>
                  </a:cubicBezTo>
                  <a:cubicBezTo>
                    <a:pt x="8472" y="3709"/>
                    <a:pt x="8385" y="3724"/>
                    <a:pt x="8298" y="3724"/>
                  </a:cubicBezTo>
                  <a:cubicBezTo>
                    <a:pt x="8211" y="3724"/>
                    <a:pt x="8124" y="3709"/>
                    <a:pt x="8045" y="3693"/>
                  </a:cubicBezTo>
                  <a:cubicBezTo>
                    <a:pt x="7823" y="3661"/>
                    <a:pt x="7601" y="3534"/>
                    <a:pt x="7411" y="3376"/>
                  </a:cubicBezTo>
                  <a:cubicBezTo>
                    <a:pt x="7316" y="3281"/>
                    <a:pt x="7253" y="3186"/>
                    <a:pt x="7158" y="3091"/>
                  </a:cubicBezTo>
                  <a:cubicBezTo>
                    <a:pt x="7063" y="2996"/>
                    <a:pt x="6936" y="2996"/>
                    <a:pt x="6809" y="2933"/>
                  </a:cubicBezTo>
                  <a:cubicBezTo>
                    <a:pt x="6271" y="2743"/>
                    <a:pt x="5701" y="2553"/>
                    <a:pt x="5163" y="2268"/>
                  </a:cubicBezTo>
                  <a:cubicBezTo>
                    <a:pt x="5004" y="2173"/>
                    <a:pt x="4814" y="2078"/>
                    <a:pt x="4656" y="1951"/>
                  </a:cubicBezTo>
                  <a:cubicBezTo>
                    <a:pt x="4624" y="1919"/>
                    <a:pt x="4561" y="1888"/>
                    <a:pt x="4561" y="1824"/>
                  </a:cubicBezTo>
                  <a:cubicBezTo>
                    <a:pt x="4534" y="1770"/>
                    <a:pt x="4506" y="1691"/>
                    <a:pt x="4418" y="1691"/>
                  </a:cubicBezTo>
                  <a:cubicBezTo>
                    <a:pt x="4404" y="1691"/>
                    <a:pt x="4388" y="1693"/>
                    <a:pt x="4371" y="1698"/>
                  </a:cubicBezTo>
                  <a:cubicBezTo>
                    <a:pt x="4181" y="1761"/>
                    <a:pt x="4403" y="2046"/>
                    <a:pt x="4498" y="2109"/>
                  </a:cubicBezTo>
                  <a:cubicBezTo>
                    <a:pt x="4688" y="2299"/>
                    <a:pt x="4941" y="2426"/>
                    <a:pt x="5163" y="2521"/>
                  </a:cubicBezTo>
                  <a:cubicBezTo>
                    <a:pt x="5163" y="2553"/>
                    <a:pt x="5194" y="2553"/>
                    <a:pt x="5194" y="2553"/>
                  </a:cubicBezTo>
                  <a:lnTo>
                    <a:pt x="4909" y="2553"/>
                  </a:lnTo>
                  <a:cubicBezTo>
                    <a:pt x="4846" y="2553"/>
                    <a:pt x="4783" y="2489"/>
                    <a:pt x="4751" y="2458"/>
                  </a:cubicBezTo>
                  <a:cubicBezTo>
                    <a:pt x="4624" y="2394"/>
                    <a:pt x="4466" y="2268"/>
                    <a:pt x="4371" y="2173"/>
                  </a:cubicBezTo>
                  <a:cubicBezTo>
                    <a:pt x="4339" y="2141"/>
                    <a:pt x="4308" y="2133"/>
                    <a:pt x="4276" y="2133"/>
                  </a:cubicBezTo>
                  <a:cubicBezTo>
                    <a:pt x="4244" y="2133"/>
                    <a:pt x="4213" y="2141"/>
                    <a:pt x="4181" y="2141"/>
                  </a:cubicBezTo>
                  <a:cubicBezTo>
                    <a:pt x="3611" y="2236"/>
                    <a:pt x="3073" y="2363"/>
                    <a:pt x="2534" y="2521"/>
                  </a:cubicBezTo>
                  <a:lnTo>
                    <a:pt x="2154" y="621"/>
                  </a:lnTo>
                  <a:cubicBezTo>
                    <a:pt x="2629" y="557"/>
                    <a:pt x="3136" y="494"/>
                    <a:pt x="3643" y="431"/>
                  </a:cubicBezTo>
                  <a:cubicBezTo>
                    <a:pt x="3707" y="422"/>
                    <a:pt x="3772" y="418"/>
                    <a:pt x="3837" y="418"/>
                  </a:cubicBezTo>
                  <a:close/>
                  <a:moveTo>
                    <a:pt x="4276" y="6860"/>
                  </a:moveTo>
                  <a:lnTo>
                    <a:pt x="4276" y="7493"/>
                  </a:lnTo>
                  <a:lnTo>
                    <a:pt x="3738" y="7493"/>
                  </a:lnTo>
                  <a:lnTo>
                    <a:pt x="4276" y="6860"/>
                  </a:lnTo>
                  <a:close/>
                  <a:moveTo>
                    <a:pt x="10990" y="6828"/>
                  </a:moveTo>
                  <a:lnTo>
                    <a:pt x="11528" y="7493"/>
                  </a:lnTo>
                  <a:lnTo>
                    <a:pt x="10990" y="7493"/>
                  </a:lnTo>
                  <a:lnTo>
                    <a:pt x="10990" y="6828"/>
                  </a:lnTo>
                  <a:close/>
                  <a:moveTo>
                    <a:pt x="4276" y="7715"/>
                  </a:moveTo>
                  <a:lnTo>
                    <a:pt x="4276" y="7968"/>
                  </a:lnTo>
                  <a:lnTo>
                    <a:pt x="3928" y="7715"/>
                  </a:lnTo>
                  <a:close/>
                  <a:moveTo>
                    <a:pt x="11338" y="7715"/>
                  </a:moveTo>
                  <a:lnTo>
                    <a:pt x="10990" y="7968"/>
                  </a:lnTo>
                  <a:lnTo>
                    <a:pt x="10990" y="7715"/>
                  </a:lnTo>
                  <a:close/>
                  <a:moveTo>
                    <a:pt x="5443" y="2792"/>
                  </a:moveTo>
                  <a:cubicBezTo>
                    <a:pt x="5606" y="2792"/>
                    <a:pt x="5733" y="2795"/>
                    <a:pt x="5764" y="2806"/>
                  </a:cubicBezTo>
                  <a:cubicBezTo>
                    <a:pt x="6018" y="2933"/>
                    <a:pt x="6303" y="3028"/>
                    <a:pt x="6556" y="3123"/>
                  </a:cubicBezTo>
                  <a:cubicBezTo>
                    <a:pt x="6683" y="3154"/>
                    <a:pt x="6809" y="3186"/>
                    <a:pt x="6936" y="3249"/>
                  </a:cubicBezTo>
                  <a:cubicBezTo>
                    <a:pt x="7031" y="3281"/>
                    <a:pt x="7126" y="3408"/>
                    <a:pt x="7189" y="3503"/>
                  </a:cubicBezTo>
                  <a:cubicBezTo>
                    <a:pt x="7464" y="3753"/>
                    <a:pt x="7838" y="3963"/>
                    <a:pt x="8216" y="3963"/>
                  </a:cubicBezTo>
                  <a:cubicBezTo>
                    <a:pt x="8318" y="3963"/>
                    <a:pt x="8419" y="3948"/>
                    <a:pt x="8520" y="3914"/>
                  </a:cubicBezTo>
                  <a:cubicBezTo>
                    <a:pt x="8773" y="3851"/>
                    <a:pt x="8931" y="3661"/>
                    <a:pt x="8805" y="3439"/>
                  </a:cubicBezTo>
                  <a:cubicBezTo>
                    <a:pt x="8678" y="3186"/>
                    <a:pt x="8456" y="2996"/>
                    <a:pt x="8298" y="2806"/>
                  </a:cubicBezTo>
                  <a:lnTo>
                    <a:pt x="10736" y="2806"/>
                  </a:lnTo>
                  <a:lnTo>
                    <a:pt x="10736" y="8126"/>
                  </a:lnTo>
                  <a:cubicBezTo>
                    <a:pt x="10736" y="8158"/>
                    <a:pt x="10578" y="8253"/>
                    <a:pt x="10546" y="8253"/>
                  </a:cubicBezTo>
                  <a:cubicBezTo>
                    <a:pt x="10420" y="8348"/>
                    <a:pt x="10008" y="8665"/>
                    <a:pt x="10008" y="8665"/>
                  </a:cubicBezTo>
                  <a:lnTo>
                    <a:pt x="5321" y="8665"/>
                  </a:lnTo>
                  <a:cubicBezTo>
                    <a:pt x="5194" y="8665"/>
                    <a:pt x="4498" y="8158"/>
                    <a:pt x="4498" y="8126"/>
                  </a:cubicBezTo>
                  <a:cubicBezTo>
                    <a:pt x="4498" y="7936"/>
                    <a:pt x="4498" y="2806"/>
                    <a:pt x="4498" y="2806"/>
                  </a:cubicBezTo>
                  <a:cubicBezTo>
                    <a:pt x="4645" y="2806"/>
                    <a:pt x="5117" y="2792"/>
                    <a:pt x="5443" y="2792"/>
                  </a:cubicBezTo>
                  <a:close/>
                  <a:moveTo>
                    <a:pt x="9660" y="8886"/>
                  </a:moveTo>
                  <a:lnTo>
                    <a:pt x="9026" y="9330"/>
                  </a:lnTo>
                  <a:lnTo>
                    <a:pt x="6208" y="9330"/>
                  </a:lnTo>
                  <a:cubicBezTo>
                    <a:pt x="6176" y="9330"/>
                    <a:pt x="5733" y="9013"/>
                    <a:pt x="5574" y="8886"/>
                  </a:cubicBezTo>
                  <a:close/>
                  <a:moveTo>
                    <a:pt x="8678" y="9551"/>
                  </a:moveTo>
                  <a:cubicBezTo>
                    <a:pt x="8583" y="9646"/>
                    <a:pt x="8076" y="9995"/>
                    <a:pt x="8045" y="9995"/>
                  </a:cubicBezTo>
                  <a:lnTo>
                    <a:pt x="7189" y="9995"/>
                  </a:lnTo>
                  <a:lnTo>
                    <a:pt x="6556" y="9551"/>
                  </a:lnTo>
                  <a:close/>
                  <a:moveTo>
                    <a:pt x="7728" y="10248"/>
                  </a:moveTo>
                  <a:lnTo>
                    <a:pt x="7633" y="10312"/>
                  </a:lnTo>
                  <a:lnTo>
                    <a:pt x="7506" y="10248"/>
                  </a:lnTo>
                  <a:close/>
                  <a:moveTo>
                    <a:pt x="3579" y="7778"/>
                  </a:moveTo>
                  <a:cubicBezTo>
                    <a:pt x="4308" y="8285"/>
                    <a:pt x="6841" y="10058"/>
                    <a:pt x="7411" y="10470"/>
                  </a:cubicBezTo>
                  <a:cubicBezTo>
                    <a:pt x="6714" y="10945"/>
                    <a:pt x="4181" y="12718"/>
                    <a:pt x="3579" y="13130"/>
                  </a:cubicBezTo>
                  <a:lnTo>
                    <a:pt x="3579" y="7778"/>
                  </a:lnTo>
                  <a:close/>
                  <a:moveTo>
                    <a:pt x="11655" y="7778"/>
                  </a:moveTo>
                  <a:lnTo>
                    <a:pt x="11655" y="13130"/>
                  </a:lnTo>
                  <a:cubicBezTo>
                    <a:pt x="11021" y="12687"/>
                    <a:pt x="8456" y="10913"/>
                    <a:pt x="7823" y="10470"/>
                  </a:cubicBezTo>
                  <a:cubicBezTo>
                    <a:pt x="8456" y="10026"/>
                    <a:pt x="11021" y="8221"/>
                    <a:pt x="11655" y="7778"/>
                  </a:cubicBezTo>
                  <a:close/>
                  <a:moveTo>
                    <a:pt x="7633" y="10597"/>
                  </a:moveTo>
                  <a:cubicBezTo>
                    <a:pt x="8298" y="11072"/>
                    <a:pt x="10831" y="12845"/>
                    <a:pt x="11401" y="13225"/>
                  </a:cubicBezTo>
                  <a:lnTo>
                    <a:pt x="3833" y="13225"/>
                  </a:lnTo>
                  <a:cubicBezTo>
                    <a:pt x="4529" y="12750"/>
                    <a:pt x="7031" y="11008"/>
                    <a:pt x="7633" y="10597"/>
                  </a:cubicBezTo>
                  <a:close/>
                  <a:moveTo>
                    <a:pt x="1907" y="0"/>
                  </a:moveTo>
                  <a:cubicBezTo>
                    <a:pt x="1875" y="0"/>
                    <a:pt x="1841" y="8"/>
                    <a:pt x="1806" y="19"/>
                  </a:cubicBezTo>
                  <a:cubicBezTo>
                    <a:pt x="1584" y="51"/>
                    <a:pt x="571" y="272"/>
                    <a:pt x="286" y="336"/>
                  </a:cubicBezTo>
                  <a:cubicBezTo>
                    <a:pt x="159" y="367"/>
                    <a:pt x="1" y="367"/>
                    <a:pt x="32" y="526"/>
                  </a:cubicBezTo>
                  <a:cubicBezTo>
                    <a:pt x="222" y="1508"/>
                    <a:pt x="444" y="2489"/>
                    <a:pt x="634" y="3439"/>
                  </a:cubicBezTo>
                  <a:cubicBezTo>
                    <a:pt x="664" y="3529"/>
                    <a:pt x="666" y="3759"/>
                    <a:pt x="798" y="3759"/>
                  </a:cubicBezTo>
                  <a:cubicBezTo>
                    <a:pt x="806" y="3759"/>
                    <a:pt x="815" y="3758"/>
                    <a:pt x="824" y="3756"/>
                  </a:cubicBezTo>
                  <a:cubicBezTo>
                    <a:pt x="982" y="3756"/>
                    <a:pt x="2407" y="3439"/>
                    <a:pt x="2502" y="3408"/>
                  </a:cubicBezTo>
                  <a:cubicBezTo>
                    <a:pt x="2566" y="3408"/>
                    <a:pt x="2692" y="3376"/>
                    <a:pt x="2692" y="3281"/>
                  </a:cubicBezTo>
                  <a:cubicBezTo>
                    <a:pt x="2692" y="3186"/>
                    <a:pt x="2597" y="2838"/>
                    <a:pt x="2566" y="2743"/>
                  </a:cubicBezTo>
                  <a:cubicBezTo>
                    <a:pt x="2946" y="2648"/>
                    <a:pt x="3326" y="2553"/>
                    <a:pt x="3706" y="2489"/>
                  </a:cubicBezTo>
                  <a:cubicBezTo>
                    <a:pt x="3833" y="2458"/>
                    <a:pt x="3959" y="2426"/>
                    <a:pt x="4086" y="2394"/>
                  </a:cubicBezTo>
                  <a:lnTo>
                    <a:pt x="4213" y="2363"/>
                  </a:lnTo>
                  <a:cubicBezTo>
                    <a:pt x="4244" y="2363"/>
                    <a:pt x="4276" y="2426"/>
                    <a:pt x="4308" y="2458"/>
                  </a:cubicBezTo>
                  <a:cubicBezTo>
                    <a:pt x="4339" y="2489"/>
                    <a:pt x="4403" y="2521"/>
                    <a:pt x="4434" y="2553"/>
                  </a:cubicBezTo>
                  <a:cubicBezTo>
                    <a:pt x="4339" y="2553"/>
                    <a:pt x="4244" y="2584"/>
                    <a:pt x="4244" y="2679"/>
                  </a:cubicBezTo>
                  <a:lnTo>
                    <a:pt x="4244" y="2806"/>
                  </a:lnTo>
                  <a:lnTo>
                    <a:pt x="4244" y="6448"/>
                  </a:lnTo>
                  <a:cubicBezTo>
                    <a:pt x="4244" y="6480"/>
                    <a:pt x="4244" y="6480"/>
                    <a:pt x="4244" y="6511"/>
                  </a:cubicBezTo>
                  <a:cubicBezTo>
                    <a:pt x="4181" y="6575"/>
                    <a:pt x="3453" y="7398"/>
                    <a:pt x="3453" y="7430"/>
                  </a:cubicBezTo>
                  <a:cubicBezTo>
                    <a:pt x="3437" y="7445"/>
                    <a:pt x="3437" y="7445"/>
                    <a:pt x="3437" y="7445"/>
                  </a:cubicBezTo>
                  <a:cubicBezTo>
                    <a:pt x="3437" y="7445"/>
                    <a:pt x="3437" y="7445"/>
                    <a:pt x="3421" y="7461"/>
                  </a:cubicBezTo>
                  <a:cubicBezTo>
                    <a:pt x="3358" y="7461"/>
                    <a:pt x="3326" y="7525"/>
                    <a:pt x="3326" y="7556"/>
                  </a:cubicBezTo>
                  <a:lnTo>
                    <a:pt x="3326" y="13257"/>
                  </a:lnTo>
                  <a:cubicBezTo>
                    <a:pt x="3326" y="13352"/>
                    <a:pt x="3326" y="13478"/>
                    <a:pt x="3453" y="13478"/>
                  </a:cubicBezTo>
                  <a:lnTo>
                    <a:pt x="11750" y="13478"/>
                  </a:lnTo>
                  <a:cubicBezTo>
                    <a:pt x="11877" y="13478"/>
                    <a:pt x="11877" y="13352"/>
                    <a:pt x="11877" y="13257"/>
                  </a:cubicBezTo>
                  <a:lnTo>
                    <a:pt x="11877" y="7620"/>
                  </a:lnTo>
                  <a:cubicBezTo>
                    <a:pt x="11877" y="7556"/>
                    <a:pt x="11877" y="7493"/>
                    <a:pt x="11813" y="7461"/>
                  </a:cubicBezTo>
                  <a:cubicBezTo>
                    <a:pt x="11782" y="7430"/>
                    <a:pt x="11782" y="7430"/>
                    <a:pt x="11750" y="7430"/>
                  </a:cubicBezTo>
                  <a:cubicBezTo>
                    <a:pt x="11718" y="7366"/>
                    <a:pt x="11116" y="6638"/>
                    <a:pt x="10958" y="6480"/>
                  </a:cubicBezTo>
                  <a:cubicBezTo>
                    <a:pt x="10958" y="6480"/>
                    <a:pt x="10958" y="3629"/>
                    <a:pt x="10958" y="2679"/>
                  </a:cubicBezTo>
                  <a:cubicBezTo>
                    <a:pt x="10958" y="2584"/>
                    <a:pt x="10863" y="2553"/>
                    <a:pt x="10800" y="2553"/>
                  </a:cubicBezTo>
                  <a:cubicBezTo>
                    <a:pt x="10736" y="2553"/>
                    <a:pt x="10491" y="2561"/>
                    <a:pt x="10253" y="2561"/>
                  </a:cubicBezTo>
                  <a:cubicBezTo>
                    <a:pt x="10016" y="2561"/>
                    <a:pt x="9786" y="2553"/>
                    <a:pt x="9755" y="2521"/>
                  </a:cubicBezTo>
                  <a:cubicBezTo>
                    <a:pt x="9470" y="2299"/>
                    <a:pt x="9185" y="2109"/>
                    <a:pt x="8900" y="1888"/>
                  </a:cubicBezTo>
                  <a:cubicBezTo>
                    <a:pt x="8773" y="1761"/>
                    <a:pt x="8615" y="1666"/>
                    <a:pt x="8488" y="1571"/>
                  </a:cubicBezTo>
                  <a:cubicBezTo>
                    <a:pt x="8393" y="1476"/>
                    <a:pt x="8266" y="1381"/>
                    <a:pt x="8171" y="1286"/>
                  </a:cubicBezTo>
                  <a:cubicBezTo>
                    <a:pt x="7855" y="1096"/>
                    <a:pt x="7506" y="1001"/>
                    <a:pt x="7158" y="906"/>
                  </a:cubicBezTo>
                  <a:cubicBezTo>
                    <a:pt x="6873" y="811"/>
                    <a:pt x="6588" y="748"/>
                    <a:pt x="6303" y="653"/>
                  </a:cubicBezTo>
                  <a:cubicBezTo>
                    <a:pt x="5606" y="494"/>
                    <a:pt x="4878" y="304"/>
                    <a:pt x="4149" y="209"/>
                  </a:cubicBezTo>
                  <a:cubicBezTo>
                    <a:pt x="4038" y="193"/>
                    <a:pt x="3935" y="185"/>
                    <a:pt x="3833" y="185"/>
                  </a:cubicBezTo>
                  <a:cubicBezTo>
                    <a:pt x="3730" y="185"/>
                    <a:pt x="3627" y="193"/>
                    <a:pt x="3516" y="209"/>
                  </a:cubicBezTo>
                  <a:cubicBezTo>
                    <a:pt x="3041" y="272"/>
                    <a:pt x="2566" y="336"/>
                    <a:pt x="2091" y="399"/>
                  </a:cubicBezTo>
                  <a:cubicBezTo>
                    <a:pt x="2059" y="304"/>
                    <a:pt x="2027" y="177"/>
                    <a:pt x="2027" y="82"/>
                  </a:cubicBezTo>
                  <a:cubicBezTo>
                    <a:pt x="2007" y="22"/>
                    <a:pt x="1962" y="0"/>
                    <a:pt x="19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1"/>
            <p:cNvSpPr/>
            <p:nvPr/>
          </p:nvSpPr>
          <p:spPr>
            <a:xfrm>
              <a:off x="3427200" y="2016125"/>
              <a:ext cx="19800" cy="17750"/>
            </a:xfrm>
            <a:custGeom>
              <a:avLst/>
              <a:gdLst/>
              <a:ahLst/>
              <a:cxnLst/>
              <a:rect l="l" t="t" r="r" b="b"/>
              <a:pathLst>
                <a:path w="792" h="710" extrusionOk="0">
                  <a:moveTo>
                    <a:pt x="405" y="231"/>
                  </a:moveTo>
                  <a:cubicBezTo>
                    <a:pt x="450" y="231"/>
                    <a:pt x="494" y="259"/>
                    <a:pt x="507" y="323"/>
                  </a:cubicBezTo>
                  <a:cubicBezTo>
                    <a:pt x="525" y="415"/>
                    <a:pt x="458" y="465"/>
                    <a:pt x="392" y="465"/>
                  </a:cubicBezTo>
                  <a:cubicBezTo>
                    <a:pt x="345" y="465"/>
                    <a:pt x="298" y="439"/>
                    <a:pt x="285" y="386"/>
                  </a:cubicBezTo>
                  <a:cubicBezTo>
                    <a:pt x="266" y="292"/>
                    <a:pt x="337" y="231"/>
                    <a:pt x="405" y="231"/>
                  </a:cubicBezTo>
                  <a:close/>
                  <a:moveTo>
                    <a:pt x="409" y="1"/>
                  </a:moveTo>
                  <a:cubicBezTo>
                    <a:pt x="357" y="1"/>
                    <a:pt x="304" y="13"/>
                    <a:pt x="253" y="38"/>
                  </a:cubicBezTo>
                  <a:cubicBezTo>
                    <a:pt x="95" y="101"/>
                    <a:pt x="0" y="323"/>
                    <a:pt x="95" y="513"/>
                  </a:cubicBezTo>
                  <a:cubicBezTo>
                    <a:pt x="141" y="628"/>
                    <a:pt x="270" y="709"/>
                    <a:pt x="398" y="709"/>
                  </a:cubicBezTo>
                  <a:cubicBezTo>
                    <a:pt x="446" y="709"/>
                    <a:pt x="495" y="698"/>
                    <a:pt x="538" y="671"/>
                  </a:cubicBezTo>
                  <a:cubicBezTo>
                    <a:pt x="728" y="608"/>
                    <a:pt x="792" y="386"/>
                    <a:pt x="728" y="228"/>
                  </a:cubicBezTo>
                  <a:cubicBezTo>
                    <a:pt x="682" y="89"/>
                    <a:pt x="551" y="1"/>
                    <a:pt x="4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1"/>
            <p:cNvSpPr/>
            <p:nvPr/>
          </p:nvSpPr>
          <p:spPr>
            <a:xfrm>
              <a:off x="3870550" y="1742325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503" y="1"/>
                  </a:moveTo>
                  <a:lnTo>
                    <a:pt x="1236" y="1236"/>
                  </a:lnTo>
                  <a:lnTo>
                    <a:pt x="1" y="2471"/>
                  </a:lnTo>
                  <a:lnTo>
                    <a:pt x="1521" y="2724"/>
                  </a:lnTo>
                  <a:lnTo>
                    <a:pt x="3009" y="3009"/>
                  </a:lnTo>
                  <a:lnTo>
                    <a:pt x="3009" y="3009"/>
                  </a:lnTo>
                  <a:lnTo>
                    <a:pt x="2756" y="1521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1"/>
            <p:cNvSpPr/>
            <p:nvPr/>
          </p:nvSpPr>
          <p:spPr>
            <a:xfrm>
              <a:off x="3532475" y="2567300"/>
              <a:ext cx="87125" cy="87125"/>
            </a:xfrm>
            <a:custGeom>
              <a:avLst/>
              <a:gdLst/>
              <a:ahLst/>
              <a:cxnLst/>
              <a:rect l="l" t="t" r="r" b="b"/>
              <a:pathLst>
                <a:path w="3485" h="3485" extrusionOk="0">
                  <a:moveTo>
                    <a:pt x="1743" y="1"/>
                  </a:moveTo>
                  <a:cubicBezTo>
                    <a:pt x="793" y="1"/>
                    <a:pt x="1" y="761"/>
                    <a:pt x="1" y="1743"/>
                  </a:cubicBezTo>
                  <a:cubicBezTo>
                    <a:pt x="1" y="2693"/>
                    <a:pt x="793" y="3484"/>
                    <a:pt x="1743" y="3484"/>
                  </a:cubicBezTo>
                  <a:cubicBezTo>
                    <a:pt x="2725" y="3484"/>
                    <a:pt x="3485" y="2693"/>
                    <a:pt x="3485" y="1743"/>
                  </a:cubicBezTo>
                  <a:cubicBezTo>
                    <a:pt x="3485" y="761"/>
                    <a:pt x="2725" y="1"/>
                    <a:pt x="174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1"/>
            <p:cNvSpPr/>
            <p:nvPr/>
          </p:nvSpPr>
          <p:spPr>
            <a:xfrm>
              <a:off x="3095450" y="1644150"/>
              <a:ext cx="969100" cy="969900"/>
            </a:xfrm>
            <a:custGeom>
              <a:avLst/>
              <a:gdLst/>
              <a:ahLst/>
              <a:cxnLst/>
              <a:rect l="l" t="t" r="r" b="b"/>
              <a:pathLst>
                <a:path w="38764" h="38796" extrusionOk="0">
                  <a:moveTo>
                    <a:pt x="19382" y="286"/>
                  </a:moveTo>
                  <a:cubicBezTo>
                    <a:pt x="29928" y="286"/>
                    <a:pt x="38510" y="8868"/>
                    <a:pt x="38510" y="19414"/>
                  </a:cubicBezTo>
                  <a:cubicBezTo>
                    <a:pt x="38510" y="29960"/>
                    <a:pt x="29928" y="38542"/>
                    <a:pt x="19382" y="38542"/>
                  </a:cubicBezTo>
                  <a:cubicBezTo>
                    <a:pt x="8805" y="38542"/>
                    <a:pt x="222" y="29960"/>
                    <a:pt x="222" y="19414"/>
                  </a:cubicBezTo>
                  <a:cubicBezTo>
                    <a:pt x="222" y="8868"/>
                    <a:pt x="8805" y="286"/>
                    <a:pt x="19382" y="286"/>
                  </a:cubicBezTo>
                  <a:close/>
                  <a:moveTo>
                    <a:pt x="19382" y="1"/>
                  </a:moveTo>
                  <a:cubicBezTo>
                    <a:pt x="8678" y="1"/>
                    <a:pt x="1" y="8710"/>
                    <a:pt x="1" y="19414"/>
                  </a:cubicBezTo>
                  <a:cubicBezTo>
                    <a:pt x="1" y="30086"/>
                    <a:pt x="8678" y="38795"/>
                    <a:pt x="19382" y="38795"/>
                  </a:cubicBezTo>
                  <a:cubicBezTo>
                    <a:pt x="30055" y="38795"/>
                    <a:pt x="38764" y="30086"/>
                    <a:pt x="38764" y="19414"/>
                  </a:cubicBezTo>
                  <a:cubicBezTo>
                    <a:pt x="38764" y="8710"/>
                    <a:pt x="30055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1"/>
            <p:cNvSpPr/>
            <p:nvPr/>
          </p:nvSpPr>
          <p:spPr>
            <a:xfrm>
              <a:off x="3191250" y="1740750"/>
              <a:ext cx="776700" cy="776700"/>
            </a:xfrm>
            <a:custGeom>
              <a:avLst/>
              <a:gdLst/>
              <a:ahLst/>
              <a:cxnLst/>
              <a:rect l="l" t="t" r="r" b="b"/>
              <a:pathLst>
                <a:path w="31068" h="31068" extrusionOk="0">
                  <a:moveTo>
                    <a:pt x="15550" y="3769"/>
                  </a:moveTo>
                  <a:cubicBezTo>
                    <a:pt x="22042" y="3769"/>
                    <a:pt x="27331" y="9058"/>
                    <a:pt x="27331" y="15550"/>
                  </a:cubicBezTo>
                  <a:cubicBezTo>
                    <a:pt x="27331" y="22042"/>
                    <a:pt x="22042" y="27331"/>
                    <a:pt x="15550" y="27331"/>
                  </a:cubicBezTo>
                  <a:cubicBezTo>
                    <a:pt x="9026" y="27331"/>
                    <a:pt x="3738" y="22042"/>
                    <a:pt x="3738" y="15550"/>
                  </a:cubicBezTo>
                  <a:cubicBezTo>
                    <a:pt x="3738" y="9026"/>
                    <a:pt x="9026" y="3769"/>
                    <a:pt x="15550" y="3769"/>
                  </a:cubicBezTo>
                  <a:close/>
                  <a:moveTo>
                    <a:pt x="15550" y="1"/>
                  </a:moveTo>
                  <a:cubicBezTo>
                    <a:pt x="6968" y="1"/>
                    <a:pt x="1" y="6968"/>
                    <a:pt x="1" y="15550"/>
                  </a:cubicBezTo>
                  <a:cubicBezTo>
                    <a:pt x="1" y="24101"/>
                    <a:pt x="6968" y="31068"/>
                    <a:pt x="15550" y="31068"/>
                  </a:cubicBezTo>
                  <a:cubicBezTo>
                    <a:pt x="24101" y="31068"/>
                    <a:pt x="31068" y="24101"/>
                    <a:pt x="31068" y="15550"/>
                  </a:cubicBezTo>
                  <a:cubicBezTo>
                    <a:pt x="31068" y="6968"/>
                    <a:pt x="24101" y="1"/>
                    <a:pt x="155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1"/>
            <p:cNvSpPr/>
            <p:nvPr/>
          </p:nvSpPr>
          <p:spPr>
            <a:xfrm>
              <a:off x="2776400" y="3084300"/>
              <a:ext cx="1391075" cy="7950"/>
            </a:xfrm>
            <a:custGeom>
              <a:avLst/>
              <a:gdLst/>
              <a:ahLst/>
              <a:cxnLst/>
              <a:rect l="l" t="t" r="r" b="b"/>
              <a:pathLst>
                <a:path w="55643" h="318" extrusionOk="0">
                  <a:moveTo>
                    <a:pt x="0" y="1"/>
                  </a:moveTo>
                  <a:lnTo>
                    <a:pt x="0" y="317"/>
                  </a:lnTo>
                  <a:lnTo>
                    <a:pt x="55643" y="317"/>
                  </a:lnTo>
                  <a:lnTo>
                    <a:pt x="5564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1"/>
            <p:cNvSpPr/>
            <p:nvPr/>
          </p:nvSpPr>
          <p:spPr>
            <a:xfrm>
              <a:off x="3572075" y="2592650"/>
              <a:ext cx="7950" cy="980175"/>
            </a:xfrm>
            <a:custGeom>
              <a:avLst/>
              <a:gdLst/>
              <a:ahLst/>
              <a:cxnLst/>
              <a:rect l="l" t="t" r="r" b="b"/>
              <a:pathLst>
                <a:path w="318" h="39207" extrusionOk="0">
                  <a:moveTo>
                    <a:pt x="0" y="0"/>
                  </a:moveTo>
                  <a:lnTo>
                    <a:pt x="0" y="39206"/>
                  </a:lnTo>
                  <a:lnTo>
                    <a:pt x="317" y="39206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1"/>
            <p:cNvSpPr/>
            <p:nvPr/>
          </p:nvSpPr>
          <p:spPr>
            <a:xfrm>
              <a:off x="3522975" y="4035600"/>
              <a:ext cx="65925" cy="55800"/>
            </a:xfrm>
            <a:custGeom>
              <a:avLst/>
              <a:gdLst/>
              <a:ahLst/>
              <a:cxnLst/>
              <a:rect l="l" t="t" r="r" b="b"/>
              <a:pathLst>
                <a:path w="2637" h="2232" extrusionOk="0">
                  <a:moveTo>
                    <a:pt x="2448" y="0"/>
                  </a:moveTo>
                  <a:cubicBezTo>
                    <a:pt x="2417" y="0"/>
                    <a:pt x="2385" y="11"/>
                    <a:pt x="2356" y="36"/>
                  </a:cubicBezTo>
                  <a:lnTo>
                    <a:pt x="2356" y="36"/>
                  </a:lnTo>
                  <a:cubicBezTo>
                    <a:pt x="2354" y="37"/>
                    <a:pt x="2351" y="40"/>
                    <a:pt x="2344" y="46"/>
                  </a:cubicBezTo>
                  <a:cubicBezTo>
                    <a:pt x="1933" y="521"/>
                    <a:pt x="1521" y="996"/>
                    <a:pt x="1046" y="1408"/>
                  </a:cubicBezTo>
                  <a:cubicBezTo>
                    <a:pt x="824" y="1598"/>
                    <a:pt x="571" y="1788"/>
                    <a:pt x="286" y="1915"/>
                  </a:cubicBezTo>
                  <a:cubicBezTo>
                    <a:pt x="191" y="1946"/>
                    <a:pt x="33" y="1946"/>
                    <a:pt x="33" y="2073"/>
                  </a:cubicBezTo>
                  <a:cubicBezTo>
                    <a:pt x="1" y="2200"/>
                    <a:pt x="128" y="2231"/>
                    <a:pt x="223" y="2231"/>
                  </a:cubicBezTo>
                  <a:cubicBezTo>
                    <a:pt x="571" y="2136"/>
                    <a:pt x="888" y="1883"/>
                    <a:pt x="1141" y="1661"/>
                  </a:cubicBezTo>
                  <a:cubicBezTo>
                    <a:pt x="1458" y="1408"/>
                    <a:pt x="1774" y="1091"/>
                    <a:pt x="2059" y="775"/>
                  </a:cubicBezTo>
                  <a:cubicBezTo>
                    <a:pt x="2186" y="648"/>
                    <a:pt x="2313" y="490"/>
                    <a:pt x="2471" y="331"/>
                  </a:cubicBezTo>
                  <a:cubicBezTo>
                    <a:pt x="2503" y="300"/>
                    <a:pt x="2534" y="268"/>
                    <a:pt x="2566" y="236"/>
                  </a:cubicBezTo>
                  <a:cubicBezTo>
                    <a:pt x="2637" y="118"/>
                    <a:pt x="2549" y="0"/>
                    <a:pt x="244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1"/>
            <p:cNvSpPr/>
            <p:nvPr/>
          </p:nvSpPr>
          <p:spPr>
            <a:xfrm>
              <a:off x="3368600" y="4009675"/>
              <a:ext cx="25350" cy="22475"/>
            </a:xfrm>
            <a:custGeom>
              <a:avLst/>
              <a:gdLst/>
              <a:ahLst/>
              <a:cxnLst/>
              <a:rect l="l" t="t" r="r" b="b"/>
              <a:pathLst>
                <a:path w="1014" h="899" extrusionOk="0">
                  <a:moveTo>
                    <a:pt x="496" y="278"/>
                  </a:moveTo>
                  <a:cubicBezTo>
                    <a:pt x="605" y="278"/>
                    <a:pt x="723" y="378"/>
                    <a:pt x="666" y="513"/>
                  </a:cubicBezTo>
                  <a:cubicBezTo>
                    <a:pt x="641" y="586"/>
                    <a:pt x="580" y="617"/>
                    <a:pt x="517" y="617"/>
                  </a:cubicBezTo>
                  <a:cubicBezTo>
                    <a:pt x="416" y="617"/>
                    <a:pt x="310" y="536"/>
                    <a:pt x="349" y="418"/>
                  </a:cubicBezTo>
                  <a:cubicBezTo>
                    <a:pt x="361" y="319"/>
                    <a:pt x="427" y="278"/>
                    <a:pt x="496" y="278"/>
                  </a:cubicBezTo>
                  <a:close/>
                  <a:moveTo>
                    <a:pt x="516" y="1"/>
                  </a:moveTo>
                  <a:cubicBezTo>
                    <a:pt x="351" y="1"/>
                    <a:pt x="197" y="89"/>
                    <a:pt x="127" y="228"/>
                  </a:cubicBezTo>
                  <a:cubicBezTo>
                    <a:pt x="1" y="450"/>
                    <a:pt x="96" y="735"/>
                    <a:pt x="317" y="862"/>
                  </a:cubicBezTo>
                  <a:cubicBezTo>
                    <a:pt x="375" y="886"/>
                    <a:pt x="435" y="898"/>
                    <a:pt x="495" y="898"/>
                  </a:cubicBezTo>
                  <a:cubicBezTo>
                    <a:pt x="663" y="898"/>
                    <a:pt x="825" y="804"/>
                    <a:pt x="919" y="640"/>
                  </a:cubicBezTo>
                  <a:cubicBezTo>
                    <a:pt x="1014" y="418"/>
                    <a:pt x="919" y="133"/>
                    <a:pt x="697" y="38"/>
                  </a:cubicBezTo>
                  <a:lnTo>
                    <a:pt x="697" y="38"/>
                  </a:lnTo>
                  <a:cubicBezTo>
                    <a:pt x="717" y="45"/>
                    <a:pt x="726" y="47"/>
                    <a:pt x="728" y="47"/>
                  </a:cubicBezTo>
                  <a:cubicBezTo>
                    <a:pt x="733" y="47"/>
                    <a:pt x="688" y="29"/>
                    <a:pt x="682" y="29"/>
                  </a:cubicBezTo>
                  <a:cubicBezTo>
                    <a:pt x="680" y="29"/>
                    <a:pt x="684" y="32"/>
                    <a:pt x="697" y="38"/>
                  </a:cubicBezTo>
                  <a:cubicBezTo>
                    <a:pt x="638" y="13"/>
                    <a:pt x="576" y="1"/>
                    <a:pt x="5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1"/>
            <p:cNvSpPr/>
            <p:nvPr/>
          </p:nvSpPr>
          <p:spPr>
            <a:xfrm>
              <a:off x="3354350" y="3928475"/>
              <a:ext cx="392725" cy="221125"/>
            </a:xfrm>
            <a:custGeom>
              <a:avLst/>
              <a:gdLst/>
              <a:ahLst/>
              <a:cxnLst/>
              <a:rect l="l" t="t" r="r" b="b"/>
              <a:pathLst>
                <a:path w="15709" h="8845" extrusionOk="0">
                  <a:moveTo>
                    <a:pt x="1964" y="309"/>
                  </a:moveTo>
                  <a:lnTo>
                    <a:pt x="3927" y="1164"/>
                  </a:lnTo>
                  <a:cubicBezTo>
                    <a:pt x="3484" y="2146"/>
                    <a:pt x="2312" y="4838"/>
                    <a:pt x="2312" y="4838"/>
                  </a:cubicBezTo>
                  <a:lnTo>
                    <a:pt x="380" y="3983"/>
                  </a:lnTo>
                  <a:lnTo>
                    <a:pt x="1964" y="309"/>
                  </a:lnTo>
                  <a:close/>
                  <a:moveTo>
                    <a:pt x="13745" y="816"/>
                  </a:moveTo>
                  <a:lnTo>
                    <a:pt x="15360" y="4490"/>
                  </a:lnTo>
                  <a:lnTo>
                    <a:pt x="13428" y="5345"/>
                  </a:lnTo>
                  <a:cubicBezTo>
                    <a:pt x="13016" y="4363"/>
                    <a:pt x="11940" y="1924"/>
                    <a:pt x="11813" y="1671"/>
                  </a:cubicBezTo>
                  <a:cubicBezTo>
                    <a:pt x="12478" y="1386"/>
                    <a:pt x="13111" y="1101"/>
                    <a:pt x="13745" y="816"/>
                  </a:cubicBezTo>
                  <a:close/>
                  <a:moveTo>
                    <a:pt x="8551" y="1703"/>
                  </a:moveTo>
                  <a:cubicBezTo>
                    <a:pt x="8931" y="1766"/>
                    <a:pt x="9279" y="1956"/>
                    <a:pt x="9660" y="2083"/>
                  </a:cubicBezTo>
                  <a:cubicBezTo>
                    <a:pt x="9976" y="2178"/>
                    <a:pt x="10356" y="2305"/>
                    <a:pt x="10705" y="2305"/>
                  </a:cubicBezTo>
                  <a:cubicBezTo>
                    <a:pt x="11053" y="2305"/>
                    <a:pt x="11401" y="2178"/>
                    <a:pt x="11686" y="2019"/>
                  </a:cubicBezTo>
                  <a:lnTo>
                    <a:pt x="12985" y="4996"/>
                  </a:lnTo>
                  <a:lnTo>
                    <a:pt x="12541" y="5376"/>
                  </a:lnTo>
                  <a:cubicBezTo>
                    <a:pt x="12446" y="5440"/>
                    <a:pt x="12383" y="5503"/>
                    <a:pt x="12320" y="5598"/>
                  </a:cubicBezTo>
                  <a:cubicBezTo>
                    <a:pt x="12130" y="5915"/>
                    <a:pt x="12035" y="5978"/>
                    <a:pt x="11971" y="5978"/>
                  </a:cubicBezTo>
                  <a:cubicBezTo>
                    <a:pt x="11813" y="5883"/>
                    <a:pt x="11686" y="5693"/>
                    <a:pt x="11560" y="5535"/>
                  </a:cubicBezTo>
                  <a:cubicBezTo>
                    <a:pt x="11306" y="5281"/>
                    <a:pt x="11085" y="5028"/>
                    <a:pt x="10863" y="4775"/>
                  </a:cubicBezTo>
                  <a:cubicBezTo>
                    <a:pt x="10483" y="4395"/>
                    <a:pt x="10103" y="3983"/>
                    <a:pt x="9755" y="3603"/>
                  </a:cubicBezTo>
                  <a:cubicBezTo>
                    <a:pt x="9565" y="3413"/>
                    <a:pt x="9406" y="3255"/>
                    <a:pt x="9248" y="3096"/>
                  </a:cubicBezTo>
                  <a:cubicBezTo>
                    <a:pt x="9089" y="2970"/>
                    <a:pt x="8931" y="2811"/>
                    <a:pt x="8773" y="2716"/>
                  </a:cubicBezTo>
                  <a:cubicBezTo>
                    <a:pt x="8707" y="2672"/>
                    <a:pt x="8642" y="2655"/>
                    <a:pt x="8577" y="2655"/>
                  </a:cubicBezTo>
                  <a:cubicBezTo>
                    <a:pt x="8455" y="2655"/>
                    <a:pt x="8338" y="2717"/>
                    <a:pt x="8234" y="2780"/>
                  </a:cubicBezTo>
                  <a:cubicBezTo>
                    <a:pt x="8108" y="2875"/>
                    <a:pt x="7981" y="2938"/>
                    <a:pt x="7823" y="2970"/>
                  </a:cubicBezTo>
                  <a:cubicBezTo>
                    <a:pt x="7601" y="3033"/>
                    <a:pt x="7253" y="3033"/>
                    <a:pt x="7189" y="3318"/>
                  </a:cubicBezTo>
                  <a:cubicBezTo>
                    <a:pt x="7094" y="3540"/>
                    <a:pt x="7094" y="3761"/>
                    <a:pt x="6968" y="3983"/>
                  </a:cubicBezTo>
                  <a:cubicBezTo>
                    <a:pt x="6865" y="4111"/>
                    <a:pt x="6638" y="4343"/>
                    <a:pt x="6438" y="4343"/>
                  </a:cubicBezTo>
                  <a:cubicBezTo>
                    <a:pt x="6391" y="4343"/>
                    <a:pt x="6345" y="4330"/>
                    <a:pt x="6303" y="4300"/>
                  </a:cubicBezTo>
                  <a:cubicBezTo>
                    <a:pt x="6208" y="4236"/>
                    <a:pt x="6239" y="4110"/>
                    <a:pt x="6239" y="3983"/>
                  </a:cubicBezTo>
                  <a:cubicBezTo>
                    <a:pt x="6271" y="3825"/>
                    <a:pt x="6303" y="3666"/>
                    <a:pt x="6366" y="3508"/>
                  </a:cubicBezTo>
                  <a:cubicBezTo>
                    <a:pt x="6429" y="3160"/>
                    <a:pt x="6493" y="2780"/>
                    <a:pt x="6651" y="2431"/>
                  </a:cubicBezTo>
                  <a:cubicBezTo>
                    <a:pt x="6683" y="2368"/>
                    <a:pt x="6714" y="2336"/>
                    <a:pt x="6778" y="2305"/>
                  </a:cubicBezTo>
                  <a:cubicBezTo>
                    <a:pt x="7031" y="2178"/>
                    <a:pt x="7284" y="2083"/>
                    <a:pt x="7538" y="1988"/>
                  </a:cubicBezTo>
                  <a:cubicBezTo>
                    <a:pt x="7728" y="1924"/>
                    <a:pt x="7918" y="1861"/>
                    <a:pt x="8108" y="1798"/>
                  </a:cubicBezTo>
                  <a:cubicBezTo>
                    <a:pt x="8234" y="1766"/>
                    <a:pt x="8393" y="1703"/>
                    <a:pt x="8551" y="1703"/>
                  </a:cubicBezTo>
                  <a:close/>
                  <a:moveTo>
                    <a:pt x="4460" y="5849"/>
                  </a:moveTo>
                  <a:cubicBezTo>
                    <a:pt x="4472" y="5849"/>
                    <a:pt x="4485" y="5850"/>
                    <a:pt x="4497" y="5851"/>
                  </a:cubicBezTo>
                  <a:cubicBezTo>
                    <a:pt x="4592" y="5883"/>
                    <a:pt x="4719" y="5915"/>
                    <a:pt x="4751" y="6010"/>
                  </a:cubicBezTo>
                  <a:cubicBezTo>
                    <a:pt x="4814" y="6105"/>
                    <a:pt x="4846" y="6136"/>
                    <a:pt x="4814" y="6231"/>
                  </a:cubicBezTo>
                  <a:cubicBezTo>
                    <a:pt x="4751" y="6295"/>
                    <a:pt x="4719" y="6390"/>
                    <a:pt x="4687" y="6485"/>
                  </a:cubicBezTo>
                  <a:cubicBezTo>
                    <a:pt x="4687" y="6548"/>
                    <a:pt x="4687" y="6706"/>
                    <a:pt x="4592" y="6706"/>
                  </a:cubicBezTo>
                  <a:cubicBezTo>
                    <a:pt x="4371" y="6706"/>
                    <a:pt x="4181" y="6453"/>
                    <a:pt x="4149" y="6295"/>
                  </a:cubicBezTo>
                  <a:cubicBezTo>
                    <a:pt x="4089" y="6086"/>
                    <a:pt x="4255" y="5849"/>
                    <a:pt x="4460" y="5849"/>
                  </a:cubicBezTo>
                  <a:close/>
                  <a:moveTo>
                    <a:pt x="5321" y="6326"/>
                  </a:moveTo>
                  <a:cubicBezTo>
                    <a:pt x="5638" y="6358"/>
                    <a:pt x="5733" y="6611"/>
                    <a:pt x="5764" y="6896"/>
                  </a:cubicBezTo>
                  <a:cubicBezTo>
                    <a:pt x="5764" y="7055"/>
                    <a:pt x="5764" y="7213"/>
                    <a:pt x="5701" y="7308"/>
                  </a:cubicBezTo>
                  <a:cubicBezTo>
                    <a:pt x="5649" y="7386"/>
                    <a:pt x="5554" y="7443"/>
                    <a:pt x="5469" y="7443"/>
                  </a:cubicBezTo>
                  <a:cubicBezTo>
                    <a:pt x="5451" y="7443"/>
                    <a:pt x="5433" y="7440"/>
                    <a:pt x="5416" y="7435"/>
                  </a:cubicBezTo>
                  <a:cubicBezTo>
                    <a:pt x="5226" y="7435"/>
                    <a:pt x="4973" y="7150"/>
                    <a:pt x="4941" y="6960"/>
                  </a:cubicBezTo>
                  <a:lnTo>
                    <a:pt x="4941" y="6960"/>
                  </a:lnTo>
                  <a:cubicBezTo>
                    <a:pt x="4946" y="6980"/>
                    <a:pt x="4949" y="6988"/>
                    <a:pt x="4950" y="6988"/>
                  </a:cubicBezTo>
                  <a:cubicBezTo>
                    <a:pt x="4952" y="6988"/>
                    <a:pt x="4941" y="6924"/>
                    <a:pt x="4935" y="6897"/>
                  </a:cubicBezTo>
                  <a:lnTo>
                    <a:pt x="4935" y="6897"/>
                  </a:lnTo>
                  <a:cubicBezTo>
                    <a:pt x="4936" y="6919"/>
                    <a:pt x="4938" y="6940"/>
                    <a:pt x="4941" y="6960"/>
                  </a:cubicBezTo>
                  <a:cubicBezTo>
                    <a:pt x="4933" y="6904"/>
                    <a:pt x="4931" y="6884"/>
                    <a:pt x="4932" y="6884"/>
                  </a:cubicBezTo>
                  <a:lnTo>
                    <a:pt x="4932" y="6884"/>
                  </a:lnTo>
                  <a:cubicBezTo>
                    <a:pt x="4933" y="6884"/>
                    <a:pt x="4934" y="6889"/>
                    <a:pt x="4935" y="6897"/>
                  </a:cubicBezTo>
                  <a:lnTo>
                    <a:pt x="4935" y="6897"/>
                  </a:lnTo>
                  <a:cubicBezTo>
                    <a:pt x="4928" y="6668"/>
                    <a:pt x="5032" y="6326"/>
                    <a:pt x="5321" y="6326"/>
                  </a:cubicBezTo>
                  <a:close/>
                  <a:moveTo>
                    <a:pt x="6334" y="6865"/>
                  </a:moveTo>
                  <a:cubicBezTo>
                    <a:pt x="6619" y="6896"/>
                    <a:pt x="6778" y="7118"/>
                    <a:pt x="6809" y="7372"/>
                  </a:cubicBezTo>
                  <a:cubicBezTo>
                    <a:pt x="6841" y="7625"/>
                    <a:pt x="6809" y="8037"/>
                    <a:pt x="6493" y="8100"/>
                  </a:cubicBezTo>
                  <a:cubicBezTo>
                    <a:pt x="6458" y="8113"/>
                    <a:pt x="6425" y="8119"/>
                    <a:pt x="6394" y="8119"/>
                  </a:cubicBezTo>
                  <a:cubicBezTo>
                    <a:pt x="6198" y="8119"/>
                    <a:pt x="6072" y="7884"/>
                    <a:pt x="6018" y="7720"/>
                  </a:cubicBezTo>
                  <a:cubicBezTo>
                    <a:pt x="5986" y="7530"/>
                    <a:pt x="5986" y="7372"/>
                    <a:pt x="6018" y="7213"/>
                  </a:cubicBezTo>
                  <a:cubicBezTo>
                    <a:pt x="6081" y="7055"/>
                    <a:pt x="6176" y="6865"/>
                    <a:pt x="6334" y="6865"/>
                  </a:cubicBezTo>
                  <a:close/>
                  <a:moveTo>
                    <a:pt x="3991" y="1671"/>
                  </a:moveTo>
                  <a:cubicBezTo>
                    <a:pt x="4212" y="1766"/>
                    <a:pt x="4466" y="1861"/>
                    <a:pt x="4719" y="1861"/>
                  </a:cubicBezTo>
                  <a:cubicBezTo>
                    <a:pt x="4973" y="1893"/>
                    <a:pt x="5194" y="1893"/>
                    <a:pt x="5448" y="1893"/>
                  </a:cubicBezTo>
                  <a:cubicBezTo>
                    <a:pt x="5806" y="1893"/>
                    <a:pt x="6165" y="1879"/>
                    <a:pt x="6534" y="1879"/>
                  </a:cubicBezTo>
                  <a:cubicBezTo>
                    <a:pt x="6718" y="1879"/>
                    <a:pt x="6904" y="1882"/>
                    <a:pt x="7094" y="1893"/>
                  </a:cubicBezTo>
                  <a:cubicBezTo>
                    <a:pt x="6936" y="1924"/>
                    <a:pt x="6809" y="1988"/>
                    <a:pt x="6683" y="2051"/>
                  </a:cubicBezTo>
                  <a:cubicBezTo>
                    <a:pt x="6619" y="2083"/>
                    <a:pt x="6588" y="2083"/>
                    <a:pt x="6524" y="2146"/>
                  </a:cubicBezTo>
                  <a:cubicBezTo>
                    <a:pt x="6461" y="2210"/>
                    <a:pt x="6398" y="2336"/>
                    <a:pt x="6366" y="2431"/>
                  </a:cubicBezTo>
                  <a:cubicBezTo>
                    <a:pt x="6176" y="2906"/>
                    <a:pt x="6081" y="3413"/>
                    <a:pt x="5986" y="3920"/>
                  </a:cubicBezTo>
                  <a:cubicBezTo>
                    <a:pt x="5923" y="4173"/>
                    <a:pt x="5923" y="4458"/>
                    <a:pt x="6208" y="4585"/>
                  </a:cubicBezTo>
                  <a:cubicBezTo>
                    <a:pt x="6272" y="4613"/>
                    <a:pt x="6338" y="4626"/>
                    <a:pt x="6403" y="4626"/>
                  </a:cubicBezTo>
                  <a:cubicBezTo>
                    <a:pt x="6629" y="4626"/>
                    <a:pt x="6852" y="4479"/>
                    <a:pt x="6999" y="4331"/>
                  </a:cubicBezTo>
                  <a:cubicBezTo>
                    <a:pt x="7189" y="4141"/>
                    <a:pt x="7316" y="3920"/>
                    <a:pt x="7379" y="3666"/>
                  </a:cubicBezTo>
                  <a:cubicBezTo>
                    <a:pt x="7379" y="3571"/>
                    <a:pt x="7411" y="3476"/>
                    <a:pt x="7443" y="3381"/>
                  </a:cubicBezTo>
                  <a:cubicBezTo>
                    <a:pt x="7443" y="3350"/>
                    <a:pt x="7601" y="3318"/>
                    <a:pt x="7633" y="3318"/>
                  </a:cubicBezTo>
                  <a:cubicBezTo>
                    <a:pt x="7696" y="3286"/>
                    <a:pt x="7791" y="3286"/>
                    <a:pt x="7854" y="3255"/>
                  </a:cubicBezTo>
                  <a:cubicBezTo>
                    <a:pt x="7981" y="3223"/>
                    <a:pt x="8108" y="3160"/>
                    <a:pt x="8234" y="3096"/>
                  </a:cubicBezTo>
                  <a:cubicBezTo>
                    <a:pt x="8361" y="3033"/>
                    <a:pt x="8456" y="2938"/>
                    <a:pt x="8583" y="2938"/>
                  </a:cubicBezTo>
                  <a:cubicBezTo>
                    <a:pt x="8709" y="2970"/>
                    <a:pt x="8868" y="3128"/>
                    <a:pt x="8963" y="3223"/>
                  </a:cubicBezTo>
                  <a:cubicBezTo>
                    <a:pt x="9153" y="3381"/>
                    <a:pt x="9311" y="3571"/>
                    <a:pt x="9501" y="3761"/>
                  </a:cubicBezTo>
                  <a:cubicBezTo>
                    <a:pt x="9850" y="4141"/>
                    <a:pt x="10230" y="4553"/>
                    <a:pt x="10578" y="4933"/>
                  </a:cubicBezTo>
                  <a:cubicBezTo>
                    <a:pt x="10926" y="5313"/>
                    <a:pt x="11275" y="5693"/>
                    <a:pt x="11623" y="6073"/>
                  </a:cubicBezTo>
                  <a:cubicBezTo>
                    <a:pt x="11718" y="6168"/>
                    <a:pt x="11750" y="6231"/>
                    <a:pt x="11781" y="6326"/>
                  </a:cubicBezTo>
                  <a:cubicBezTo>
                    <a:pt x="11813" y="6421"/>
                    <a:pt x="11813" y="6516"/>
                    <a:pt x="11813" y="6611"/>
                  </a:cubicBezTo>
                  <a:cubicBezTo>
                    <a:pt x="11813" y="6865"/>
                    <a:pt x="11591" y="6928"/>
                    <a:pt x="11401" y="6928"/>
                  </a:cubicBezTo>
                  <a:cubicBezTo>
                    <a:pt x="11370" y="6928"/>
                    <a:pt x="11180" y="6770"/>
                    <a:pt x="11148" y="6738"/>
                  </a:cubicBezTo>
                  <a:cubicBezTo>
                    <a:pt x="11021" y="6643"/>
                    <a:pt x="10863" y="6548"/>
                    <a:pt x="10736" y="6453"/>
                  </a:cubicBezTo>
                  <a:cubicBezTo>
                    <a:pt x="10356" y="6200"/>
                    <a:pt x="10008" y="5946"/>
                    <a:pt x="9628" y="5661"/>
                  </a:cubicBezTo>
                  <a:cubicBezTo>
                    <a:pt x="9533" y="5630"/>
                    <a:pt x="9438" y="5503"/>
                    <a:pt x="9311" y="5471"/>
                  </a:cubicBezTo>
                  <a:cubicBezTo>
                    <a:pt x="9298" y="5468"/>
                    <a:pt x="9285" y="5466"/>
                    <a:pt x="9273" y="5466"/>
                  </a:cubicBezTo>
                  <a:cubicBezTo>
                    <a:pt x="9172" y="5466"/>
                    <a:pt x="9128" y="5577"/>
                    <a:pt x="9184" y="5661"/>
                  </a:cubicBezTo>
                  <a:cubicBezTo>
                    <a:pt x="9184" y="5693"/>
                    <a:pt x="9216" y="5725"/>
                    <a:pt x="9248" y="5756"/>
                  </a:cubicBezTo>
                  <a:cubicBezTo>
                    <a:pt x="9501" y="5915"/>
                    <a:pt x="9723" y="6105"/>
                    <a:pt x="9976" y="6263"/>
                  </a:cubicBezTo>
                  <a:cubicBezTo>
                    <a:pt x="10166" y="6421"/>
                    <a:pt x="10388" y="6548"/>
                    <a:pt x="10578" y="6706"/>
                  </a:cubicBezTo>
                  <a:cubicBezTo>
                    <a:pt x="10768" y="6833"/>
                    <a:pt x="10926" y="6960"/>
                    <a:pt x="11053" y="7087"/>
                  </a:cubicBezTo>
                  <a:cubicBezTo>
                    <a:pt x="11085" y="7118"/>
                    <a:pt x="11116" y="7118"/>
                    <a:pt x="11148" y="7150"/>
                  </a:cubicBezTo>
                  <a:cubicBezTo>
                    <a:pt x="11180" y="7213"/>
                    <a:pt x="11148" y="7340"/>
                    <a:pt x="11148" y="7403"/>
                  </a:cubicBezTo>
                  <a:cubicBezTo>
                    <a:pt x="11148" y="7688"/>
                    <a:pt x="10958" y="7752"/>
                    <a:pt x="10705" y="7752"/>
                  </a:cubicBezTo>
                  <a:cubicBezTo>
                    <a:pt x="10578" y="7720"/>
                    <a:pt x="10483" y="7720"/>
                    <a:pt x="10388" y="7625"/>
                  </a:cubicBezTo>
                  <a:lnTo>
                    <a:pt x="10040" y="7372"/>
                  </a:lnTo>
                  <a:cubicBezTo>
                    <a:pt x="9945" y="7277"/>
                    <a:pt x="9850" y="7182"/>
                    <a:pt x="9755" y="7087"/>
                  </a:cubicBezTo>
                  <a:cubicBezTo>
                    <a:pt x="9628" y="6992"/>
                    <a:pt x="9501" y="6865"/>
                    <a:pt x="9375" y="6770"/>
                  </a:cubicBezTo>
                  <a:cubicBezTo>
                    <a:pt x="9153" y="6611"/>
                    <a:pt x="8931" y="6453"/>
                    <a:pt x="8709" y="6326"/>
                  </a:cubicBezTo>
                  <a:cubicBezTo>
                    <a:pt x="8678" y="6295"/>
                    <a:pt x="8646" y="6263"/>
                    <a:pt x="8583" y="6263"/>
                  </a:cubicBezTo>
                  <a:cubicBezTo>
                    <a:pt x="8456" y="6263"/>
                    <a:pt x="8393" y="6390"/>
                    <a:pt x="8456" y="6485"/>
                  </a:cubicBezTo>
                  <a:cubicBezTo>
                    <a:pt x="8488" y="6548"/>
                    <a:pt x="8583" y="6580"/>
                    <a:pt x="8646" y="6611"/>
                  </a:cubicBezTo>
                  <a:cubicBezTo>
                    <a:pt x="8773" y="6706"/>
                    <a:pt x="8899" y="6801"/>
                    <a:pt x="9026" y="6896"/>
                  </a:cubicBezTo>
                  <a:cubicBezTo>
                    <a:pt x="9248" y="7087"/>
                    <a:pt x="9501" y="7277"/>
                    <a:pt x="9723" y="7467"/>
                  </a:cubicBezTo>
                  <a:cubicBezTo>
                    <a:pt x="9881" y="7593"/>
                    <a:pt x="10040" y="7783"/>
                    <a:pt x="10071" y="7973"/>
                  </a:cubicBezTo>
                  <a:cubicBezTo>
                    <a:pt x="10096" y="8149"/>
                    <a:pt x="9922" y="8205"/>
                    <a:pt x="9770" y="8205"/>
                  </a:cubicBezTo>
                  <a:cubicBezTo>
                    <a:pt x="9731" y="8205"/>
                    <a:pt x="9692" y="8201"/>
                    <a:pt x="9660" y="8195"/>
                  </a:cubicBezTo>
                  <a:cubicBezTo>
                    <a:pt x="9438" y="8132"/>
                    <a:pt x="9248" y="8005"/>
                    <a:pt x="9026" y="7878"/>
                  </a:cubicBezTo>
                  <a:cubicBezTo>
                    <a:pt x="8646" y="7625"/>
                    <a:pt x="8266" y="7308"/>
                    <a:pt x="7886" y="7023"/>
                  </a:cubicBezTo>
                  <a:cubicBezTo>
                    <a:pt x="7791" y="6960"/>
                    <a:pt x="7664" y="6896"/>
                    <a:pt x="7569" y="6833"/>
                  </a:cubicBezTo>
                  <a:cubicBezTo>
                    <a:pt x="7545" y="6809"/>
                    <a:pt x="7516" y="6799"/>
                    <a:pt x="7488" y="6799"/>
                  </a:cubicBezTo>
                  <a:cubicBezTo>
                    <a:pt x="7443" y="6799"/>
                    <a:pt x="7399" y="6826"/>
                    <a:pt x="7379" y="6865"/>
                  </a:cubicBezTo>
                  <a:cubicBezTo>
                    <a:pt x="7316" y="6960"/>
                    <a:pt x="7379" y="6992"/>
                    <a:pt x="7411" y="7055"/>
                  </a:cubicBezTo>
                  <a:cubicBezTo>
                    <a:pt x="7506" y="7087"/>
                    <a:pt x="8329" y="7720"/>
                    <a:pt x="8646" y="7942"/>
                  </a:cubicBezTo>
                  <a:cubicBezTo>
                    <a:pt x="8773" y="8068"/>
                    <a:pt x="8994" y="8195"/>
                    <a:pt x="9089" y="8385"/>
                  </a:cubicBezTo>
                  <a:cubicBezTo>
                    <a:pt x="9045" y="8520"/>
                    <a:pt x="8888" y="8559"/>
                    <a:pt x="8733" y="8559"/>
                  </a:cubicBezTo>
                  <a:cubicBezTo>
                    <a:pt x="8669" y="8559"/>
                    <a:pt x="8606" y="8552"/>
                    <a:pt x="8551" y="8543"/>
                  </a:cubicBezTo>
                  <a:cubicBezTo>
                    <a:pt x="8361" y="8480"/>
                    <a:pt x="8139" y="8417"/>
                    <a:pt x="7949" y="8322"/>
                  </a:cubicBezTo>
                  <a:cubicBezTo>
                    <a:pt x="8044" y="8005"/>
                    <a:pt x="8013" y="7530"/>
                    <a:pt x="7728" y="7308"/>
                  </a:cubicBezTo>
                  <a:cubicBezTo>
                    <a:pt x="7605" y="7185"/>
                    <a:pt x="7443" y="7116"/>
                    <a:pt x="7283" y="7116"/>
                  </a:cubicBezTo>
                  <a:cubicBezTo>
                    <a:pt x="7196" y="7116"/>
                    <a:pt x="7110" y="7137"/>
                    <a:pt x="7031" y="7182"/>
                  </a:cubicBezTo>
                  <a:cubicBezTo>
                    <a:pt x="6962" y="6882"/>
                    <a:pt x="6657" y="6615"/>
                    <a:pt x="6350" y="6615"/>
                  </a:cubicBezTo>
                  <a:cubicBezTo>
                    <a:pt x="6236" y="6615"/>
                    <a:pt x="6121" y="6652"/>
                    <a:pt x="6018" y="6738"/>
                  </a:cubicBezTo>
                  <a:cubicBezTo>
                    <a:pt x="5986" y="6516"/>
                    <a:pt x="5859" y="6295"/>
                    <a:pt x="5638" y="6168"/>
                  </a:cubicBezTo>
                  <a:cubicBezTo>
                    <a:pt x="5535" y="6107"/>
                    <a:pt x="5420" y="6072"/>
                    <a:pt x="5300" y="6072"/>
                  </a:cubicBezTo>
                  <a:cubicBezTo>
                    <a:pt x="5234" y="6072"/>
                    <a:pt x="5166" y="6082"/>
                    <a:pt x="5099" y="6105"/>
                  </a:cubicBezTo>
                  <a:cubicBezTo>
                    <a:pt x="5068" y="5978"/>
                    <a:pt x="5004" y="5851"/>
                    <a:pt x="4909" y="5756"/>
                  </a:cubicBezTo>
                  <a:cubicBezTo>
                    <a:pt x="4877" y="5725"/>
                    <a:pt x="4751" y="5693"/>
                    <a:pt x="4719" y="5661"/>
                  </a:cubicBezTo>
                  <a:cubicBezTo>
                    <a:pt x="4719" y="5630"/>
                    <a:pt x="4719" y="5598"/>
                    <a:pt x="4687" y="5566"/>
                  </a:cubicBezTo>
                  <a:cubicBezTo>
                    <a:pt x="4624" y="5440"/>
                    <a:pt x="4497" y="5313"/>
                    <a:pt x="4402" y="5250"/>
                  </a:cubicBezTo>
                  <a:cubicBezTo>
                    <a:pt x="3927" y="4870"/>
                    <a:pt x="3294" y="4680"/>
                    <a:pt x="2756" y="4490"/>
                  </a:cubicBezTo>
                  <a:lnTo>
                    <a:pt x="3991" y="1671"/>
                  </a:lnTo>
                  <a:close/>
                  <a:moveTo>
                    <a:pt x="7320" y="7395"/>
                  </a:moveTo>
                  <a:cubicBezTo>
                    <a:pt x="7395" y="7395"/>
                    <a:pt x="7474" y="7419"/>
                    <a:pt x="7538" y="7467"/>
                  </a:cubicBezTo>
                  <a:cubicBezTo>
                    <a:pt x="7633" y="7562"/>
                    <a:pt x="7696" y="7720"/>
                    <a:pt x="7728" y="7847"/>
                  </a:cubicBezTo>
                  <a:cubicBezTo>
                    <a:pt x="7728" y="8037"/>
                    <a:pt x="7759" y="8258"/>
                    <a:pt x="7633" y="8417"/>
                  </a:cubicBezTo>
                  <a:cubicBezTo>
                    <a:pt x="7563" y="8509"/>
                    <a:pt x="7443" y="8568"/>
                    <a:pt x="7333" y="8568"/>
                  </a:cubicBezTo>
                  <a:cubicBezTo>
                    <a:pt x="7293" y="8568"/>
                    <a:pt x="7255" y="8560"/>
                    <a:pt x="7221" y="8543"/>
                  </a:cubicBezTo>
                  <a:cubicBezTo>
                    <a:pt x="7063" y="8448"/>
                    <a:pt x="6999" y="8258"/>
                    <a:pt x="6968" y="8068"/>
                  </a:cubicBezTo>
                  <a:cubicBezTo>
                    <a:pt x="6999" y="7973"/>
                    <a:pt x="7031" y="7878"/>
                    <a:pt x="7063" y="7783"/>
                  </a:cubicBezTo>
                  <a:cubicBezTo>
                    <a:pt x="7063" y="7688"/>
                    <a:pt x="7063" y="7562"/>
                    <a:pt x="7126" y="7467"/>
                  </a:cubicBezTo>
                  <a:cubicBezTo>
                    <a:pt x="7174" y="7419"/>
                    <a:pt x="7245" y="7395"/>
                    <a:pt x="7320" y="7395"/>
                  </a:cubicBezTo>
                  <a:close/>
                  <a:moveTo>
                    <a:pt x="1914" y="0"/>
                  </a:moveTo>
                  <a:cubicBezTo>
                    <a:pt x="1868" y="0"/>
                    <a:pt x="1830" y="16"/>
                    <a:pt x="1806" y="56"/>
                  </a:cubicBezTo>
                  <a:cubicBezTo>
                    <a:pt x="1742" y="151"/>
                    <a:pt x="1679" y="278"/>
                    <a:pt x="1647" y="373"/>
                  </a:cubicBezTo>
                  <a:cubicBezTo>
                    <a:pt x="1552" y="626"/>
                    <a:pt x="254" y="3540"/>
                    <a:pt x="159" y="3761"/>
                  </a:cubicBezTo>
                  <a:cubicBezTo>
                    <a:pt x="127" y="3856"/>
                    <a:pt x="0" y="4046"/>
                    <a:pt x="95" y="4141"/>
                  </a:cubicBezTo>
                  <a:cubicBezTo>
                    <a:pt x="127" y="4205"/>
                    <a:pt x="190" y="4205"/>
                    <a:pt x="254" y="4236"/>
                  </a:cubicBezTo>
                  <a:cubicBezTo>
                    <a:pt x="349" y="4300"/>
                    <a:pt x="2027" y="4996"/>
                    <a:pt x="2249" y="5123"/>
                  </a:cubicBezTo>
                  <a:cubicBezTo>
                    <a:pt x="2291" y="5137"/>
                    <a:pt x="2340" y="5151"/>
                    <a:pt x="2384" y="5151"/>
                  </a:cubicBezTo>
                  <a:cubicBezTo>
                    <a:pt x="2438" y="5151"/>
                    <a:pt x="2485" y="5130"/>
                    <a:pt x="2502" y="5060"/>
                  </a:cubicBezTo>
                  <a:cubicBezTo>
                    <a:pt x="2566" y="4965"/>
                    <a:pt x="2597" y="4838"/>
                    <a:pt x="2661" y="4743"/>
                  </a:cubicBezTo>
                  <a:cubicBezTo>
                    <a:pt x="3009" y="4870"/>
                    <a:pt x="3389" y="4996"/>
                    <a:pt x="3769" y="5155"/>
                  </a:cubicBezTo>
                  <a:cubicBezTo>
                    <a:pt x="3991" y="5281"/>
                    <a:pt x="4212" y="5408"/>
                    <a:pt x="4371" y="5598"/>
                  </a:cubicBezTo>
                  <a:cubicBezTo>
                    <a:pt x="3991" y="5630"/>
                    <a:pt x="3801" y="6041"/>
                    <a:pt x="3896" y="6390"/>
                  </a:cubicBezTo>
                  <a:cubicBezTo>
                    <a:pt x="3954" y="6652"/>
                    <a:pt x="4280" y="6967"/>
                    <a:pt x="4603" y="6967"/>
                  </a:cubicBezTo>
                  <a:cubicBezTo>
                    <a:pt x="4631" y="6967"/>
                    <a:pt x="4659" y="6965"/>
                    <a:pt x="4687" y="6960"/>
                  </a:cubicBezTo>
                  <a:cubicBezTo>
                    <a:pt x="4687" y="7182"/>
                    <a:pt x="4846" y="7372"/>
                    <a:pt x="5004" y="7530"/>
                  </a:cubicBezTo>
                  <a:cubicBezTo>
                    <a:pt x="5139" y="7646"/>
                    <a:pt x="5287" y="7715"/>
                    <a:pt x="5438" y="7715"/>
                  </a:cubicBezTo>
                  <a:cubicBezTo>
                    <a:pt x="5535" y="7715"/>
                    <a:pt x="5634" y="7687"/>
                    <a:pt x="5733" y="7625"/>
                  </a:cubicBezTo>
                  <a:cubicBezTo>
                    <a:pt x="5782" y="7997"/>
                    <a:pt x="6065" y="8389"/>
                    <a:pt x="6429" y="8389"/>
                  </a:cubicBezTo>
                  <a:cubicBezTo>
                    <a:pt x="6529" y="8389"/>
                    <a:pt x="6636" y="8359"/>
                    <a:pt x="6746" y="8290"/>
                  </a:cubicBezTo>
                  <a:cubicBezTo>
                    <a:pt x="6809" y="8543"/>
                    <a:pt x="6968" y="8733"/>
                    <a:pt x="7221" y="8828"/>
                  </a:cubicBezTo>
                  <a:cubicBezTo>
                    <a:pt x="7260" y="8840"/>
                    <a:pt x="7302" y="8845"/>
                    <a:pt x="7344" y="8845"/>
                  </a:cubicBezTo>
                  <a:cubicBezTo>
                    <a:pt x="7539" y="8845"/>
                    <a:pt x="7750" y="8731"/>
                    <a:pt x="7854" y="8575"/>
                  </a:cubicBezTo>
                  <a:cubicBezTo>
                    <a:pt x="8139" y="8733"/>
                    <a:pt x="8519" y="8828"/>
                    <a:pt x="8836" y="8828"/>
                  </a:cubicBezTo>
                  <a:cubicBezTo>
                    <a:pt x="9089" y="8797"/>
                    <a:pt x="9343" y="8638"/>
                    <a:pt x="9375" y="8353"/>
                  </a:cubicBezTo>
                  <a:cubicBezTo>
                    <a:pt x="9509" y="8420"/>
                    <a:pt x="9659" y="8488"/>
                    <a:pt x="9814" y="8488"/>
                  </a:cubicBezTo>
                  <a:cubicBezTo>
                    <a:pt x="9878" y="8488"/>
                    <a:pt x="9943" y="8476"/>
                    <a:pt x="10008" y="8448"/>
                  </a:cubicBezTo>
                  <a:cubicBezTo>
                    <a:pt x="10230" y="8353"/>
                    <a:pt x="10388" y="8195"/>
                    <a:pt x="10356" y="7942"/>
                  </a:cubicBezTo>
                  <a:lnTo>
                    <a:pt x="10356" y="7942"/>
                  </a:lnTo>
                  <a:cubicBezTo>
                    <a:pt x="10483" y="7989"/>
                    <a:pt x="10633" y="8021"/>
                    <a:pt x="10780" y="8021"/>
                  </a:cubicBezTo>
                  <a:cubicBezTo>
                    <a:pt x="10926" y="8021"/>
                    <a:pt x="11069" y="7989"/>
                    <a:pt x="11180" y="7910"/>
                  </a:cubicBezTo>
                  <a:cubicBezTo>
                    <a:pt x="11433" y="7783"/>
                    <a:pt x="11465" y="7467"/>
                    <a:pt x="11433" y="7213"/>
                  </a:cubicBezTo>
                  <a:cubicBezTo>
                    <a:pt x="11655" y="7182"/>
                    <a:pt x="11908" y="7118"/>
                    <a:pt x="12035" y="6896"/>
                  </a:cubicBezTo>
                  <a:cubicBezTo>
                    <a:pt x="12098" y="6770"/>
                    <a:pt x="12098" y="6643"/>
                    <a:pt x="12098" y="6485"/>
                  </a:cubicBezTo>
                  <a:cubicBezTo>
                    <a:pt x="12098" y="6421"/>
                    <a:pt x="12098" y="6358"/>
                    <a:pt x="12066" y="6326"/>
                  </a:cubicBezTo>
                  <a:cubicBezTo>
                    <a:pt x="12066" y="6263"/>
                    <a:pt x="12035" y="6263"/>
                    <a:pt x="12066" y="6263"/>
                  </a:cubicBezTo>
                  <a:cubicBezTo>
                    <a:pt x="12098" y="6231"/>
                    <a:pt x="12130" y="6231"/>
                    <a:pt x="12161" y="6200"/>
                  </a:cubicBezTo>
                  <a:cubicBezTo>
                    <a:pt x="12288" y="6136"/>
                    <a:pt x="12383" y="6010"/>
                    <a:pt x="12446" y="5883"/>
                  </a:cubicBezTo>
                  <a:cubicBezTo>
                    <a:pt x="12510" y="5820"/>
                    <a:pt x="12541" y="5725"/>
                    <a:pt x="12636" y="5661"/>
                  </a:cubicBezTo>
                  <a:cubicBezTo>
                    <a:pt x="12795" y="5535"/>
                    <a:pt x="12953" y="5408"/>
                    <a:pt x="13111" y="5281"/>
                  </a:cubicBezTo>
                  <a:cubicBezTo>
                    <a:pt x="13143" y="5376"/>
                    <a:pt x="13175" y="5566"/>
                    <a:pt x="13270" y="5630"/>
                  </a:cubicBezTo>
                  <a:cubicBezTo>
                    <a:pt x="13298" y="5639"/>
                    <a:pt x="13323" y="5643"/>
                    <a:pt x="13346" y="5643"/>
                  </a:cubicBezTo>
                  <a:cubicBezTo>
                    <a:pt x="13402" y="5643"/>
                    <a:pt x="13447" y="5620"/>
                    <a:pt x="13491" y="5598"/>
                  </a:cubicBezTo>
                  <a:cubicBezTo>
                    <a:pt x="13745" y="5503"/>
                    <a:pt x="15423" y="4775"/>
                    <a:pt x="15518" y="4711"/>
                  </a:cubicBezTo>
                  <a:cubicBezTo>
                    <a:pt x="15582" y="4680"/>
                    <a:pt x="15708" y="4648"/>
                    <a:pt x="15677" y="4521"/>
                  </a:cubicBezTo>
                  <a:cubicBezTo>
                    <a:pt x="15677" y="4521"/>
                    <a:pt x="15677" y="4521"/>
                    <a:pt x="15677" y="4490"/>
                  </a:cubicBezTo>
                  <a:cubicBezTo>
                    <a:pt x="15233" y="3508"/>
                    <a:pt x="14157" y="1038"/>
                    <a:pt x="14062" y="816"/>
                  </a:cubicBezTo>
                  <a:cubicBezTo>
                    <a:pt x="14002" y="727"/>
                    <a:pt x="13970" y="497"/>
                    <a:pt x="13835" y="497"/>
                  </a:cubicBezTo>
                  <a:cubicBezTo>
                    <a:pt x="13826" y="497"/>
                    <a:pt x="13817" y="498"/>
                    <a:pt x="13808" y="499"/>
                  </a:cubicBezTo>
                  <a:cubicBezTo>
                    <a:pt x="13745" y="499"/>
                    <a:pt x="13681" y="531"/>
                    <a:pt x="13650" y="563"/>
                  </a:cubicBezTo>
                  <a:cubicBezTo>
                    <a:pt x="13523" y="626"/>
                    <a:pt x="13428" y="658"/>
                    <a:pt x="13301" y="721"/>
                  </a:cubicBezTo>
                  <a:cubicBezTo>
                    <a:pt x="12985" y="848"/>
                    <a:pt x="11908" y="1323"/>
                    <a:pt x="11718" y="1418"/>
                  </a:cubicBezTo>
                  <a:cubicBezTo>
                    <a:pt x="11655" y="1418"/>
                    <a:pt x="11623" y="1449"/>
                    <a:pt x="11591" y="1481"/>
                  </a:cubicBezTo>
                  <a:cubicBezTo>
                    <a:pt x="11433" y="1544"/>
                    <a:pt x="11528" y="1671"/>
                    <a:pt x="11560" y="1766"/>
                  </a:cubicBezTo>
                  <a:cubicBezTo>
                    <a:pt x="11338" y="1924"/>
                    <a:pt x="11085" y="1988"/>
                    <a:pt x="10800" y="2019"/>
                  </a:cubicBezTo>
                  <a:cubicBezTo>
                    <a:pt x="10749" y="2025"/>
                    <a:pt x="10700" y="2028"/>
                    <a:pt x="10651" y="2028"/>
                  </a:cubicBezTo>
                  <a:cubicBezTo>
                    <a:pt x="10424" y="2028"/>
                    <a:pt x="10211" y="1971"/>
                    <a:pt x="9976" y="1893"/>
                  </a:cubicBezTo>
                  <a:cubicBezTo>
                    <a:pt x="9660" y="1798"/>
                    <a:pt x="9375" y="1703"/>
                    <a:pt x="9058" y="1576"/>
                  </a:cubicBezTo>
                  <a:cubicBezTo>
                    <a:pt x="8878" y="1525"/>
                    <a:pt x="8678" y="1432"/>
                    <a:pt x="8474" y="1432"/>
                  </a:cubicBezTo>
                  <a:cubicBezTo>
                    <a:pt x="8426" y="1432"/>
                    <a:pt x="8378" y="1437"/>
                    <a:pt x="8329" y="1449"/>
                  </a:cubicBezTo>
                  <a:cubicBezTo>
                    <a:pt x="8203" y="1481"/>
                    <a:pt x="8076" y="1513"/>
                    <a:pt x="7949" y="1576"/>
                  </a:cubicBezTo>
                  <a:cubicBezTo>
                    <a:pt x="7873" y="1576"/>
                    <a:pt x="7797" y="1617"/>
                    <a:pt x="7721" y="1617"/>
                  </a:cubicBezTo>
                  <a:cubicBezTo>
                    <a:pt x="7702" y="1617"/>
                    <a:pt x="7683" y="1614"/>
                    <a:pt x="7664" y="1608"/>
                  </a:cubicBezTo>
                  <a:lnTo>
                    <a:pt x="7284" y="1608"/>
                  </a:lnTo>
                  <a:cubicBezTo>
                    <a:pt x="6983" y="1592"/>
                    <a:pt x="6675" y="1584"/>
                    <a:pt x="6366" y="1584"/>
                  </a:cubicBezTo>
                  <a:cubicBezTo>
                    <a:pt x="6057" y="1584"/>
                    <a:pt x="5748" y="1592"/>
                    <a:pt x="5448" y="1608"/>
                  </a:cubicBezTo>
                  <a:lnTo>
                    <a:pt x="4814" y="1608"/>
                  </a:lnTo>
                  <a:cubicBezTo>
                    <a:pt x="4561" y="1576"/>
                    <a:pt x="4339" y="1513"/>
                    <a:pt x="4086" y="1418"/>
                  </a:cubicBezTo>
                  <a:cubicBezTo>
                    <a:pt x="4149" y="1323"/>
                    <a:pt x="4276" y="1133"/>
                    <a:pt x="4212" y="1038"/>
                  </a:cubicBezTo>
                  <a:cubicBezTo>
                    <a:pt x="4181" y="974"/>
                    <a:pt x="4117" y="943"/>
                    <a:pt x="4054" y="911"/>
                  </a:cubicBezTo>
                  <a:cubicBezTo>
                    <a:pt x="3801" y="816"/>
                    <a:pt x="2629" y="309"/>
                    <a:pt x="2344" y="183"/>
                  </a:cubicBezTo>
                  <a:cubicBezTo>
                    <a:pt x="2249" y="135"/>
                    <a:pt x="2049" y="0"/>
                    <a:pt x="191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1"/>
            <p:cNvSpPr/>
            <p:nvPr/>
          </p:nvSpPr>
          <p:spPr>
            <a:xfrm>
              <a:off x="3707450" y="4021700"/>
              <a:ext cx="23000" cy="22200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626" y="366"/>
                  </a:moveTo>
                  <a:cubicBezTo>
                    <a:pt x="627" y="367"/>
                    <a:pt x="630" y="371"/>
                    <a:pt x="634" y="381"/>
                  </a:cubicBezTo>
                  <a:cubicBezTo>
                    <a:pt x="632" y="375"/>
                    <a:pt x="629" y="370"/>
                    <a:pt x="626" y="366"/>
                  </a:cubicBezTo>
                  <a:close/>
                  <a:moveTo>
                    <a:pt x="485" y="288"/>
                  </a:moveTo>
                  <a:cubicBezTo>
                    <a:pt x="539" y="288"/>
                    <a:pt x="592" y="312"/>
                    <a:pt x="626" y="366"/>
                  </a:cubicBezTo>
                  <a:lnTo>
                    <a:pt x="626" y="366"/>
                  </a:lnTo>
                  <a:cubicBezTo>
                    <a:pt x="626" y="365"/>
                    <a:pt x="625" y="365"/>
                    <a:pt x="625" y="365"/>
                  </a:cubicBezTo>
                  <a:lnTo>
                    <a:pt x="625" y="365"/>
                  </a:lnTo>
                  <a:cubicBezTo>
                    <a:pt x="623" y="365"/>
                    <a:pt x="641" y="412"/>
                    <a:pt x="643" y="412"/>
                  </a:cubicBezTo>
                  <a:cubicBezTo>
                    <a:pt x="644" y="412"/>
                    <a:pt x="642" y="404"/>
                    <a:pt x="634" y="381"/>
                  </a:cubicBezTo>
                  <a:lnTo>
                    <a:pt x="634" y="381"/>
                  </a:lnTo>
                  <a:cubicBezTo>
                    <a:pt x="697" y="527"/>
                    <a:pt x="581" y="632"/>
                    <a:pt x="467" y="632"/>
                  </a:cubicBezTo>
                  <a:cubicBezTo>
                    <a:pt x="408" y="632"/>
                    <a:pt x="350" y="604"/>
                    <a:pt x="318" y="539"/>
                  </a:cubicBezTo>
                  <a:cubicBezTo>
                    <a:pt x="255" y="393"/>
                    <a:pt x="371" y="288"/>
                    <a:pt x="485" y="288"/>
                  </a:cubicBezTo>
                  <a:close/>
                  <a:moveTo>
                    <a:pt x="508" y="1"/>
                  </a:moveTo>
                  <a:cubicBezTo>
                    <a:pt x="254" y="1"/>
                    <a:pt x="33" y="191"/>
                    <a:pt x="33" y="444"/>
                  </a:cubicBezTo>
                  <a:cubicBezTo>
                    <a:pt x="1" y="697"/>
                    <a:pt x="223" y="887"/>
                    <a:pt x="476" y="887"/>
                  </a:cubicBezTo>
                  <a:cubicBezTo>
                    <a:pt x="698" y="887"/>
                    <a:pt x="919" y="697"/>
                    <a:pt x="919" y="476"/>
                  </a:cubicBezTo>
                  <a:cubicBezTo>
                    <a:pt x="919" y="222"/>
                    <a:pt x="729" y="32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1"/>
            <p:cNvSpPr/>
            <p:nvPr/>
          </p:nvSpPr>
          <p:spPr>
            <a:xfrm>
              <a:off x="3202325" y="4347900"/>
              <a:ext cx="75250" cy="75225"/>
            </a:xfrm>
            <a:custGeom>
              <a:avLst/>
              <a:gdLst/>
              <a:ahLst/>
              <a:cxnLst/>
              <a:rect l="l" t="t" r="r" b="b"/>
              <a:pathLst>
                <a:path w="3010" h="3009" extrusionOk="0">
                  <a:moveTo>
                    <a:pt x="1" y="0"/>
                  </a:moveTo>
                  <a:lnTo>
                    <a:pt x="254" y="1489"/>
                  </a:lnTo>
                  <a:lnTo>
                    <a:pt x="508" y="3009"/>
                  </a:lnTo>
                  <a:lnTo>
                    <a:pt x="1774" y="1774"/>
                  </a:lnTo>
                  <a:lnTo>
                    <a:pt x="3010" y="539"/>
                  </a:lnTo>
                  <a:lnTo>
                    <a:pt x="1521" y="2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1"/>
            <p:cNvSpPr/>
            <p:nvPr/>
          </p:nvSpPr>
          <p:spPr>
            <a:xfrm>
              <a:off x="3532475" y="351105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3" y="0"/>
                  </a:moveTo>
                  <a:cubicBezTo>
                    <a:pt x="793" y="0"/>
                    <a:pt x="1" y="792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725" y="3484"/>
                    <a:pt x="3485" y="2692"/>
                    <a:pt x="3485" y="1742"/>
                  </a:cubicBezTo>
                  <a:cubicBezTo>
                    <a:pt x="3485" y="792"/>
                    <a:pt x="2725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1"/>
            <p:cNvSpPr/>
            <p:nvPr/>
          </p:nvSpPr>
          <p:spPr>
            <a:xfrm>
              <a:off x="3532475" y="3044725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3" y="0"/>
                  </a:moveTo>
                  <a:cubicBezTo>
                    <a:pt x="793" y="0"/>
                    <a:pt x="1" y="760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693" y="3484"/>
                    <a:pt x="3485" y="2692"/>
                    <a:pt x="3485" y="1742"/>
                  </a:cubicBezTo>
                  <a:cubicBezTo>
                    <a:pt x="3485" y="760"/>
                    <a:pt x="2693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1"/>
            <p:cNvSpPr/>
            <p:nvPr/>
          </p:nvSpPr>
          <p:spPr>
            <a:xfrm>
              <a:off x="3084375" y="3551425"/>
              <a:ext cx="969100" cy="969075"/>
            </a:xfrm>
            <a:custGeom>
              <a:avLst/>
              <a:gdLst/>
              <a:ahLst/>
              <a:cxnLst/>
              <a:rect l="l" t="t" r="r" b="b"/>
              <a:pathLst>
                <a:path w="38764" h="38763" extrusionOk="0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7"/>
                    <a:pt x="29928" y="38510"/>
                    <a:pt x="19382" y="38510"/>
                  </a:cubicBezTo>
                  <a:cubicBezTo>
                    <a:pt x="8836" y="38510"/>
                    <a:pt x="254" y="29927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0"/>
                  </a:moveTo>
                  <a:cubicBezTo>
                    <a:pt x="8678" y="0"/>
                    <a:pt x="0" y="8709"/>
                    <a:pt x="0" y="19382"/>
                  </a:cubicBezTo>
                  <a:cubicBezTo>
                    <a:pt x="0" y="30086"/>
                    <a:pt x="8678" y="38763"/>
                    <a:pt x="19382" y="38763"/>
                  </a:cubicBezTo>
                  <a:cubicBezTo>
                    <a:pt x="30054" y="38763"/>
                    <a:pt x="38763" y="30086"/>
                    <a:pt x="38763" y="19382"/>
                  </a:cubicBezTo>
                  <a:cubicBezTo>
                    <a:pt x="38763" y="8709"/>
                    <a:pt x="30054" y="0"/>
                    <a:pt x="1938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1"/>
            <p:cNvSpPr/>
            <p:nvPr/>
          </p:nvSpPr>
          <p:spPr>
            <a:xfrm>
              <a:off x="3180950" y="3648000"/>
              <a:ext cx="775925" cy="775925"/>
            </a:xfrm>
            <a:custGeom>
              <a:avLst/>
              <a:gdLst/>
              <a:ahLst/>
              <a:cxnLst/>
              <a:rect l="l" t="t" r="r" b="b"/>
              <a:pathLst>
                <a:path w="31037" h="31037" extrusionOk="0">
                  <a:moveTo>
                    <a:pt x="15519" y="3738"/>
                  </a:moveTo>
                  <a:cubicBezTo>
                    <a:pt x="22011" y="3738"/>
                    <a:pt x="27300" y="9027"/>
                    <a:pt x="27300" y="15519"/>
                  </a:cubicBezTo>
                  <a:cubicBezTo>
                    <a:pt x="27300" y="22042"/>
                    <a:pt x="22011" y="27299"/>
                    <a:pt x="15519" y="27299"/>
                  </a:cubicBezTo>
                  <a:cubicBezTo>
                    <a:pt x="9027" y="27299"/>
                    <a:pt x="3738" y="22011"/>
                    <a:pt x="3738" y="15519"/>
                  </a:cubicBezTo>
                  <a:cubicBezTo>
                    <a:pt x="3738" y="9027"/>
                    <a:pt x="9027" y="3738"/>
                    <a:pt x="15519" y="3738"/>
                  </a:cubicBezTo>
                  <a:close/>
                  <a:moveTo>
                    <a:pt x="15519" y="1"/>
                  </a:moveTo>
                  <a:cubicBezTo>
                    <a:pt x="6936" y="1"/>
                    <a:pt x="1" y="6968"/>
                    <a:pt x="1" y="15519"/>
                  </a:cubicBezTo>
                  <a:cubicBezTo>
                    <a:pt x="1" y="24101"/>
                    <a:pt x="6936" y="31036"/>
                    <a:pt x="15519" y="31036"/>
                  </a:cubicBezTo>
                  <a:cubicBezTo>
                    <a:pt x="24069" y="31036"/>
                    <a:pt x="31037" y="24101"/>
                    <a:pt x="31037" y="15519"/>
                  </a:cubicBezTo>
                  <a:cubicBezTo>
                    <a:pt x="31037" y="6968"/>
                    <a:pt x="24069" y="1"/>
                    <a:pt x="1551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1"/>
            <p:cNvSpPr/>
            <p:nvPr/>
          </p:nvSpPr>
          <p:spPr>
            <a:xfrm>
              <a:off x="2694850" y="2979800"/>
              <a:ext cx="86325" cy="62575"/>
            </a:xfrm>
            <a:custGeom>
              <a:avLst/>
              <a:gdLst/>
              <a:ahLst/>
              <a:cxnLst/>
              <a:rect l="l" t="t" r="r" b="b"/>
              <a:pathLst>
                <a:path w="3453" h="2503" extrusionOk="0">
                  <a:moveTo>
                    <a:pt x="0" y="0"/>
                  </a:moveTo>
                  <a:lnTo>
                    <a:pt x="855" y="1267"/>
                  </a:lnTo>
                  <a:lnTo>
                    <a:pt x="1710" y="2502"/>
                  </a:lnTo>
                  <a:lnTo>
                    <a:pt x="2597" y="1267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1"/>
            <p:cNvSpPr/>
            <p:nvPr/>
          </p:nvSpPr>
          <p:spPr>
            <a:xfrm>
              <a:off x="2384475" y="3080350"/>
              <a:ext cx="373725" cy="6350"/>
            </a:xfrm>
            <a:custGeom>
              <a:avLst/>
              <a:gdLst/>
              <a:ahLst/>
              <a:cxnLst/>
              <a:rect l="l" t="t" r="r" b="b"/>
              <a:pathLst>
                <a:path w="14949" h="254" extrusionOk="0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1"/>
            <p:cNvSpPr/>
            <p:nvPr/>
          </p:nvSpPr>
          <p:spPr>
            <a:xfrm>
              <a:off x="1694900" y="3759650"/>
              <a:ext cx="6350" cy="373700"/>
            </a:xfrm>
            <a:custGeom>
              <a:avLst/>
              <a:gdLst/>
              <a:ahLst/>
              <a:cxnLst/>
              <a:rect l="l" t="t" r="r" b="b"/>
              <a:pathLst>
                <a:path w="254" h="14948" extrusionOk="0">
                  <a:moveTo>
                    <a:pt x="0" y="0"/>
                  </a:moveTo>
                  <a:lnTo>
                    <a:pt x="0" y="14948"/>
                  </a:lnTo>
                  <a:lnTo>
                    <a:pt x="253" y="1494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1"/>
            <p:cNvSpPr/>
            <p:nvPr/>
          </p:nvSpPr>
          <p:spPr>
            <a:xfrm>
              <a:off x="642675" y="3080350"/>
              <a:ext cx="373725" cy="6350"/>
            </a:xfrm>
            <a:custGeom>
              <a:avLst/>
              <a:gdLst/>
              <a:ahLst/>
              <a:cxnLst/>
              <a:rect l="l" t="t" r="r" b="b"/>
              <a:pathLst>
                <a:path w="14949" h="254" extrusionOk="0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96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1"/>
            <p:cNvSpPr/>
            <p:nvPr/>
          </p:nvSpPr>
          <p:spPr>
            <a:xfrm>
              <a:off x="1698050" y="3079550"/>
              <a:ext cx="688050" cy="688025"/>
            </a:xfrm>
            <a:custGeom>
              <a:avLst/>
              <a:gdLst/>
              <a:ahLst/>
              <a:cxnLst/>
              <a:rect l="l" t="t" r="r" b="b"/>
              <a:pathLst>
                <a:path w="27522" h="27521" extrusionOk="0">
                  <a:moveTo>
                    <a:pt x="23056" y="1"/>
                  </a:moveTo>
                  <a:lnTo>
                    <a:pt x="23056" y="32"/>
                  </a:lnTo>
                  <a:cubicBezTo>
                    <a:pt x="23056" y="12763"/>
                    <a:pt x="12732" y="23087"/>
                    <a:pt x="1" y="23087"/>
                  </a:cubicBezTo>
                  <a:lnTo>
                    <a:pt x="1" y="27521"/>
                  </a:lnTo>
                  <a:cubicBezTo>
                    <a:pt x="15202" y="27521"/>
                    <a:pt x="27521" y="15202"/>
                    <a:pt x="275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1"/>
            <p:cNvSpPr/>
            <p:nvPr/>
          </p:nvSpPr>
          <p:spPr>
            <a:xfrm>
              <a:off x="1010050" y="3079550"/>
              <a:ext cx="688025" cy="688025"/>
            </a:xfrm>
            <a:custGeom>
              <a:avLst/>
              <a:gdLst/>
              <a:ahLst/>
              <a:cxnLst/>
              <a:rect l="l" t="t" r="r" b="b"/>
              <a:pathLst>
                <a:path w="27521" h="27521" extrusionOk="0">
                  <a:moveTo>
                    <a:pt x="0" y="1"/>
                  </a:moveTo>
                  <a:cubicBezTo>
                    <a:pt x="0" y="15202"/>
                    <a:pt x="12320" y="27521"/>
                    <a:pt x="27521" y="27521"/>
                  </a:cubicBezTo>
                  <a:lnTo>
                    <a:pt x="27521" y="23087"/>
                  </a:lnTo>
                  <a:cubicBezTo>
                    <a:pt x="14790" y="23087"/>
                    <a:pt x="4466" y="12763"/>
                    <a:pt x="4466" y="32"/>
                  </a:cubicBez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1"/>
            <p:cNvSpPr/>
            <p:nvPr/>
          </p:nvSpPr>
          <p:spPr>
            <a:xfrm>
              <a:off x="1010050" y="2393125"/>
              <a:ext cx="1376050" cy="688025"/>
            </a:xfrm>
            <a:custGeom>
              <a:avLst/>
              <a:gdLst/>
              <a:ahLst/>
              <a:cxnLst/>
              <a:rect l="l" t="t" r="r" b="b"/>
              <a:pathLst>
                <a:path w="55042" h="27521" extrusionOk="0">
                  <a:moveTo>
                    <a:pt x="27521" y="1"/>
                  </a:moveTo>
                  <a:cubicBezTo>
                    <a:pt x="12320" y="1"/>
                    <a:pt x="0" y="12320"/>
                    <a:pt x="0" y="27521"/>
                  </a:cubicBezTo>
                  <a:lnTo>
                    <a:pt x="4466" y="27521"/>
                  </a:lnTo>
                  <a:lnTo>
                    <a:pt x="4466" y="27489"/>
                  </a:lnTo>
                  <a:cubicBezTo>
                    <a:pt x="4466" y="14758"/>
                    <a:pt x="14790" y="4434"/>
                    <a:pt x="27521" y="4434"/>
                  </a:cubicBezTo>
                  <a:cubicBezTo>
                    <a:pt x="40252" y="4434"/>
                    <a:pt x="50576" y="14758"/>
                    <a:pt x="50576" y="27489"/>
                  </a:cubicBezTo>
                  <a:lnTo>
                    <a:pt x="50576" y="27521"/>
                  </a:lnTo>
                  <a:lnTo>
                    <a:pt x="55041" y="27521"/>
                  </a:lnTo>
                  <a:cubicBezTo>
                    <a:pt x="55041" y="12320"/>
                    <a:pt x="42722" y="1"/>
                    <a:pt x="27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1"/>
            <p:cNvSpPr/>
            <p:nvPr/>
          </p:nvSpPr>
          <p:spPr>
            <a:xfrm>
              <a:off x="820825" y="2203125"/>
              <a:ext cx="1754500" cy="877250"/>
            </a:xfrm>
            <a:custGeom>
              <a:avLst/>
              <a:gdLst/>
              <a:ahLst/>
              <a:cxnLst/>
              <a:rect l="l" t="t" r="r" b="b"/>
              <a:pathLst>
                <a:path w="70180" h="35090" extrusionOk="0">
                  <a:moveTo>
                    <a:pt x="35090" y="0"/>
                  </a:moveTo>
                  <a:cubicBezTo>
                    <a:pt x="15740" y="0"/>
                    <a:pt x="0" y="15740"/>
                    <a:pt x="0" y="35089"/>
                  </a:cubicBezTo>
                  <a:lnTo>
                    <a:pt x="1457" y="35089"/>
                  </a:lnTo>
                  <a:cubicBezTo>
                    <a:pt x="1457" y="16563"/>
                    <a:pt x="16563" y="1457"/>
                    <a:pt x="35090" y="1457"/>
                  </a:cubicBezTo>
                  <a:cubicBezTo>
                    <a:pt x="53648" y="1457"/>
                    <a:pt x="68722" y="16563"/>
                    <a:pt x="68722" y="35089"/>
                  </a:cubicBezTo>
                  <a:lnTo>
                    <a:pt x="70179" y="35089"/>
                  </a:lnTo>
                  <a:cubicBezTo>
                    <a:pt x="70179" y="15740"/>
                    <a:pt x="54440" y="0"/>
                    <a:pt x="350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1"/>
            <p:cNvSpPr/>
            <p:nvPr/>
          </p:nvSpPr>
          <p:spPr>
            <a:xfrm>
              <a:off x="836650" y="3080350"/>
              <a:ext cx="861425" cy="862200"/>
            </a:xfrm>
            <a:custGeom>
              <a:avLst/>
              <a:gdLst/>
              <a:ahLst/>
              <a:cxnLst/>
              <a:rect l="l" t="t" r="r" b="b"/>
              <a:pathLst>
                <a:path w="34457" h="34488" extrusionOk="0">
                  <a:moveTo>
                    <a:pt x="1" y="0"/>
                  </a:moveTo>
                  <a:cubicBezTo>
                    <a:pt x="1" y="19002"/>
                    <a:pt x="15455" y="34488"/>
                    <a:pt x="34457" y="34488"/>
                  </a:cubicBezTo>
                  <a:lnTo>
                    <a:pt x="34457" y="34234"/>
                  </a:lnTo>
                  <a:cubicBezTo>
                    <a:pt x="15582" y="34234"/>
                    <a:pt x="223" y="18875"/>
                    <a:pt x="22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1"/>
            <p:cNvSpPr/>
            <p:nvPr/>
          </p:nvSpPr>
          <p:spPr>
            <a:xfrm>
              <a:off x="1698050" y="3080350"/>
              <a:ext cx="862225" cy="862200"/>
            </a:xfrm>
            <a:custGeom>
              <a:avLst/>
              <a:gdLst/>
              <a:ahLst/>
              <a:cxnLst/>
              <a:rect l="l" t="t" r="r" b="b"/>
              <a:pathLst>
                <a:path w="34489" h="34488" extrusionOk="0">
                  <a:moveTo>
                    <a:pt x="34235" y="0"/>
                  </a:moveTo>
                  <a:cubicBezTo>
                    <a:pt x="34235" y="18875"/>
                    <a:pt x="18876" y="34234"/>
                    <a:pt x="1" y="34234"/>
                  </a:cubicBezTo>
                  <a:lnTo>
                    <a:pt x="1" y="34488"/>
                  </a:lnTo>
                  <a:cubicBezTo>
                    <a:pt x="19002" y="34488"/>
                    <a:pt x="34488" y="19002"/>
                    <a:pt x="3448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1"/>
            <p:cNvSpPr/>
            <p:nvPr/>
          </p:nvSpPr>
          <p:spPr>
            <a:xfrm>
              <a:off x="653775" y="2036075"/>
              <a:ext cx="2089375" cy="1044300"/>
            </a:xfrm>
            <a:custGeom>
              <a:avLst/>
              <a:gdLst/>
              <a:ahLst/>
              <a:cxnLst/>
              <a:rect l="l" t="t" r="r" b="b"/>
              <a:pathLst>
                <a:path w="83575" h="41772" extrusionOk="0">
                  <a:moveTo>
                    <a:pt x="41772" y="0"/>
                  </a:moveTo>
                  <a:cubicBezTo>
                    <a:pt x="18748" y="0"/>
                    <a:pt x="0" y="18748"/>
                    <a:pt x="0" y="41771"/>
                  </a:cubicBezTo>
                  <a:lnTo>
                    <a:pt x="222" y="41771"/>
                  </a:lnTo>
                  <a:cubicBezTo>
                    <a:pt x="222" y="18875"/>
                    <a:pt x="18875" y="222"/>
                    <a:pt x="41772" y="222"/>
                  </a:cubicBezTo>
                  <a:cubicBezTo>
                    <a:pt x="64669" y="222"/>
                    <a:pt x="83322" y="18875"/>
                    <a:pt x="83322" y="41771"/>
                  </a:cubicBezTo>
                  <a:lnTo>
                    <a:pt x="83575" y="41771"/>
                  </a:lnTo>
                  <a:cubicBezTo>
                    <a:pt x="83575" y="18748"/>
                    <a:pt x="64827" y="0"/>
                    <a:pt x="41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1"/>
            <p:cNvSpPr/>
            <p:nvPr/>
          </p:nvSpPr>
          <p:spPr>
            <a:xfrm>
              <a:off x="637925" y="3080350"/>
              <a:ext cx="1060150" cy="1060125"/>
            </a:xfrm>
            <a:custGeom>
              <a:avLst/>
              <a:gdLst/>
              <a:ahLst/>
              <a:cxnLst/>
              <a:rect l="l" t="t" r="r" b="b"/>
              <a:pathLst>
                <a:path w="42406" h="42405" extrusionOk="0">
                  <a:moveTo>
                    <a:pt x="1" y="0"/>
                  </a:moveTo>
                  <a:cubicBezTo>
                    <a:pt x="1" y="23372"/>
                    <a:pt x="19034" y="42405"/>
                    <a:pt x="42406" y="42405"/>
                  </a:cubicBezTo>
                  <a:lnTo>
                    <a:pt x="42406" y="40948"/>
                  </a:lnTo>
                  <a:cubicBezTo>
                    <a:pt x="19826" y="40948"/>
                    <a:pt x="1489" y="22580"/>
                    <a:pt x="14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1"/>
            <p:cNvSpPr/>
            <p:nvPr/>
          </p:nvSpPr>
          <p:spPr>
            <a:xfrm>
              <a:off x="1698050" y="3080350"/>
              <a:ext cx="1060150" cy="1060125"/>
            </a:xfrm>
            <a:custGeom>
              <a:avLst/>
              <a:gdLst/>
              <a:ahLst/>
              <a:cxnLst/>
              <a:rect l="l" t="t" r="r" b="b"/>
              <a:pathLst>
                <a:path w="42406" h="42405" extrusionOk="0">
                  <a:moveTo>
                    <a:pt x="40949" y="0"/>
                  </a:moveTo>
                  <a:cubicBezTo>
                    <a:pt x="40949" y="22580"/>
                    <a:pt x="22581" y="40948"/>
                    <a:pt x="1" y="40948"/>
                  </a:cubicBezTo>
                  <a:lnTo>
                    <a:pt x="1" y="42405"/>
                  </a:lnTo>
                  <a:cubicBezTo>
                    <a:pt x="23373" y="42405"/>
                    <a:pt x="42406" y="23372"/>
                    <a:pt x="424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1"/>
            <p:cNvSpPr/>
            <p:nvPr/>
          </p:nvSpPr>
          <p:spPr>
            <a:xfrm>
              <a:off x="797075" y="3080350"/>
              <a:ext cx="86325" cy="62575"/>
            </a:xfrm>
            <a:custGeom>
              <a:avLst/>
              <a:gdLst/>
              <a:ahLst/>
              <a:cxnLst/>
              <a:rect l="l" t="t" r="r" b="b"/>
              <a:pathLst>
                <a:path w="3453" h="2503" extrusionOk="0">
                  <a:moveTo>
                    <a:pt x="1742" y="0"/>
                  </a:moveTo>
                  <a:lnTo>
                    <a:pt x="855" y="1267"/>
                  </a:lnTo>
                  <a:lnTo>
                    <a:pt x="0" y="2502"/>
                  </a:lnTo>
                  <a:lnTo>
                    <a:pt x="3452" y="2502"/>
                  </a:lnTo>
                  <a:lnTo>
                    <a:pt x="2597" y="126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1"/>
            <p:cNvSpPr/>
            <p:nvPr/>
          </p:nvSpPr>
          <p:spPr>
            <a:xfrm>
              <a:off x="1702025" y="3893450"/>
              <a:ext cx="61775" cy="87100"/>
            </a:xfrm>
            <a:custGeom>
              <a:avLst/>
              <a:gdLst/>
              <a:ahLst/>
              <a:cxnLst/>
              <a:rect l="l" t="t" r="r" b="b"/>
              <a:pathLst>
                <a:path w="2471" h="3484" extrusionOk="0">
                  <a:moveTo>
                    <a:pt x="2470" y="0"/>
                  </a:moveTo>
                  <a:lnTo>
                    <a:pt x="1235" y="887"/>
                  </a:lnTo>
                  <a:lnTo>
                    <a:pt x="0" y="1742"/>
                  </a:lnTo>
                  <a:lnTo>
                    <a:pt x="1235" y="2597"/>
                  </a:lnTo>
                  <a:lnTo>
                    <a:pt x="2470" y="3484"/>
                  </a:lnTo>
                  <a:lnTo>
                    <a:pt x="2470" y="1742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1"/>
            <p:cNvSpPr/>
            <p:nvPr/>
          </p:nvSpPr>
          <p:spPr>
            <a:xfrm>
              <a:off x="3469950" y="3041550"/>
              <a:ext cx="66525" cy="92650"/>
            </a:xfrm>
            <a:custGeom>
              <a:avLst/>
              <a:gdLst/>
              <a:ahLst/>
              <a:cxnLst/>
              <a:rect l="l" t="t" r="r" b="b"/>
              <a:pathLst>
                <a:path w="2661" h="3706" extrusionOk="0">
                  <a:moveTo>
                    <a:pt x="0" y="1"/>
                  </a:moveTo>
                  <a:lnTo>
                    <a:pt x="0" y="1869"/>
                  </a:lnTo>
                  <a:lnTo>
                    <a:pt x="0" y="3706"/>
                  </a:lnTo>
                  <a:lnTo>
                    <a:pt x="1330" y="2787"/>
                  </a:lnTo>
                  <a:lnTo>
                    <a:pt x="2660" y="1869"/>
                  </a:lnTo>
                  <a:lnTo>
                    <a:pt x="1330" y="9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1"/>
            <p:cNvSpPr/>
            <p:nvPr/>
          </p:nvSpPr>
          <p:spPr>
            <a:xfrm>
              <a:off x="1388500" y="2728025"/>
              <a:ext cx="619150" cy="357875"/>
            </a:xfrm>
            <a:custGeom>
              <a:avLst/>
              <a:gdLst/>
              <a:ahLst/>
              <a:cxnLst/>
              <a:rect l="l" t="t" r="r" b="b"/>
              <a:pathLst>
                <a:path w="24766" h="14315" extrusionOk="0">
                  <a:moveTo>
                    <a:pt x="12193" y="191"/>
                  </a:moveTo>
                  <a:cubicBezTo>
                    <a:pt x="14346" y="191"/>
                    <a:pt x="16373" y="1331"/>
                    <a:pt x="17576" y="3136"/>
                  </a:cubicBezTo>
                  <a:cubicBezTo>
                    <a:pt x="17576" y="3136"/>
                    <a:pt x="18527" y="2946"/>
                    <a:pt x="18970" y="2946"/>
                  </a:cubicBezTo>
                  <a:cubicBezTo>
                    <a:pt x="22073" y="2946"/>
                    <a:pt x="24607" y="5448"/>
                    <a:pt x="24607" y="8551"/>
                  </a:cubicBezTo>
                  <a:cubicBezTo>
                    <a:pt x="24607" y="11021"/>
                    <a:pt x="22992" y="13207"/>
                    <a:pt x="20648" y="13903"/>
                  </a:cubicBezTo>
                  <a:lnTo>
                    <a:pt x="20648" y="11940"/>
                  </a:lnTo>
                  <a:cubicBezTo>
                    <a:pt x="20648" y="11180"/>
                    <a:pt x="19983" y="10578"/>
                    <a:pt x="19223" y="10578"/>
                  </a:cubicBezTo>
                  <a:cubicBezTo>
                    <a:pt x="18463" y="10578"/>
                    <a:pt x="17830" y="11180"/>
                    <a:pt x="17830" y="11940"/>
                  </a:cubicBezTo>
                  <a:lnTo>
                    <a:pt x="17830" y="14157"/>
                  </a:lnTo>
                  <a:lnTo>
                    <a:pt x="13618" y="14157"/>
                  </a:lnTo>
                  <a:cubicBezTo>
                    <a:pt x="13555" y="13207"/>
                    <a:pt x="12826" y="12542"/>
                    <a:pt x="11908" y="12542"/>
                  </a:cubicBezTo>
                  <a:cubicBezTo>
                    <a:pt x="11021" y="12542"/>
                    <a:pt x="10261" y="13207"/>
                    <a:pt x="10229" y="14157"/>
                  </a:cubicBezTo>
                  <a:lnTo>
                    <a:pt x="6017" y="14157"/>
                  </a:lnTo>
                  <a:lnTo>
                    <a:pt x="6017" y="13682"/>
                  </a:lnTo>
                  <a:cubicBezTo>
                    <a:pt x="6017" y="12922"/>
                    <a:pt x="5416" y="12288"/>
                    <a:pt x="4656" y="12288"/>
                  </a:cubicBezTo>
                  <a:cubicBezTo>
                    <a:pt x="3895" y="12288"/>
                    <a:pt x="3294" y="12922"/>
                    <a:pt x="3294" y="13682"/>
                  </a:cubicBezTo>
                  <a:lnTo>
                    <a:pt x="3294" y="14030"/>
                  </a:lnTo>
                  <a:cubicBezTo>
                    <a:pt x="1425" y="13587"/>
                    <a:pt x="190" y="11940"/>
                    <a:pt x="222" y="10071"/>
                  </a:cubicBezTo>
                  <a:cubicBezTo>
                    <a:pt x="285" y="6841"/>
                    <a:pt x="3484" y="6113"/>
                    <a:pt x="3484" y="6113"/>
                  </a:cubicBezTo>
                  <a:cubicBezTo>
                    <a:pt x="3484" y="6113"/>
                    <a:pt x="4022" y="4181"/>
                    <a:pt x="5891" y="4181"/>
                  </a:cubicBezTo>
                  <a:cubicBezTo>
                    <a:pt x="5986" y="4181"/>
                    <a:pt x="6271" y="4213"/>
                    <a:pt x="6271" y="4213"/>
                  </a:cubicBezTo>
                  <a:cubicBezTo>
                    <a:pt x="7252" y="1806"/>
                    <a:pt x="9596" y="191"/>
                    <a:pt x="12193" y="191"/>
                  </a:cubicBezTo>
                  <a:close/>
                  <a:moveTo>
                    <a:pt x="12193" y="1"/>
                  </a:moveTo>
                  <a:cubicBezTo>
                    <a:pt x="9533" y="1"/>
                    <a:pt x="7189" y="1552"/>
                    <a:pt x="6144" y="3991"/>
                  </a:cubicBezTo>
                  <a:lnTo>
                    <a:pt x="5891" y="3991"/>
                  </a:lnTo>
                  <a:cubicBezTo>
                    <a:pt x="4687" y="3991"/>
                    <a:pt x="3642" y="4783"/>
                    <a:pt x="3294" y="5954"/>
                  </a:cubicBezTo>
                  <a:cubicBezTo>
                    <a:pt x="1394" y="6398"/>
                    <a:pt x="0" y="8108"/>
                    <a:pt x="0" y="10103"/>
                  </a:cubicBezTo>
                  <a:cubicBezTo>
                    <a:pt x="0" y="12098"/>
                    <a:pt x="1394" y="13808"/>
                    <a:pt x="3357" y="14252"/>
                  </a:cubicBezTo>
                  <a:lnTo>
                    <a:pt x="3484" y="14283"/>
                  </a:lnTo>
                  <a:lnTo>
                    <a:pt x="3484" y="13682"/>
                  </a:lnTo>
                  <a:cubicBezTo>
                    <a:pt x="3484" y="13017"/>
                    <a:pt x="3990" y="12478"/>
                    <a:pt x="4656" y="12478"/>
                  </a:cubicBezTo>
                  <a:cubicBezTo>
                    <a:pt x="5321" y="12478"/>
                    <a:pt x="5827" y="13017"/>
                    <a:pt x="5827" y="13682"/>
                  </a:cubicBezTo>
                  <a:lnTo>
                    <a:pt x="5827" y="14315"/>
                  </a:lnTo>
                  <a:lnTo>
                    <a:pt x="10388" y="14315"/>
                  </a:lnTo>
                  <a:cubicBezTo>
                    <a:pt x="10419" y="13492"/>
                    <a:pt x="11084" y="12700"/>
                    <a:pt x="11908" y="12700"/>
                  </a:cubicBezTo>
                  <a:cubicBezTo>
                    <a:pt x="12731" y="12700"/>
                    <a:pt x="13428" y="13492"/>
                    <a:pt x="13428" y="14315"/>
                  </a:cubicBezTo>
                  <a:lnTo>
                    <a:pt x="18020" y="14315"/>
                  </a:lnTo>
                  <a:lnTo>
                    <a:pt x="18020" y="11940"/>
                  </a:lnTo>
                  <a:cubicBezTo>
                    <a:pt x="18020" y="11275"/>
                    <a:pt x="18558" y="10768"/>
                    <a:pt x="19223" y="10768"/>
                  </a:cubicBezTo>
                  <a:cubicBezTo>
                    <a:pt x="19888" y="10768"/>
                    <a:pt x="20458" y="11306"/>
                    <a:pt x="20458" y="11940"/>
                  </a:cubicBezTo>
                  <a:lnTo>
                    <a:pt x="20458" y="14157"/>
                  </a:lnTo>
                  <a:cubicBezTo>
                    <a:pt x="23087" y="13492"/>
                    <a:pt x="24765" y="11148"/>
                    <a:pt x="24765" y="8551"/>
                  </a:cubicBezTo>
                  <a:cubicBezTo>
                    <a:pt x="24765" y="5353"/>
                    <a:pt x="22169" y="2756"/>
                    <a:pt x="18970" y="2756"/>
                  </a:cubicBezTo>
                  <a:cubicBezTo>
                    <a:pt x="18527" y="2756"/>
                    <a:pt x="18115" y="2819"/>
                    <a:pt x="17640" y="2914"/>
                  </a:cubicBezTo>
                  <a:cubicBezTo>
                    <a:pt x="16436" y="1077"/>
                    <a:pt x="14378" y="1"/>
                    <a:pt x="121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1"/>
            <p:cNvSpPr/>
            <p:nvPr/>
          </p:nvSpPr>
          <p:spPr>
            <a:xfrm>
              <a:off x="1569800" y="2780275"/>
              <a:ext cx="77600" cy="68125"/>
            </a:xfrm>
            <a:custGeom>
              <a:avLst/>
              <a:gdLst/>
              <a:ahLst/>
              <a:cxnLst/>
              <a:rect l="l" t="t" r="r" b="b"/>
              <a:pathLst>
                <a:path w="3104" h="2725" extrusionOk="0">
                  <a:moveTo>
                    <a:pt x="2376" y="191"/>
                  </a:moveTo>
                  <a:cubicBezTo>
                    <a:pt x="2502" y="191"/>
                    <a:pt x="2692" y="191"/>
                    <a:pt x="2787" y="349"/>
                  </a:cubicBezTo>
                  <a:cubicBezTo>
                    <a:pt x="2914" y="507"/>
                    <a:pt x="2914" y="729"/>
                    <a:pt x="2787" y="1046"/>
                  </a:cubicBezTo>
                  <a:cubicBezTo>
                    <a:pt x="2661" y="1363"/>
                    <a:pt x="2407" y="1679"/>
                    <a:pt x="2059" y="1964"/>
                  </a:cubicBezTo>
                  <a:cubicBezTo>
                    <a:pt x="1615" y="2313"/>
                    <a:pt x="1140" y="2534"/>
                    <a:pt x="760" y="2534"/>
                  </a:cubicBezTo>
                  <a:cubicBezTo>
                    <a:pt x="634" y="2534"/>
                    <a:pt x="444" y="2503"/>
                    <a:pt x="349" y="2376"/>
                  </a:cubicBezTo>
                  <a:cubicBezTo>
                    <a:pt x="222" y="2218"/>
                    <a:pt x="222" y="1964"/>
                    <a:pt x="349" y="1679"/>
                  </a:cubicBezTo>
                  <a:cubicBezTo>
                    <a:pt x="475" y="1363"/>
                    <a:pt x="729" y="1014"/>
                    <a:pt x="1077" y="761"/>
                  </a:cubicBezTo>
                  <a:cubicBezTo>
                    <a:pt x="1489" y="381"/>
                    <a:pt x="1996" y="191"/>
                    <a:pt x="2376" y="191"/>
                  </a:cubicBezTo>
                  <a:close/>
                  <a:moveTo>
                    <a:pt x="2376" y="1"/>
                  </a:moveTo>
                  <a:cubicBezTo>
                    <a:pt x="1932" y="1"/>
                    <a:pt x="1425" y="222"/>
                    <a:pt x="950" y="602"/>
                  </a:cubicBezTo>
                  <a:cubicBezTo>
                    <a:pt x="602" y="888"/>
                    <a:pt x="317" y="1268"/>
                    <a:pt x="159" y="1584"/>
                  </a:cubicBezTo>
                  <a:cubicBezTo>
                    <a:pt x="0" y="1964"/>
                    <a:pt x="32" y="2281"/>
                    <a:pt x="190" y="2471"/>
                  </a:cubicBezTo>
                  <a:cubicBezTo>
                    <a:pt x="317" y="2629"/>
                    <a:pt x="507" y="2724"/>
                    <a:pt x="760" y="2724"/>
                  </a:cubicBezTo>
                  <a:cubicBezTo>
                    <a:pt x="1172" y="2724"/>
                    <a:pt x="1711" y="2471"/>
                    <a:pt x="2186" y="2091"/>
                  </a:cubicBezTo>
                  <a:cubicBezTo>
                    <a:pt x="2534" y="1806"/>
                    <a:pt x="2819" y="1458"/>
                    <a:pt x="2977" y="1109"/>
                  </a:cubicBezTo>
                  <a:cubicBezTo>
                    <a:pt x="3104" y="761"/>
                    <a:pt x="3104" y="444"/>
                    <a:pt x="2914" y="222"/>
                  </a:cubicBezTo>
                  <a:cubicBezTo>
                    <a:pt x="2819" y="64"/>
                    <a:pt x="2597" y="1"/>
                    <a:pt x="23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1"/>
            <p:cNvSpPr/>
            <p:nvPr/>
          </p:nvSpPr>
          <p:spPr>
            <a:xfrm>
              <a:off x="1512000" y="2856300"/>
              <a:ext cx="41200" cy="33275"/>
            </a:xfrm>
            <a:custGeom>
              <a:avLst/>
              <a:gdLst/>
              <a:ahLst/>
              <a:cxnLst/>
              <a:rect l="l" t="t" r="r" b="b"/>
              <a:pathLst>
                <a:path w="1648" h="1331" extrusionOk="0">
                  <a:moveTo>
                    <a:pt x="1141" y="190"/>
                  </a:moveTo>
                  <a:cubicBezTo>
                    <a:pt x="1267" y="190"/>
                    <a:pt x="1331" y="222"/>
                    <a:pt x="1394" y="317"/>
                  </a:cubicBezTo>
                  <a:cubicBezTo>
                    <a:pt x="1457" y="412"/>
                    <a:pt x="1426" y="538"/>
                    <a:pt x="1394" y="602"/>
                  </a:cubicBezTo>
                  <a:cubicBezTo>
                    <a:pt x="1331" y="728"/>
                    <a:pt x="1204" y="855"/>
                    <a:pt x="1077" y="982"/>
                  </a:cubicBezTo>
                  <a:cubicBezTo>
                    <a:pt x="919" y="1077"/>
                    <a:pt x="729" y="1140"/>
                    <a:pt x="571" y="1140"/>
                  </a:cubicBezTo>
                  <a:cubicBezTo>
                    <a:pt x="444" y="1140"/>
                    <a:pt x="349" y="1108"/>
                    <a:pt x="317" y="1045"/>
                  </a:cubicBezTo>
                  <a:cubicBezTo>
                    <a:pt x="222" y="887"/>
                    <a:pt x="349" y="570"/>
                    <a:pt x="634" y="380"/>
                  </a:cubicBezTo>
                  <a:cubicBezTo>
                    <a:pt x="792" y="253"/>
                    <a:pt x="982" y="190"/>
                    <a:pt x="1141" y="190"/>
                  </a:cubicBezTo>
                  <a:close/>
                  <a:moveTo>
                    <a:pt x="1141" y="0"/>
                  </a:moveTo>
                  <a:cubicBezTo>
                    <a:pt x="951" y="0"/>
                    <a:pt x="729" y="95"/>
                    <a:pt x="539" y="222"/>
                  </a:cubicBezTo>
                  <a:cubicBezTo>
                    <a:pt x="159" y="475"/>
                    <a:pt x="1" y="887"/>
                    <a:pt x="159" y="1140"/>
                  </a:cubicBezTo>
                  <a:cubicBezTo>
                    <a:pt x="254" y="1267"/>
                    <a:pt x="381" y="1330"/>
                    <a:pt x="571" y="1330"/>
                  </a:cubicBezTo>
                  <a:cubicBezTo>
                    <a:pt x="761" y="1330"/>
                    <a:pt x="982" y="1267"/>
                    <a:pt x="1172" y="1140"/>
                  </a:cubicBezTo>
                  <a:cubicBezTo>
                    <a:pt x="1331" y="1013"/>
                    <a:pt x="1489" y="855"/>
                    <a:pt x="1552" y="697"/>
                  </a:cubicBezTo>
                  <a:cubicBezTo>
                    <a:pt x="1647" y="507"/>
                    <a:pt x="1647" y="317"/>
                    <a:pt x="1552" y="190"/>
                  </a:cubicBezTo>
                  <a:cubicBezTo>
                    <a:pt x="1457" y="63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1"/>
            <p:cNvSpPr/>
            <p:nvPr/>
          </p:nvSpPr>
          <p:spPr>
            <a:xfrm>
              <a:off x="1485075" y="3079550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6" y="1"/>
                  </a:moveTo>
                  <a:cubicBezTo>
                    <a:pt x="32" y="1"/>
                    <a:pt x="1" y="64"/>
                    <a:pt x="1" y="96"/>
                  </a:cubicBezTo>
                  <a:lnTo>
                    <a:pt x="1" y="1141"/>
                  </a:lnTo>
                  <a:cubicBezTo>
                    <a:pt x="1" y="1204"/>
                    <a:pt x="32" y="1236"/>
                    <a:pt x="96" y="1236"/>
                  </a:cubicBezTo>
                  <a:cubicBezTo>
                    <a:pt x="127" y="1236"/>
                    <a:pt x="191" y="1204"/>
                    <a:pt x="191" y="1141"/>
                  </a:cubicBezTo>
                  <a:lnTo>
                    <a:pt x="191" y="96"/>
                  </a:lnTo>
                  <a:cubicBezTo>
                    <a:pt x="191" y="64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1"/>
            <p:cNvSpPr/>
            <p:nvPr/>
          </p:nvSpPr>
          <p:spPr>
            <a:xfrm>
              <a:off x="1515175" y="3085100"/>
              <a:ext cx="4775" cy="30100"/>
            </a:xfrm>
            <a:custGeom>
              <a:avLst/>
              <a:gdLst/>
              <a:ahLst/>
              <a:cxnLst/>
              <a:rect l="l" t="t" r="r" b="b"/>
              <a:pathLst>
                <a:path w="191" h="1204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109"/>
                  </a:lnTo>
                  <a:cubicBezTo>
                    <a:pt x="0" y="1172"/>
                    <a:pt x="64" y="1204"/>
                    <a:pt x="95" y="1204"/>
                  </a:cubicBezTo>
                  <a:cubicBezTo>
                    <a:pt x="159" y="1204"/>
                    <a:pt x="190" y="1172"/>
                    <a:pt x="190" y="1109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1"/>
            <p:cNvSpPr/>
            <p:nvPr/>
          </p:nvSpPr>
          <p:spPr>
            <a:xfrm>
              <a:off x="1485075" y="3124675"/>
              <a:ext cx="4775" cy="30125"/>
            </a:xfrm>
            <a:custGeom>
              <a:avLst/>
              <a:gdLst/>
              <a:ahLst/>
              <a:cxnLst/>
              <a:rect l="l" t="t" r="r" b="b"/>
              <a:pathLst>
                <a:path w="191" h="1205" extrusionOk="0">
                  <a:moveTo>
                    <a:pt x="96" y="1"/>
                  </a:moveTo>
                  <a:cubicBezTo>
                    <a:pt x="32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3"/>
                    <a:pt x="32" y="1204"/>
                    <a:pt x="96" y="1204"/>
                  </a:cubicBezTo>
                  <a:cubicBezTo>
                    <a:pt x="127" y="1204"/>
                    <a:pt x="191" y="1173"/>
                    <a:pt x="191" y="1109"/>
                  </a:cubicBezTo>
                  <a:lnTo>
                    <a:pt x="191" y="96"/>
                  </a:lnTo>
                  <a:cubicBezTo>
                    <a:pt x="191" y="32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1"/>
            <p:cNvSpPr/>
            <p:nvPr/>
          </p:nvSpPr>
          <p:spPr>
            <a:xfrm>
              <a:off x="1515175" y="3129425"/>
              <a:ext cx="4775" cy="30125"/>
            </a:xfrm>
            <a:custGeom>
              <a:avLst/>
              <a:gdLst/>
              <a:ahLst/>
              <a:cxnLst/>
              <a:rect l="l" t="t" r="r" b="b"/>
              <a:pathLst>
                <a:path w="191" h="1205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lnTo>
                    <a:pt x="0" y="1109"/>
                  </a:lnTo>
                  <a:cubicBezTo>
                    <a:pt x="0" y="1173"/>
                    <a:pt x="64" y="1204"/>
                    <a:pt x="95" y="1204"/>
                  </a:cubicBezTo>
                  <a:cubicBezTo>
                    <a:pt x="159" y="1204"/>
                    <a:pt x="190" y="1173"/>
                    <a:pt x="190" y="1109"/>
                  </a:cubicBezTo>
                  <a:lnTo>
                    <a:pt x="190" y="96"/>
                  </a:lnTo>
                  <a:cubicBezTo>
                    <a:pt x="190" y="32"/>
                    <a:pt x="159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1"/>
            <p:cNvSpPr/>
            <p:nvPr/>
          </p:nvSpPr>
          <p:spPr>
            <a:xfrm>
              <a:off x="1663225" y="3093800"/>
              <a:ext cx="4775" cy="45150"/>
            </a:xfrm>
            <a:custGeom>
              <a:avLst/>
              <a:gdLst/>
              <a:ahLst/>
              <a:cxnLst/>
              <a:rect l="l" t="t" r="r" b="b"/>
              <a:pathLst>
                <a:path w="191" h="1806" extrusionOk="0">
                  <a:moveTo>
                    <a:pt x="95" y="1"/>
                  </a:moveTo>
                  <a:cubicBezTo>
                    <a:pt x="32" y="1"/>
                    <a:pt x="0" y="64"/>
                    <a:pt x="0" y="96"/>
                  </a:cubicBezTo>
                  <a:lnTo>
                    <a:pt x="0" y="1711"/>
                  </a:lnTo>
                  <a:cubicBezTo>
                    <a:pt x="0" y="1742"/>
                    <a:pt x="32" y="1806"/>
                    <a:pt x="95" y="1806"/>
                  </a:cubicBezTo>
                  <a:cubicBezTo>
                    <a:pt x="127" y="1806"/>
                    <a:pt x="190" y="1742"/>
                    <a:pt x="190" y="1711"/>
                  </a:cubicBezTo>
                  <a:lnTo>
                    <a:pt x="190" y="96"/>
                  </a:lnTo>
                  <a:cubicBezTo>
                    <a:pt x="190" y="64"/>
                    <a:pt x="127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1"/>
            <p:cNvSpPr/>
            <p:nvPr/>
          </p:nvSpPr>
          <p:spPr>
            <a:xfrm>
              <a:off x="1698050" y="3084300"/>
              <a:ext cx="4775" cy="45150"/>
            </a:xfrm>
            <a:custGeom>
              <a:avLst/>
              <a:gdLst/>
              <a:ahLst/>
              <a:cxnLst/>
              <a:rect l="l" t="t" r="r" b="b"/>
              <a:pathLst>
                <a:path w="191" h="1806" extrusionOk="0">
                  <a:moveTo>
                    <a:pt x="96" y="1"/>
                  </a:moveTo>
                  <a:cubicBezTo>
                    <a:pt x="64" y="1"/>
                    <a:pt x="1" y="64"/>
                    <a:pt x="1" y="96"/>
                  </a:cubicBezTo>
                  <a:lnTo>
                    <a:pt x="1" y="1711"/>
                  </a:lnTo>
                  <a:cubicBezTo>
                    <a:pt x="1" y="1742"/>
                    <a:pt x="32" y="1806"/>
                    <a:pt x="96" y="1806"/>
                  </a:cubicBezTo>
                  <a:cubicBezTo>
                    <a:pt x="159" y="1806"/>
                    <a:pt x="191" y="1742"/>
                    <a:pt x="191" y="1711"/>
                  </a:cubicBezTo>
                  <a:lnTo>
                    <a:pt x="191" y="96"/>
                  </a:lnTo>
                  <a:cubicBezTo>
                    <a:pt x="191" y="64"/>
                    <a:pt x="159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1"/>
            <p:cNvSpPr/>
            <p:nvPr/>
          </p:nvSpPr>
          <p:spPr>
            <a:xfrm>
              <a:off x="1850075" y="3028100"/>
              <a:ext cx="5550" cy="28525"/>
            </a:xfrm>
            <a:custGeom>
              <a:avLst/>
              <a:gdLst/>
              <a:ahLst/>
              <a:cxnLst/>
              <a:rect l="l" t="t" r="r" b="b"/>
              <a:pathLst>
                <a:path w="222" h="1141" extrusionOk="0">
                  <a:moveTo>
                    <a:pt x="127" y="0"/>
                  </a:moveTo>
                  <a:cubicBezTo>
                    <a:pt x="64" y="0"/>
                    <a:pt x="0" y="63"/>
                    <a:pt x="0" y="95"/>
                  </a:cubicBezTo>
                  <a:lnTo>
                    <a:pt x="0" y="1045"/>
                  </a:lnTo>
                  <a:cubicBezTo>
                    <a:pt x="0" y="1109"/>
                    <a:pt x="64" y="1140"/>
                    <a:pt x="127" y="1140"/>
                  </a:cubicBezTo>
                  <a:cubicBezTo>
                    <a:pt x="159" y="1140"/>
                    <a:pt x="222" y="1109"/>
                    <a:pt x="222" y="1045"/>
                  </a:cubicBezTo>
                  <a:lnTo>
                    <a:pt x="222" y="95"/>
                  </a:lnTo>
                  <a:cubicBezTo>
                    <a:pt x="222" y="63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1"/>
            <p:cNvSpPr/>
            <p:nvPr/>
          </p:nvSpPr>
          <p:spPr>
            <a:xfrm>
              <a:off x="1880950" y="3032850"/>
              <a:ext cx="4775" cy="28525"/>
            </a:xfrm>
            <a:custGeom>
              <a:avLst/>
              <a:gdLst/>
              <a:ahLst/>
              <a:cxnLst/>
              <a:rect l="l" t="t" r="r" b="b"/>
              <a:pathLst>
                <a:path w="191" h="1141" extrusionOk="0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045"/>
                  </a:lnTo>
                  <a:cubicBezTo>
                    <a:pt x="0" y="1109"/>
                    <a:pt x="32" y="1140"/>
                    <a:pt x="95" y="1140"/>
                  </a:cubicBezTo>
                  <a:cubicBezTo>
                    <a:pt x="159" y="1140"/>
                    <a:pt x="190" y="1109"/>
                    <a:pt x="190" y="1045"/>
                  </a:cubicBezTo>
                  <a:lnTo>
                    <a:pt x="190" y="95"/>
                  </a:lnTo>
                  <a:cubicBezTo>
                    <a:pt x="190" y="64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1"/>
            <p:cNvSpPr/>
            <p:nvPr/>
          </p:nvSpPr>
          <p:spPr>
            <a:xfrm>
              <a:off x="1850075" y="3073225"/>
              <a:ext cx="5550" cy="27725"/>
            </a:xfrm>
            <a:custGeom>
              <a:avLst/>
              <a:gdLst/>
              <a:ahLst/>
              <a:cxnLst/>
              <a:rect l="l" t="t" r="r" b="b"/>
              <a:pathLst>
                <a:path w="222" h="1109" extrusionOk="0">
                  <a:moveTo>
                    <a:pt x="127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014"/>
                  </a:lnTo>
                  <a:cubicBezTo>
                    <a:pt x="0" y="1077"/>
                    <a:pt x="64" y="1109"/>
                    <a:pt x="127" y="1109"/>
                  </a:cubicBezTo>
                  <a:cubicBezTo>
                    <a:pt x="159" y="1109"/>
                    <a:pt x="222" y="1077"/>
                    <a:pt x="222" y="1014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1"/>
            <p:cNvSpPr/>
            <p:nvPr/>
          </p:nvSpPr>
          <p:spPr>
            <a:xfrm>
              <a:off x="1880950" y="3077175"/>
              <a:ext cx="4775" cy="28525"/>
            </a:xfrm>
            <a:custGeom>
              <a:avLst/>
              <a:gdLst/>
              <a:ahLst/>
              <a:cxnLst/>
              <a:rect l="l" t="t" r="r" b="b"/>
              <a:pathLst>
                <a:path w="191" h="1141" extrusionOk="0">
                  <a:moveTo>
                    <a:pt x="95" y="1"/>
                  </a:moveTo>
                  <a:cubicBezTo>
                    <a:pt x="32" y="1"/>
                    <a:pt x="0" y="64"/>
                    <a:pt x="0" y="127"/>
                  </a:cubicBezTo>
                  <a:lnTo>
                    <a:pt x="0" y="1046"/>
                  </a:lnTo>
                  <a:cubicBezTo>
                    <a:pt x="0" y="1109"/>
                    <a:pt x="32" y="1141"/>
                    <a:pt x="95" y="1141"/>
                  </a:cubicBezTo>
                  <a:cubicBezTo>
                    <a:pt x="159" y="1141"/>
                    <a:pt x="190" y="1109"/>
                    <a:pt x="190" y="1046"/>
                  </a:cubicBezTo>
                  <a:lnTo>
                    <a:pt x="190" y="127"/>
                  </a:lnTo>
                  <a:cubicBezTo>
                    <a:pt x="190" y="64"/>
                    <a:pt x="159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1"/>
            <p:cNvSpPr/>
            <p:nvPr/>
          </p:nvSpPr>
          <p:spPr>
            <a:xfrm>
              <a:off x="1485075" y="3169025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6" y="0"/>
                  </a:moveTo>
                  <a:cubicBezTo>
                    <a:pt x="32" y="0"/>
                    <a:pt x="1" y="32"/>
                    <a:pt x="1" y="95"/>
                  </a:cubicBezTo>
                  <a:lnTo>
                    <a:pt x="1" y="1140"/>
                  </a:lnTo>
                  <a:cubicBezTo>
                    <a:pt x="1" y="1172"/>
                    <a:pt x="32" y="1235"/>
                    <a:pt x="96" y="1235"/>
                  </a:cubicBezTo>
                  <a:cubicBezTo>
                    <a:pt x="127" y="1235"/>
                    <a:pt x="191" y="1172"/>
                    <a:pt x="191" y="1140"/>
                  </a:cubicBezTo>
                  <a:lnTo>
                    <a:pt x="191" y="95"/>
                  </a:lnTo>
                  <a:cubicBezTo>
                    <a:pt x="191" y="32"/>
                    <a:pt x="127" y="0"/>
                    <a:pt x="9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1"/>
            <p:cNvSpPr/>
            <p:nvPr/>
          </p:nvSpPr>
          <p:spPr>
            <a:xfrm>
              <a:off x="1515175" y="3173775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140"/>
                  </a:lnTo>
                  <a:cubicBezTo>
                    <a:pt x="0" y="1172"/>
                    <a:pt x="64" y="1235"/>
                    <a:pt x="95" y="1235"/>
                  </a:cubicBezTo>
                  <a:cubicBezTo>
                    <a:pt x="159" y="1235"/>
                    <a:pt x="190" y="1172"/>
                    <a:pt x="190" y="1140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1"/>
            <p:cNvSpPr/>
            <p:nvPr/>
          </p:nvSpPr>
          <p:spPr>
            <a:xfrm>
              <a:off x="1500925" y="3286200"/>
              <a:ext cx="4775" cy="23775"/>
            </a:xfrm>
            <a:custGeom>
              <a:avLst/>
              <a:gdLst/>
              <a:ahLst/>
              <a:cxnLst/>
              <a:rect l="l" t="t" r="r" b="b"/>
              <a:pathLst>
                <a:path w="191" h="951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855"/>
                  </a:lnTo>
                  <a:cubicBezTo>
                    <a:pt x="0" y="887"/>
                    <a:pt x="64" y="950"/>
                    <a:pt x="95" y="950"/>
                  </a:cubicBezTo>
                  <a:cubicBezTo>
                    <a:pt x="159" y="950"/>
                    <a:pt x="190" y="887"/>
                    <a:pt x="190" y="855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1"/>
            <p:cNvSpPr/>
            <p:nvPr/>
          </p:nvSpPr>
          <p:spPr>
            <a:xfrm>
              <a:off x="1467675" y="3284875"/>
              <a:ext cx="15850" cy="18750"/>
            </a:xfrm>
            <a:custGeom>
              <a:avLst/>
              <a:gdLst/>
              <a:ahLst/>
              <a:cxnLst/>
              <a:rect l="l" t="t" r="r" b="b"/>
              <a:pathLst>
                <a:path w="634" h="750" extrusionOk="0">
                  <a:moveTo>
                    <a:pt x="519" y="1"/>
                  </a:moveTo>
                  <a:cubicBezTo>
                    <a:pt x="491" y="1"/>
                    <a:pt x="462" y="16"/>
                    <a:pt x="443" y="53"/>
                  </a:cubicBezTo>
                  <a:lnTo>
                    <a:pt x="32" y="592"/>
                  </a:lnTo>
                  <a:cubicBezTo>
                    <a:pt x="0" y="623"/>
                    <a:pt x="0" y="687"/>
                    <a:pt x="32" y="718"/>
                  </a:cubicBezTo>
                  <a:cubicBezTo>
                    <a:pt x="63" y="750"/>
                    <a:pt x="63" y="750"/>
                    <a:pt x="95" y="750"/>
                  </a:cubicBezTo>
                  <a:cubicBezTo>
                    <a:pt x="127" y="750"/>
                    <a:pt x="158" y="750"/>
                    <a:pt x="158" y="718"/>
                  </a:cubicBezTo>
                  <a:lnTo>
                    <a:pt x="602" y="148"/>
                  </a:lnTo>
                  <a:cubicBezTo>
                    <a:pt x="633" y="117"/>
                    <a:pt x="602" y="53"/>
                    <a:pt x="570" y="22"/>
                  </a:cubicBezTo>
                  <a:cubicBezTo>
                    <a:pt x="557" y="8"/>
                    <a:pt x="538" y="1"/>
                    <a:pt x="5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1"/>
            <p:cNvSpPr/>
            <p:nvPr/>
          </p:nvSpPr>
          <p:spPr>
            <a:xfrm>
              <a:off x="1523875" y="3284875"/>
              <a:ext cx="15850" cy="18750"/>
            </a:xfrm>
            <a:custGeom>
              <a:avLst/>
              <a:gdLst/>
              <a:ahLst/>
              <a:cxnLst/>
              <a:rect l="l" t="t" r="r" b="b"/>
              <a:pathLst>
                <a:path w="634" h="750" extrusionOk="0">
                  <a:moveTo>
                    <a:pt x="115" y="1"/>
                  </a:moveTo>
                  <a:cubicBezTo>
                    <a:pt x="96" y="1"/>
                    <a:pt x="77" y="8"/>
                    <a:pt x="64" y="22"/>
                  </a:cubicBezTo>
                  <a:cubicBezTo>
                    <a:pt x="1" y="53"/>
                    <a:pt x="1" y="117"/>
                    <a:pt x="32" y="148"/>
                  </a:cubicBezTo>
                  <a:lnTo>
                    <a:pt x="444" y="718"/>
                  </a:lnTo>
                  <a:cubicBezTo>
                    <a:pt x="476" y="750"/>
                    <a:pt x="507" y="750"/>
                    <a:pt x="539" y="750"/>
                  </a:cubicBezTo>
                  <a:cubicBezTo>
                    <a:pt x="539" y="750"/>
                    <a:pt x="571" y="750"/>
                    <a:pt x="571" y="718"/>
                  </a:cubicBezTo>
                  <a:cubicBezTo>
                    <a:pt x="634" y="687"/>
                    <a:pt x="634" y="623"/>
                    <a:pt x="602" y="592"/>
                  </a:cubicBezTo>
                  <a:lnTo>
                    <a:pt x="191" y="53"/>
                  </a:lnTo>
                  <a:cubicBezTo>
                    <a:pt x="172" y="16"/>
                    <a:pt x="143" y="1"/>
                    <a:pt x="1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1"/>
            <p:cNvSpPr/>
            <p:nvPr/>
          </p:nvSpPr>
          <p:spPr>
            <a:xfrm>
              <a:off x="1614125" y="3399600"/>
              <a:ext cx="28525" cy="32300"/>
            </a:xfrm>
            <a:custGeom>
              <a:avLst/>
              <a:gdLst/>
              <a:ahLst/>
              <a:cxnLst/>
              <a:rect l="l" t="t" r="r" b="b"/>
              <a:pathLst>
                <a:path w="1141" h="1292" extrusionOk="0">
                  <a:moveTo>
                    <a:pt x="1014" y="1"/>
                  </a:moveTo>
                  <a:cubicBezTo>
                    <a:pt x="991" y="1"/>
                    <a:pt x="967" y="9"/>
                    <a:pt x="951" y="25"/>
                  </a:cubicBezTo>
                  <a:lnTo>
                    <a:pt x="33" y="1133"/>
                  </a:lnTo>
                  <a:cubicBezTo>
                    <a:pt x="1" y="1196"/>
                    <a:pt x="1" y="1260"/>
                    <a:pt x="64" y="1291"/>
                  </a:cubicBezTo>
                  <a:lnTo>
                    <a:pt x="96" y="1291"/>
                  </a:lnTo>
                  <a:cubicBezTo>
                    <a:pt x="128" y="1291"/>
                    <a:pt x="159" y="1291"/>
                    <a:pt x="191" y="1260"/>
                  </a:cubicBezTo>
                  <a:lnTo>
                    <a:pt x="1109" y="151"/>
                  </a:lnTo>
                  <a:cubicBezTo>
                    <a:pt x="1141" y="88"/>
                    <a:pt x="1141" y="56"/>
                    <a:pt x="1078" y="25"/>
                  </a:cubicBezTo>
                  <a:cubicBezTo>
                    <a:pt x="1062" y="9"/>
                    <a:pt x="1038" y="1"/>
                    <a:pt x="10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1"/>
            <p:cNvSpPr/>
            <p:nvPr/>
          </p:nvSpPr>
          <p:spPr>
            <a:xfrm>
              <a:off x="1681425" y="3401000"/>
              <a:ext cx="4775" cy="46725"/>
            </a:xfrm>
            <a:custGeom>
              <a:avLst/>
              <a:gdLst/>
              <a:ahLst/>
              <a:cxnLst/>
              <a:rect l="l" t="t" r="r" b="b"/>
              <a:pathLst>
                <a:path w="191" h="1869" extrusionOk="0">
                  <a:moveTo>
                    <a:pt x="96" y="0"/>
                  </a:moveTo>
                  <a:cubicBezTo>
                    <a:pt x="64" y="0"/>
                    <a:pt x="1" y="64"/>
                    <a:pt x="1" y="95"/>
                  </a:cubicBezTo>
                  <a:lnTo>
                    <a:pt x="1" y="1774"/>
                  </a:lnTo>
                  <a:cubicBezTo>
                    <a:pt x="1" y="1837"/>
                    <a:pt x="64" y="1869"/>
                    <a:pt x="96" y="1869"/>
                  </a:cubicBezTo>
                  <a:cubicBezTo>
                    <a:pt x="159" y="1869"/>
                    <a:pt x="191" y="1837"/>
                    <a:pt x="191" y="1774"/>
                  </a:cubicBezTo>
                  <a:lnTo>
                    <a:pt x="191" y="95"/>
                  </a:lnTo>
                  <a:cubicBezTo>
                    <a:pt x="191" y="32"/>
                    <a:pt x="159" y="0"/>
                    <a:pt x="9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1"/>
            <p:cNvSpPr/>
            <p:nvPr/>
          </p:nvSpPr>
          <p:spPr>
            <a:xfrm>
              <a:off x="1729725" y="3399075"/>
              <a:ext cx="26950" cy="32825"/>
            </a:xfrm>
            <a:custGeom>
              <a:avLst/>
              <a:gdLst/>
              <a:ahLst/>
              <a:cxnLst/>
              <a:rect l="l" t="t" r="r" b="b"/>
              <a:pathLst>
                <a:path w="1078" h="1313" extrusionOk="0">
                  <a:moveTo>
                    <a:pt x="87" y="1"/>
                  </a:moveTo>
                  <a:cubicBezTo>
                    <a:pt x="69" y="1"/>
                    <a:pt x="51" y="5"/>
                    <a:pt x="32" y="14"/>
                  </a:cubicBezTo>
                  <a:cubicBezTo>
                    <a:pt x="1" y="46"/>
                    <a:pt x="1" y="109"/>
                    <a:pt x="32" y="141"/>
                  </a:cubicBezTo>
                  <a:lnTo>
                    <a:pt x="887" y="1281"/>
                  </a:lnTo>
                  <a:cubicBezTo>
                    <a:pt x="919" y="1312"/>
                    <a:pt x="951" y="1312"/>
                    <a:pt x="982" y="1312"/>
                  </a:cubicBezTo>
                  <a:lnTo>
                    <a:pt x="1014" y="1312"/>
                  </a:lnTo>
                  <a:cubicBezTo>
                    <a:pt x="1077" y="1281"/>
                    <a:pt x="1077" y="1217"/>
                    <a:pt x="1046" y="1154"/>
                  </a:cubicBezTo>
                  <a:lnTo>
                    <a:pt x="191" y="46"/>
                  </a:lnTo>
                  <a:cubicBezTo>
                    <a:pt x="168" y="23"/>
                    <a:pt x="130" y="1"/>
                    <a:pt x="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1"/>
            <p:cNvSpPr/>
            <p:nvPr/>
          </p:nvSpPr>
          <p:spPr>
            <a:xfrm>
              <a:off x="1823950" y="3276375"/>
              <a:ext cx="19800" cy="22500"/>
            </a:xfrm>
            <a:custGeom>
              <a:avLst/>
              <a:gdLst/>
              <a:ahLst/>
              <a:cxnLst/>
              <a:rect l="l" t="t" r="r" b="b"/>
              <a:pathLst>
                <a:path w="792" h="900" extrusionOk="0">
                  <a:moveTo>
                    <a:pt x="694" y="0"/>
                  </a:moveTo>
                  <a:cubicBezTo>
                    <a:pt x="662" y="0"/>
                    <a:pt x="624" y="22"/>
                    <a:pt x="602" y="45"/>
                  </a:cubicBezTo>
                  <a:lnTo>
                    <a:pt x="32" y="742"/>
                  </a:lnTo>
                  <a:cubicBezTo>
                    <a:pt x="0" y="805"/>
                    <a:pt x="32" y="837"/>
                    <a:pt x="63" y="868"/>
                  </a:cubicBezTo>
                  <a:cubicBezTo>
                    <a:pt x="63" y="900"/>
                    <a:pt x="95" y="900"/>
                    <a:pt x="127" y="900"/>
                  </a:cubicBezTo>
                  <a:cubicBezTo>
                    <a:pt x="158" y="900"/>
                    <a:pt x="190" y="900"/>
                    <a:pt x="190" y="868"/>
                  </a:cubicBezTo>
                  <a:lnTo>
                    <a:pt x="760" y="172"/>
                  </a:lnTo>
                  <a:cubicBezTo>
                    <a:pt x="792" y="108"/>
                    <a:pt x="792" y="45"/>
                    <a:pt x="729" y="13"/>
                  </a:cubicBezTo>
                  <a:cubicBezTo>
                    <a:pt x="719" y="4"/>
                    <a:pt x="707" y="0"/>
                    <a:pt x="6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1"/>
            <p:cNvSpPr/>
            <p:nvPr/>
          </p:nvSpPr>
          <p:spPr>
            <a:xfrm>
              <a:off x="1866700" y="3276700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5" y="0"/>
                  </a:moveTo>
                  <a:cubicBezTo>
                    <a:pt x="64" y="0"/>
                    <a:pt x="0" y="64"/>
                    <a:pt x="0" y="95"/>
                  </a:cubicBezTo>
                  <a:lnTo>
                    <a:pt x="0" y="1140"/>
                  </a:lnTo>
                  <a:cubicBezTo>
                    <a:pt x="0" y="1172"/>
                    <a:pt x="64" y="1235"/>
                    <a:pt x="95" y="1235"/>
                  </a:cubicBezTo>
                  <a:cubicBezTo>
                    <a:pt x="159" y="1235"/>
                    <a:pt x="190" y="1172"/>
                    <a:pt x="190" y="1140"/>
                  </a:cubicBezTo>
                  <a:lnTo>
                    <a:pt x="190" y="95"/>
                  </a:lnTo>
                  <a:cubicBezTo>
                    <a:pt x="190" y="64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1"/>
            <p:cNvSpPr/>
            <p:nvPr/>
          </p:nvSpPr>
          <p:spPr>
            <a:xfrm>
              <a:off x="1896000" y="3276375"/>
              <a:ext cx="19025" cy="22500"/>
            </a:xfrm>
            <a:custGeom>
              <a:avLst/>
              <a:gdLst/>
              <a:ahLst/>
              <a:cxnLst/>
              <a:rect l="l" t="t" r="r" b="b"/>
              <a:pathLst>
                <a:path w="761" h="900" extrusionOk="0">
                  <a:moveTo>
                    <a:pt x="66" y="0"/>
                  </a:moveTo>
                  <a:cubicBezTo>
                    <a:pt x="53" y="0"/>
                    <a:pt x="41" y="4"/>
                    <a:pt x="32" y="13"/>
                  </a:cubicBezTo>
                  <a:cubicBezTo>
                    <a:pt x="0" y="45"/>
                    <a:pt x="0" y="108"/>
                    <a:pt x="32" y="172"/>
                  </a:cubicBezTo>
                  <a:lnTo>
                    <a:pt x="570" y="868"/>
                  </a:lnTo>
                  <a:cubicBezTo>
                    <a:pt x="602" y="900"/>
                    <a:pt x="633" y="900"/>
                    <a:pt x="665" y="900"/>
                  </a:cubicBezTo>
                  <a:cubicBezTo>
                    <a:pt x="665" y="900"/>
                    <a:pt x="697" y="900"/>
                    <a:pt x="728" y="868"/>
                  </a:cubicBezTo>
                  <a:cubicBezTo>
                    <a:pt x="760" y="837"/>
                    <a:pt x="760" y="805"/>
                    <a:pt x="728" y="742"/>
                  </a:cubicBezTo>
                  <a:lnTo>
                    <a:pt x="158" y="45"/>
                  </a:lnTo>
                  <a:cubicBezTo>
                    <a:pt x="136" y="22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1"/>
            <p:cNvSpPr/>
            <p:nvPr/>
          </p:nvSpPr>
          <p:spPr>
            <a:xfrm>
              <a:off x="1488250" y="3220475"/>
              <a:ext cx="27725" cy="45150"/>
            </a:xfrm>
            <a:custGeom>
              <a:avLst/>
              <a:gdLst/>
              <a:ahLst/>
              <a:cxnLst/>
              <a:rect l="l" t="t" r="r" b="b"/>
              <a:pathLst>
                <a:path w="1109" h="1806" extrusionOk="0">
                  <a:moveTo>
                    <a:pt x="507" y="317"/>
                  </a:moveTo>
                  <a:lnTo>
                    <a:pt x="507" y="666"/>
                  </a:lnTo>
                  <a:cubicBezTo>
                    <a:pt x="444" y="634"/>
                    <a:pt x="380" y="602"/>
                    <a:pt x="349" y="539"/>
                  </a:cubicBezTo>
                  <a:cubicBezTo>
                    <a:pt x="349" y="444"/>
                    <a:pt x="380" y="381"/>
                    <a:pt x="444" y="349"/>
                  </a:cubicBezTo>
                  <a:cubicBezTo>
                    <a:pt x="475" y="317"/>
                    <a:pt x="444" y="317"/>
                    <a:pt x="507" y="317"/>
                  </a:cubicBezTo>
                  <a:close/>
                  <a:moveTo>
                    <a:pt x="697" y="982"/>
                  </a:moveTo>
                  <a:cubicBezTo>
                    <a:pt x="792" y="1014"/>
                    <a:pt x="887" y="1109"/>
                    <a:pt x="919" y="1204"/>
                  </a:cubicBezTo>
                  <a:cubicBezTo>
                    <a:pt x="919" y="1362"/>
                    <a:pt x="856" y="1489"/>
                    <a:pt x="729" y="1521"/>
                  </a:cubicBezTo>
                  <a:lnTo>
                    <a:pt x="697" y="1521"/>
                  </a:lnTo>
                  <a:lnTo>
                    <a:pt x="697" y="982"/>
                  </a:lnTo>
                  <a:close/>
                  <a:moveTo>
                    <a:pt x="602" y="1"/>
                  </a:moveTo>
                  <a:cubicBezTo>
                    <a:pt x="571" y="1"/>
                    <a:pt x="507" y="64"/>
                    <a:pt x="507" y="96"/>
                  </a:cubicBezTo>
                  <a:lnTo>
                    <a:pt x="507" y="127"/>
                  </a:lnTo>
                  <a:cubicBezTo>
                    <a:pt x="412" y="127"/>
                    <a:pt x="380" y="159"/>
                    <a:pt x="349" y="191"/>
                  </a:cubicBezTo>
                  <a:cubicBezTo>
                    <a:pt x="190" y="254"/>
                    <a:pt x="127" y="412"/>
                    <a:pt x="159" y="571"/>
                  </a:cubicBezTo>
                  <a:cubicBezTo>
                    <a:pt x="190" y="761"/>
                    <a:pt x="317" y="824"/>
                    <a:pt x="507" y="887"/>
                  </a:cubicBezTo>
                  <a:lnTo>
                    <a:pt x="507" y="1552"/>
                  </a:lnTo>
                  <a:cubicBezTo>
                    <a:pt x="349" y="1552"/>
                    <a:pt x="254" y="1489"/>
                    <a:pt x="222" y="1426"/>
                  </a:cubicBezTo>
                  <a:cubicBezTo>
                    <a:pt x="204" y="1389"/>
                    <a:pt x="174" y="1373"/>
                    <a:pt x="140" y="1373"/>
                  </a:cubicBezTo>
                  <a:cubicBezTo>
                    <a:pt x="116" y="1373"/>
                    <a:pt x="90" y="1381"/>
                    <a:pt x="64" y="1394"/>
                  </a:cubicBezTo>
                  <a:cubicBezTo>
                    <a:pt x="32" y="1394"/>
                    <a:pt x="0" y="1457"/>
                    <a:pt x="32" y="1521"/>
                  </a:cubicBezTo>
                  <a:cubicBezTo>
                    <a:pt x="127" y="1647"/>
                    <a:pt x="317" y="1742"/>
                    <a:pt x="507" y="1742"/>
                  </a:cubicBezTo>
                  <a:cubicBezTo>
                    <a:pt x="507" y="1774"/>
                    <a:pt x="539" y="1806"/>
                    <a:pt x="602" y="1806"/>
                  </a:cubicBezTo>
                  <a:cubicBezTo>
                    <a:pt x="634" y="1806"/>
                    <a:pt x="666" y="1774"/>
                    <a:pt x="666" y="1711"/>
                  </a:cubicBezTo>
                  <a:lnTo>
                    <a:pt x="761" y="1711"/>
                  </a:lnTo>
                  <a:cubicBezTo>
                    <a:pt x="982" y="1616"/>
                    <a:pt x="1109" y="1426"/>
                    <a:pt x="1077" y="1204"/>
                  </a:cubicBezTo>
                  <a:cubicBezTo>
                    <a:pt x="1077" y="951"/>
                    <a:pt x="887" y="824"/>
                    <a:pt x="697" y="761"/>
                  </a:cubicBezTo>
                  <a:lnTo>
                    <a:pt x="697" y="317"/>
                  </a:lnTo>
                  <a:cubicBezTo>
                    <a:pt x="697" y="349"/>
                    <a:pt x="792" y="381"/>
                    <a:pt x="824" y="412"/>
                  </a:cubicBezTo>
                  <a:cubicBezTo>
                    <a:pt x="837" y="426"/>
                    <a:pt x="856" y="433"/>
                    <a:pt x="875" y="433"/>
                  </a:cubicBezTo>
                  <a:cubicBezTo>
                    <a:pt x="903" y="433"/>
                    <a:pt x="932" y="418"/>
                    <a:pt x="951" y="381"/>
                  </a:cubicBezTo>
                  <a:cubicBezTo>
                    <a:pt x="982" y="349"/>
                    <a:pt x="982" y="286"/>
                    <a:pt x="951" y="254"/>
                  </a:cubicBezTo>
                  <a:cubicBezTo>
                    <a:pt x="887" y="191"/>
                    <a:pt x="792" y="159"/>
                    <a:pt x="697" y="127"/>
                  </a:cubicBezTo>
                  <a:lnTo>
                    <a:pt x="697" y="96"/>
                  </a:lnTo>
                  <a:cubicBezTo>
                    <a:pt x="697" y="64"/>
                    <a:pt x="666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1"/>
            <p:cNvSpPr/>
            <p:nvPr/>
          </p:nvSpPr>
          <p:spPr>
            <a:xfrm>
              <a:off x="1655300" y="3253725"/>
              <a:ext cx="55450" cy="91075"/>
            </a:xfrm>
            <a:custGeom>
              <a:avLst/>
              <a:gdLst/>
              <a:ahLst/>
              <a:cxnLst/>
              <a:rect l="l" t="t" r="r" b="b"/>
              <a:pathLst>
                <a:path w="2218" h="3643" extrusionOk="0">
                  <a:moveTo>
                    <a:pt x="1046" y="381"/>
                  </a:moveTo>
                  <a:lnTo>
                    <a:pt x="1046" y="1489"/>
                  </a:lnTo>
                  <a:cubicBezTo>
                    <a:pt x="792" y="1363"/>
                    <a:pt x="539" y="1268"/>
                    <a:pt x="539" y="1046"/>
                  </a:cubicBezTo>
                  <a:cubicBezTo>
                    <a:pt x="539" y="381"/>
                    <a:pt x="951" y="412"/>
                    <a:pt x="1046" y="381"/>
                  </a:cubicBezTo>
                  <a:close/>
                  <a:moveTo>
                    <a:pt x="1236" y="1774"/>
                  </a:moveTo>
                  <a:cubicBezTo>
                    <a:pt x="1616" y="1933"/>
                    <a:pt x="1932" y="2091"/>
                    <a:pt x="1964" y="2503"/>
                  </a:cubicBezTo>
                  <a:cubicBezTo>
                    <a:pt x="2027" y="3009"/>
                    <a:pt x="1742" y="3231"/>
                    <a:pt x="1457" y="3326"/>
                  </a:cubicBezTo>
                  <a:cubicBezTo>
                    <a:pt x="1394" y="3326"/>
                    <a:pt x="1331" y="3358"/>
                    <a:pt x="1236" y="3358"/>
                  </a:cubicBezTo>
                  <a:lnTo>
                    <a:pt x="1236" y="1774"/>
                  </a:lnTo>
                  <a:close/>
                  <a:moveTo>
                    <a:pt x="1141" y="1"/>
                  </a:moveTo>
                  <a:cubicBezTo>
                    <a:pt x="1109" y="1"/>
                    <a:pt x="1046" y="32"/>
                    <a:pt x="1046" y="96"/>
                  </a:cubicBezTo>
                  <a:lnTo>
                    <a:pt x="1046" y="191"/>
                  </a:lnTo>
                  <a:cubicBezTo>
                    <a:pt x="856" y="222"/>
                    <a:pt x="254" y="286"/>
                    <a:pt x="286" y="1078"/>
                  </a:cubicBezTo>
                  <a:cubicBezTo>
                    <a:pt x="317" y="1394"/>
                    <a:pt x="666" y="1553"/>
                    <a:pt x="1046" y="1679"/>
                  </a:cubicBezTo>
                  <a:lnTo>
                    <a:pt x="1046" y="3358"/>
                  </a:lnTo>
                  <a:cubicBezTo>
                    <a:pt x="666" y="3358"/>
                    <a:pt x="317" y="3231"/>
                    <a:pt x="222" y="3041"/>
                  </a:cubicBezTo>
                  <a:cubicBezTo>
                    <a:pt x="191" y="2978"/>
                    <a:pt x="127" y="2978"/>
                    <a:pt x="64" y="2978"/>
                  </a:cubicBezTo>
                  <a:cubicBezTo>
                    <a:pt x="32" y="3009"/>
                    <a:pt x="1" y="3073"/>
                    <a:pt x="32" y="3104"/>
                  </a:cubicBezTo>
                  <a:cubicBezTo>
                    <a:pt x="191" y="3389"/>
                    <a:pt x="602" y="3548"/>
                    <a:pt x="1046" y="3548"/>
                  </a:cubicBezTo>
                  <a:cubicBezTo>
                    <a:pt x="1046" y="3611"/>
                    <a:pt x="1077" y="3643"/>
                    <a:pt x="1141" y="3643"/>
                  </a:cubicBezTo>
                  <a:cubicBezTo>
                    <a:pt x="1172" y="3643"/>
                    <a:pt x="1236" y="3611"/>
                    <a:pt x="1236" y="3548"/>
                  </a:cubicBezTo>
                  <a:cubicBezTo>
                    <a:pt x="1331" y="3548"/>
                    <a:pt x="1426" y="3516"/>
                    <a:pt x="1521" y="3484"/>
                  </a:cubicBezTo>
                  <a:cubicBezTo>
                    <a:pt x="1964" y="3358"/>
                    <a:pt x="2217" y="2978"/>
                    <a:pt x="2154" y="2471"/>
                  </a:cubicBezTo>
                  <a:cubicBezTo>
                    <a:pt x="2091" y="1933"/>
                    <a:pt x="1616" y="1743"/>
                    <a:pt x="1236" y="1553"/>
                  </a:cubicBezTo>
                  <a:lnTo>
                    <a:pt x="1236" y="412"/>
                  </a:lnTo>
                  <a:cubicBezTo>
                    <a:pt x="1426" y="412"/>
                    <a:pt x="1584" y="507"/>
                    <a:pt x="1742" y="634"/>
                  </a:cubicBezTo>
                  <a:cubicBezTo>
                    <a:pt x="1774" y="650"/>
                    <a:pt x="1798" y="658"/>
                    <a:pt x="1818" y="658"/>
                  </a:cubicBezTo>
                  <a:cubicBezTo>
                    <a:pt x="1837" y="658"/>
                    <a:pt x="1853" y="650"/>
                    <a:pt x="1869" y="634"/>
                  </a:cubicBezTo>
                  <a:cubicBezTo>
                    <a:pt x="1901" y="571"/>
                    <a:pt x="1932" y="539"/>
                    <a:pt x="1869" y="507"/>
                  </a:cubicBezTo>
                  <a:cubicBezTo>
                    <a:pt x="1679" y="317"/>
                    <a:pt x="1426" y="222"/>
                    <a:pt x="1236" y="222"/>
                  </a:cubicBezTo>
                  <a:lnTo>
                    <a:pt x="1236" y="96"/>
                  </a:lnTo>
                  <a:cubicBezTo>
                    <a:pt x="1236" y="32"/>
                    <a:pt x="1204" y="1"/>
                    <a:pt x="11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1"/>
            <p:cNvSpPr/>
            <p:nvPr/>
          </p:nvSpPr>
          <p:spPr>
            <a:xfrm>
              <a:off x="1846100" y="3171400"/>
              <a:ext cx="38825" cy="63350"/>
            </a:xfrm>
            <a:custGeom>
              <a:avLst/>
              <a:gdLst/>
              <a:ahLst/>
              <a:cxnLst/>
              <a:rect l="l" t="t" r="r" b="b"/>
              <a:pathLst>
                <a:path w="1553" h="2534" extrusionOk="0">
                  <a:moveTo>
                    <a:pt x="729" y="349"/>
                  </a:moveTo>
                  <a:lnTo>
                    <a:pt x="729" y="1014"/>
                  </a:lnTo>
                  <a:cubicBezTo>
                    <a:pt x="539" y="919"/>
                    <a:pt x="444" y="855"/>
                    <a:pt x="413" y="729"/>
                  </a:cubicBezTo>
                  <a:cubicBezTo>
                    <a:pt x="381" y="570"/>
                    <a:pt x="444" y="444"/>
                    <a:pt x="571" y="380"/>
                  </a:cubicBezTo>
                  <a:cubicBezTo>
                    <a:pt x="603" y="349"/>
                    <a:pt x="634" y="349"/>
                    <a:pt x="729" y="349"/>
                  </a:cubicBezTo>
                  <a:close/>
                  <a:moveTo>
                    <a:pt x="919" y="1299"/>
                  </a:moveTo>
                  <a:cubicBezTo>
                    <a:pt x="1109" y="1394"/>
                    <a:pt x="1299" y="1489"/>
                    <a:pt x="1331" y="1742"/>
                  </a:cubicBezTo>
                  <a:cubicBezTo>
                    <a:pt x="1394" y="2059"/>
                    <a:pt x="1204" y="2185"/>
                    <a:pt x="1014" y="2249"/>
                  </a:cubicBezTo>
                  <a:cubicBezTo>
                    <a:pt x="983" y="2280"/>
                    <a:pt x="919" y="2280"/>
                    <a:pt x="919" y="2280"/>
                  </a:cubicBezTo>
                  <a:lnTo>
                    <a:pt x="919" y="1299"/>
                  </a:lnTo>
                  <a:close/>
                  <a:moveTo>
                    <a:pt x="824" y="0"/>
                  </a:moveTo>
                  <a:cubicBezTo>
                    <a:pt x="761" y="0"/>
                    <a:pt x="729" y="32"/>
                    <a:pt x="729" y="95"/>
                  </a:cubicBezTo>
                  <a:lnTo>
                    <a:pt x="729" y="159"/>
                  </a:lnTo>
                  <a:cubicBezTo>
                    <a:pt x="634" y="159"/>
                    <a:pt x="539" y="190"/>
                    <a:pt x="444" y="222"/>
                  </a:cubicBezTo>
                  <a:cubicBezTo>
                    <a:pt x="254" y="349"/>
                    <a:pt x="191" y="539"/>
                    <a:pt x="223" y="792"/>
                  </a:cubicBezTo>
                  <a:cubicBezTo>
                    <a:pt x="286" y="1014"/>
                    <a:pt x="444" y="1109"/>
                    <a:pt x="729" y="1204"/>
                  </a:cubicBezTo>
                  <a:lnTo>
                    <a:pt x="729" y="2312"/>
                  </a:lnTo>
                  <a:cubicBezTo>
                    <a:pt x="444" y="2280"/>
                    <a:pt x="254" y="2185"/>
                    <a:pt x="191" y="2090"/>
                  </a:cubicBezTo>
                  <a:cubicBezTo>
                    <a:pt x="191" y="2053"/>
                    <a:pt x="169" y="2038"/>
                    <a:pt x="138" y="2038"/>
                  </a:cubicBezTo>
                  <a:cubicBezTo>
                    <a:pt x="117" y="2038"/>
                    <a:pt x="90" y="2046"/>
                    <a:pt x="64" y="2059"/>
                  </a:cubicBezTo>
                  <a:cubicBezTo>
                    <a:pt x="33" y="2059"/>
                    <a:pt x="1" y="2122"/>
                    <a:pt x="33" y="2154"/>
                  </a:cubicBezTo>
                  <a:cubicBezTo>
                    <a:pt x="128" y="2344"/>
                    <a:pt x="413" y="2470"/>
                    <a:pt x="729" y="2502"/>
                  </a:cubicBezTo>
                  <a:cubicBezTo>
                    <a:pt x="729" y="2534"/>
                    <a:pt x="761" y="2534"/>
                    <a:pt x="793" y="2534"/>
                  </a:cubicBezTo>
                  <a:cubicBezTo>
                    <a:pt x="856" y="2534"/>
                    <a:pt x="888" y="2502"/>
                    <a:pt x="888" y="2470"/>
                  </a:cubicBezTo>
                  <a:cubicBezTo>
                    <a:pt x="951" y="2470"/>
                    <a:pt x="1014" y="2439"/>
                    <a:pt x="1046" y="2439"/>
                  </a:cubicBezTo>
                  <a:cubicBezTo>
                    <a:pt x="1394" y="2344"/>
                    <a:pt x="1553" y="2059"/>
                    <a:pt x="1521" y="1710"/>
                  </a:cubicBezTo>
                  <a:cubicBezTo>
                    <a:pt x="1489" y="1362"/>
                    <a:pt x="1204" y="1204"/>
                    <a:pt x="919" y="1077"/>
                  </a:cubicBezTo>
                  <a:lnTo>
                    <a:pt x="919" y="349"/>
                  </a:lnTo>
                  <a:cubicBezTo>
                    <a:pt x="1014" y="349"/>
                    <a:pt x="1109" y="412"/>
                    <a:pt x="1204" y="475"/>
                  </a:cubicBezTo>
                  <a:cubicBezTo>
                    <a:pt x="1220" y="491"/>
                    <a:pt x="1244" y="499"/>
                    <a:pt x="1268" y="499"/>
                  </a:cubicBezTo>
                  <a:cubicBezTo>
                    <a:pt x="1291" y="499"/>
                    <a:pt x="1315" y="491"/>
                    <a:pt x="1331" y="475"/>
                  </a:cubicBezTo>
                  <a:cubicBezTo>
                    <a:pt x="1363" y="444"/>
                    <a:pt x="1363" y="380"/>
                    <a:pt x="1331" y="349"/>
                  </a:cubicBezTo>
                  <a:cubicBezTo>
                    <a:pt x="1204" y="254"/>
                    <a:pt x="1014" y="190"/>
                    <a:pt x="919" y="159"/>
                  </a:cubicBezTo>
                  <a:lnTo>
                    <a:pt x="919" y="95"/>
                  </a:lnTo>
                  <a:cubicBezTo>
                    <a:pt x="919" y="32"/>
                    <a:pt x="88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1"/>
            <p:cNvSpPr/>
            <p:nvPr/>
          </p:nvSpPr>
          <p:spPr>
            <a:xfrm>
              <a:off x="1462125" y="3202275"/>
              <a:ext cx="81575" cy="81575"/>
            </a:xfrm>
            <a:custGeom>
              <a:avLst/>
              <a:gdLst/>
              <a:ahLst/>
              <a:cxnLst/>
              <a:rect l="l" t="t" r="r" b="b"/>
              <a:pathLst>
                <a:path w="3263" h="3263" extrusionOk="0">
                  <a:moveTo>
                    <a:pt x="1647" y="159"/>
                  </a:moveTo>
                  <a:cubicBezTo>
                    <a:pt x="2439" y="159"/>
                    <a:pt x="3072" y="824"/>
                    <a:pt x="3072" y="1615"/>
                  </a:cubicBezTo>
                  <a:cubicBezTo>
                    <a:pt x="3072" y="2407"/>
                    <a:pt x="2439" y="3072"/>
                    <a:pt x="1647" y="3072"/>
                  </a:cubicBezTo>
                  <a:cubicBezTo>
                    <a:pt x="855" y="3072"/>
                    <a:pt x="190" y="2407"/>
                    <a:pt x="190" y="1615"/>
                  </a:cubicBezTo>
                  <a:cubicBezTo>
                    <a:pt x="190" y="824"/>
                    <a:pt x="855" y="159"/>
                    <a:pt x="1647" y="159"/>
                  </a:cubicBezTo>
                  <a:close/>
                  <a:moveTo>
                    <a:pt x="1647" y="0"/>
                  </a:moveTo>
                  <a:cubicBezTo>
                    <a:pt x="729" y="0"/>
                    <a:pt x="0" y="729"/>
                    <a:pt x="0" y="1615"/>
                  </a:cubicBezTo>
                  <a:cubicBezTo>
                    <a:pt x="0" y="2502"/>
                    <a:pt x="729" y="3262"/>
                    <a:pt x="1647" y="3262"/>
                  </a:cubicBezTo>
                  <a:cubicBezTo>
                    <a:pt x="2534" y="3262"/>
                    <a:pt x="3262" y="2502"/>
                    <a:pt x="3262" y="1615"/>
                  </a:cubicBezTo>
                  <a:cubicBezTo>
                    <a:pt x="3262" y="729"/>
                    <a:pt x="2534" y="0"/>
                    <a:pt x="16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1"/>
            <p:cNvSpPr/>
            <p:nvPr/>
          </p:nvSpPr>
          <p:spPr>
            <a:xfrm>
              <a:off x="1470050" y="3210175"/>
              <a:ext cx="65725" cy="64950"/>
            </a:xfrm>
            <a:custGeom>
              <a:avLst/>
              <a:gdLst/>
              <a:ahLst/>
              <a:cxnLst/>
              <a:rect l="l" t="t" r="r" b="b"/>
              <a:pathLst>
                <a:path w="2629" h="2598" extrusionOk="0">
                  <a:moveTo>
                    <a:pt x="1330" y="191"/>
                  </a:moveTo>
                  <a:cubicBezTo>
                    <a:pt x="1932" y="191"/>
                    <a:pt x="2439" y="666"/>
                    <a:pt x="2439" y="1299"/>
                  </a:cubicBezTo>
                  <a:cubicBezTo>
                    <a:pt x="2439" y="1933"/>
                    <a:pt x="1932" y="2408"/>
                    <a:pt x="1330" y="2408"/>
                  </a:cubicBezTo>
                  <a:cubicBezTo>
                    <a:pt x="697" y="2408"/>
                    <a:pt x="190" y="1933"/>
                    <a:pt x="190" y="1299"/>
                  </a:cubicBezTo>
                  <a:cubicBezTo>
                    <a:pt x="190" y="666"/>
                    <a:pt x="697" y="191"/>
                    <a:pt x="1330" y="191"/>
                  </a:cubicBezTo>
                  <a:close/>
                  <a:moveTo>
                    <a:pt x="1330" y="1"/>
                  </a:moveTo>
                  <a:cubicBezTo>
                    <a:pt x="602" y="1"/>
                    <a:pt x="0" y="571"/>
                    <a:pt x="0" y="1299"/>
                  </a:cubicBezTo>
                  <a:cubicBezTo>
                    <a:pt x="0" y="2028"/>
                    <a:pt x="602" y="2598"/>
                    <a:pt x="1330" y="2598"/>
                  </a:cubicBezTo>
                  <a:cubicBezTo>
                    <a:pt x="2027" y="2598"/>
                    <a:pt x="2629" y="2028"/>
                    <a:pt x="2629" y="1299"/>
                  </a:cubicBezTo>
                  <a:cubicBezTo>
                    <a:pt x="2629" y="571"/>
                    <a:pt x="2027" y="1"/>
                    <a:pt x="13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1"/>
            <p:cNvSpPr/>
            <p:nvPr/>
          </p:nvSpPr>
          <p:spPr>
            <a:xfrm>
              <a:off x="1590375" y="3169025"/>
              <a:ext cx="188475" cy="224075"/>
            </a:xfrm>
            <a:custGeom>
              <a:avLst/>
              <a:gdLst/>
              <a:ahLst/>
              <a:cxnLst/>
              <a:rect l="l" t="t" r="r" b="b"/>
              <a:pathLst>
                <a:path w="7539" h="8963" extrusionOk="0">
                  <a:moveTo>
                    <a:pt x="3769" y="1615"/>
                  </a:moveTo>
                  <a:cubicBezTo>
                    <a:pt x="5765" y="1615"/>
                    <a:pt x="7348" y="3230"/>
                    <a:pt x="7348" y="5194"/>
                  </a:cubicBezTo>
                  <a:cubicBezTo>
                    <a:pt x="7348" y="7189"/>
                    <a:pt x="5733" y="8772"/>
                    <a:pt x="3769" y="8772"/>
                  </a:cubicBezTo>
                  <a:cubicBezTo>
                    <a:pt x="1806" y="8772"/>
                    <a:pt x="191" y="7189"/>
                    <a:pt x="191" y="5194"/>
                  </a:cubicBezTo>
                  <a:cubicBezTo>
                    <a:pt x="191" y="3230"/>
                    <a:pt x="1806" y="1615"/>
                    <a:pt x="3769" y="1615"/>
                  </a:cubicBezTo>
                  <a:close/>
                  <a:moveTo>
                    <a:pt x="4403" y="0"/>
                  </a:moveTo>
                  <a:cubicBezTo>
                    <a:pt x="4339" y="0"/>
                    <a:pt x="4308" y="32"/>
                    <a:pt x="4308" y="95"/>
                  </a:cubicBezTo>
                  <a:lnTo>
                    <a:pt x="4308" y="1457"/>
                  </a:lnTo>
                  <a:cubicBezTo>
                    <a:pt x="4118" y="1457"/>
                    <a:pt x="3959" y="1425"/>
                    <a:pt x="3801" y="1425"/>
                  </a:cubicBezTo>
                  <a:cubicBezTo>
                    <a:pt x="3548" y="1425"/>
                    <a:pt x="3263" y="1457"/>
                    <a:pt x="3104" y="1489"/>
                  </a:cubicBezTo>
                  <a:lnTo>
                    <a:pt x="3104" y="285"/>
                  </a:lnTo>
                  <a:cubicBezTo>
                    <a:pt x="3104" y="222"/>
                    <a:pt x="3041" y="190"/>
                    <a:pt x="3009" y="190"/>
                  </a:cubicBezTo>
                  <a:cubicBezTo>
                    <a:pt x="2946" y="190"/>
                    <a:pt x="2914" y="222"/>
                    <a:pt x="2914" y="285"/>
                  </a:cubicBezTo>
                  <a:lnTo>
                    <a:pt x="2914" y="1552"/>
                  </a:lnTo>
                  <a:cubicBezTo>
                    <a:pt x="1204" y="1932"/>
                    <a:pt x="1" y="3420"/>
                    <a:pt x="1" y="5194"/>
                  </a:cubicBezTo>
                  <a:cubicBezTo>
                    <a:pt x="1" y="7284"/>
                    <a:pt x="1679" y="8963"/>
                    <a:pt x="3769" y="8963"/>
                  </a:cubicBezTo>
                  <a:cubicBezTo>
                    <a:pt x="5860" y="8963"/>
                    <a:pt x="7538" y="7284"/>
                    <a:pt x="7538" y="5194"/>
                  </a:cubicBezTo>
                  <a:cubicBezTo>
                    <a:pt x="7538" y="3357"/>
                    <a:pt x="6240" y="1837"/>
                    <a:pt x="4498" y="1520"/>
                  </a:cubicBezTo>
                  <a:cubicBezTo>
                    <a:pt x="4498" y="1520"/>
                    <a:pt x="4498" y="1520"/>
                    <a:pt x="4498" y="1489"/>
                  </a:cubicBezTo>
                  <a:lnTo>
                    <a:pt x="4498" y="95"/>
                  </a:lnTo>
                  <a:cubicBezTo>
                    <a:pt x="4498" y="32"/>
                    <a:pt x="4466" y="0"/>
                    <a:pt x="44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1"/>
            <p:cNvSpPr/>
            <p:nvPr/>
          </p:nvSpPr>
          <p:spPr>
            <a:xfrm>
              <a:off x="1605425" y="3220475"/>
              <a:ext cx="158375" cy="157575"/>
            </a:xfrm>
            <a:custGeom>
              <a:avLst/>
              <a:gdLst/>
              <a:ahLst/>
              <a:cxnLst/>
              <a:rect l="l" t="t" r="r" b="b"/>
              <a:pathLst>
                <a:path w="6335" h="6303" extrusionOk="0">
                  <a:moveTo>
                    <a:pt x="3167" y="191"/>
                  </a:moveTo>
                  <a:cubicBezTo>
                    <a:pt x="4814" y="191"/>
                    <a:pt x="6144" y="1521"/>
                    <a:pt x="6144" y="3136"/>
                  </a:cubicBezTo>
                  <a:cubicBezTo>
                    <a:pt x="6144" y="4783"/>
                    <a:pt x="4814" y="6113"/>
                    <a:pt x="3167" y="6113"/>
                  </a:cubicBezTo>
                  <a:cubicBezTo>
                    <a:pt x="1521" y="6113"/>
                    <a:pt x="190" y="4783"/>
                    <a:pt x="190" y="3136"/>
                  </a:cubicBezTo>
                  <a:cubicBezTo>
                    <a:pt x="190" y="1521"/>
                    <a:pt x="1521" y="191"/>
                    <a:pt x="3167" y="191"/>
                  </a:cubicBezTo>
                  <a:close/>
                  <a:moveTo>
                    <a:pt x="3167" y="1"/>
                  </a:moveTo>
                  <a:cubicBezTo>
                    <a:pt x="1426" y="1"/>
                    <a:pt x="0" y="1394"/>
                    <a:pt x="0" y="3136"/>
                  </a:cubicBezTo>
                  <a:cubicBezTo>
                    <a:pt x="0" y="4878"/>
                    <a:pt x="1426" y="6303"/>
                    <a:pt x="3167" y="6303"/>
                  </a:cubicBezTo>
                  <a:cubicBezTo>
                    <a:pt x="4909" y="6303"/>
                    <a:pt x="6334" y="4878"/>
                    <a:pt x="6334" y="3136"/>
                  </a:cubicBezTo>
                  <a:cubicBezTo>
                    <a:pt x="6334" y="1394"/>
                    <a:pt x="4909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1"/>
            <p:cNvSpPr/>
            <p:nvPr/>
          </p:nvSpPr>
          <p:spPr>
            <a:xfrm>
              <a:off x="1801775" y="3117550"/>
              <a:ext cx="131450" cy="148875"/>
            </a:xfrm>
            <a:custGeom>
              <a:avLst/>
              <a:gdLst/>
              <a:ahLst/>
              <a:cxnLst/>
              <a:rect l="l" t="t" r="r" b="b"/>
              <a:pathLst>
                <a:path w="5258" h="5955" extrusionOk="0">
                  <a:moveTo>
                    <a:pt x="2629" y="856"/>
                  </a:moveTo>
                  <a:cubicBezTo>
                    <a:pt x="3959" y="856"/>
                    <a:pt x="5067" y="1964"/>
                    <a:pt x="5067" y="3326"/>
                  </a:cubicBezTo>
                  <a:cubicBezTo>
                    <a:pt x="5067" y="4656"/>
                    <a:pt x="3959" y="5764"/>
                    <a:pt x="2629" y="5764"/>
                  </a:cubicBezTo>
                  <a:cubicBezTo>
                    <a:pt x="1267" y="5764"/>
                    <a:pt x="159" y="4656"/>
                    <a:pt x="159" y="3326"/>
                  </a:cubicBezTo>
                  <a:cubicBezTo>
                    <a:pt x="159" y="1964"/>
                    <a:pt x="1267" y="856"/>
                    <a:pt x="2629" y="856"/>
                  </a:cubicBezTo>
                  <a:close/>
                  <a:moveTo>
                    <a:pt x="2027" y="1"/>
                  </a:moveTo>
                  <a:cubicBezTo>
                    <a:pt x="1996" y="1"/>
                    <a:pt x="1932" y="32"/>
                    <a:pt x="1932" y="96"/>
                  </a:cubicBezTo>
                  <a:lnTo>
                    <a:pt x="1932" y="761"/>
                  </a:lnTo>
                  <a:cubicBezTo>
                    <a:pt x="824" y="1077"/>
                    <a:pt x="0" y="2091"/>
                    <a:pt x="0" y="3326"/>
                  </a:cubicBezTo>
                  <a:cubicBezTo>
                    <a:pt x="0" y="4783"/>
                    <a:pt x="1172" y="5954"/>
                    <a:pt x="2629" y="5954"/>
                  </a:cubicBezTo>
                  <a:cubicBezTo>
                    <a:pt x="4086" y="5954"/>
                    <a:pt x="5257" y="4783"/>
                    <a:pt x="5257" y="3326"/>
                  </a:cubicBezTo>
                  <a:cubicBezTo>
                    <a:pt x="5257" y="2123"/>
                    <a:pt x="4497" y="1077"/>
                    <a:pt x="3357" y="792"/>
                  </a:cubicBezTo>
                  <a:lnTo>
                    <a:pt x="3357" y="286"/>
                  </a:lnTo>
                  <a:cubicBezTo>
                    <a:pt x="3357" y="222"/>
                    <a:pt x="3326" y="191"/>
                    <a:pt x="3262" y="191"/>
                  </a:cubicBezTo>
                  <a:cubicBezTo>
                    <a:pt x="3199" y="191"/>
                    <a:pt x="3167" y="222"/>
                    <a:pt x="3167" y="286"/>
                  </a:cubicBezTo>
                  <a:lnTo>
                    <a:pt x="3167" y="729"/>
                  </a:lnTo>
                  <a:cubicBezTo>
                    <a:pt x="2977" y="697"/>
                    <a:pt x="2819" y="666"/>
                    <a:pt x="2629" y="666"/>
                  </a:cubicBezTo>
                  <a:cubicBezTo>
                    <a:pt x="2471" y="666"/>
                    <a:pt x="2312" y="697"/>
                    <a:pt x="2122" y="729"/>
                  </a:cubicBezTo>
                  <a:lnTo>
                    <a:pt x="2122" y="96"/>
                  </a:lnTo>
                  <a:cubicBezTo>
                    <a:pt x="2122" y="32"/>
                    <a:pt x="2091" y="1"/>
                    <a:pt x="20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1"/>
            <p:cNvSpPr/>
            <p:nvPr/>
          </p:nvSpPr>
          <p:spPr>
            <a:xfrm>
              <a:off x="1812075" y="3145275"/>
              <a:ext cx="110850" cy="110075"/>
            </a:xfrm>
            <a:custGeom>
              <a:avLst/>
              <a:gdLst/>
              <a:ahLst/>
              <a:cxnLst/>
              <a:rect l="l" t="t" r="r" b="b"/>
              <a:pathLst>
                <a:path w="4434" h="4403" extrusionOk="0">
                  <a:moveTo>
                    <a:pt x="2217" y="190"/>
                  </a:moveTo>
                  <a:cubicBezTo>
                    <a:pt x="3325" y="190"/>
                    <a:pt x="4244" y="1077"/>
                    <a:pt x="4244" y="2217"/>
                  </a:cubicBezTo>
                  <a:cubicBezTo>
                    <a:pt x="4244" y="3325"/>
                    <a:pt x="3325" y="4244"/>
                    <a:pt x="2217" y="4244"/>
                  </a:cubicBezTo>
                  <a:cubicBezTo>
                    <a:pt x="1077" y="4244"/>
                    <a:pt x="190" y="3325"/>
                    <a:pt x="190" y="2217"/>
                  </a:cubicBezTo>
                  <a:cubicBezTo>
                    <a:pt x="190" y="1077"/>
                    <a:pt x="1077" y="190"/>
                    <a:pt x="2217" y="190"/>
                  </a:cubicBezTo>
                  <a:close/>
                  <a:moveTo>
                    <a:pt x="2217" y="0"/>
                  </a:moveTo>
                  <a:cubicBezTo>
                    <a:pt x="982" y="0"/>
                    <a:pt x="0" y="982"/>
                    <a:pt x="0" y="2217"/>
                  </a:cubicBezTo>
                  <a:cubicBezTo>
                    <a:pt x="0" y="3420"/>
                    <a:pt x="982" y="4402"/>
                    <a:pt x="2217" y="4402"/>
                  </a:cubicBezTo>
                  <a:cubicBezTo>
                    <a:pt x="3420" y="4402"/>
                    <a:pt x="4434" y="3420"/>
                    <a:pt x="4434" y="2217"/>
                  </a:cubicBezTo>
                  <a:cubicBezTo>
                    <a:pt x="4434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1"/>
            <p:cNvSpPr/>
            <p:nvPr/>
          </p:nvSpPr>
          <p:spPr>
            <a:xfrm>
              <a:off x="2693250" y="3044725"/>
              <a:ext cx="85550" cy="86325"/>
            </a:xfrm>
            <a:custGeom>
              <a:avLst/>
              <a:gdLst/>
              <a:ahLst/>
              <a:cxnLst/>
              <a:rect l="l" t="t" r="r" b="b"/>
              <a:pathLst>
                <a:path w="3422" h="3453" extrusionOk="0">
                  <a:moveTo>
                    <a:pt x="1711" y="0"/>
                  </a:moveTo>
                  <a:cubicBezTo>
                    <a:pt x="761" y="0"/>
                    <a:pt x="1" y="792"/>
                    <a:pt x="1" y="1742"/>
                  </a:cubicBezTo>
                  <a:cubicBezTo>
                    <a:pt x="1" y="2692"/>
                    <a:pt x="761" y="3452"/>
                    <a:pt x="1711" y="3452"/>
                  </a:cubicBezTo>
                  <a:cubicBezTo>
                    <a:pt x="2661" y="3452"/>
                    <a:pt x="3421" y="2692"/>
                    <a:pt x="3421" y="1742"/>
                  </a:cubicBezTo>
                  <a:cubicBezTo>
                    <a:pt x="3421" y="792"/>
                    <a:pt x="2661" y="0"/>
                    <a:pt x="171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1"/>
            <p:cNvSpPr/>
            <p:nvPr/>
          </p:nvSpPr>
          <p:spPr>
            <a:xfrm>
              <a:off x="5318625" y="2080400"/>
              <a:ext cx="87100" cy="87125"/>
            </a:xfrm>
            <a:custGeom>
              <a:avLst/>
              <a:gdLst/>
              <a:ahLst/>
              <a:cxnLst/>
              <a:rect l="l" t="t" r="r" b="b"/>
              <a:pathLst>
                <a:path w="3484" h="3485" extrusionOk="0">
                  <a:moveTo>
                    <a:pt x="1742" y="0"/>
                  </a:moveTo>
                  <a:cubicBezTo>
                    <a:pt x="792" y="0"/>
                    <a:pt x="0" y="761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724" y="3484"/>
                    <a:pt x="3484" y="2692"/>
                    <a:pt x="3484" y="1742"/>
                  </a:cubicBezTo>
                  <a:cubicBezTo>
                    <a:pt x="3484" y="761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1"/>
            <p:cNvSpPr/>
            <p:nvPr/>
          </p:nvSpPr>
          <p:spPr>
            <a:xfrm>
              <a:off x="4060575" y="2119975"/>
              <a:ext cx="1301625" cy="7950"/>
            </a:xfrm>
            <a:custGeom>
              <a:avLst/>
              <a:gdLst/>
              <a:ahLst/>
              <a:cxnLst/>
              <a:rect l="l" t="t" r="r" b="b"/>
              <a:pathLst>
                <a:path w="52065" h="318" extrusionOk="0">
                  <a:moveTo>
                    <a:pt x="0" y="1"/>
                  </a:moveTo>
                  <a:lnTo>
                    <a:pt x="0" y="318"/>
                  </a:lnTo>
                  <a:lnTo>
                    <a:pt x="52064" y="318"/>
                  </a:lnTo>
                  <a:lnTo>
                    <a:pt x="5206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1"/>
            <p:cNvSpPr/>
            <p:nvPr/>
          </p:nvSpPr>
          <p:spPr>
            <a:xfrm>
              <a:off x="5318625" y="4006650"/>
              <a:ext cx="87100" cy="87125"/>
            </a:xfrm>
            <a:custGeom>
              <a:avLst/>
              <a:gdLst/>
              <a:ahLst/>
              <a:cxnLst/>
              <a:rect l="l" t="t" r="r" b="b"/>
              <a:pathLst>
                <a:path w="3484" h="3485" extrusionOk="0">
                  <a:moveTo>
                    <a:pt x="1742" y="1"/>
                  </a:moveTo>
                  <a:cubicBezTo>
                    <a:pt x="792" y="1"/>
                    <a:pt x="0" y="793"/>
                    <a:pt x="0" y="1743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3"/>
                  </a:cubicBezTo>
                  <a:cubicBezTo>
                    <a:pt x="3484" y="793"/>
                    <a:pt x="2724" y="1"/>
                    <a:pt x="174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1"/>
            <p:cNvSpPr/>
            <p:nvPr/>
          </p:nvSpPr>
          <p:spPr>
            <a:xfrm>
              <a:off x="4051850" y="4046250"/>
              <a:ext cx="1310350" cy="7950"/>
            </a:xfrm>
            <a:custGeom>
              <a:avLst/>
              <a:gdLst/>
              <a:ahLst/>
              <a:cxnLst/>
              <a:rect l="l" t="t" r="r" b="b"/>
              <a:pathLst>
                <a:path w="52414" h="318" extrusionOk="0">
                  <a:moveTo>
                    <a:pt x="1" y="0"/>
                  </a:moveTo>
                  <a:lnTo>
                    <a:pt x="1" y="317"/>
                  </a:lnTo>
                  <a:lnTo>
                    <a:pt x="52413" y="317"/>
                  </a:lnTo>
                  <a:lnTo>
                    <a:pt x="5241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1"/>
            <p:cNvSpPr/>
            <p:nvPr/>
          </p:nvSpPr>
          <p:spPr>
            <a:xfrm>
              <a:off x="5318625" y="30447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extrusionOk="0">
                  <a:moveTo>
                    <a:pt x="1742" y="0"/>
                  </a:moveTo>
                  <a:cubicBezTo>
                    <a:pt x="792" y="0"/>
                    <a:pt x="0" y="792"/>
                    <a:pt x="0" y="1742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2"/>
                  </a:cubicBezTo>
                  <a:cubicBezTo>
                    <a:pt x="3484" y="792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1"/>
            <p:cNvSpPr/>
            <p:nvPr/>
          </p:nvSpPr>
          <p:spPr>
            <a:xfrm>
              <a:off x="5130975" y="3085100"/>
              <a:ext cx="231225" cy="7150"/>
            </a:xfrm>
            <a:custGeom>
              <a:avLst/>
              <a:gdLst/>
              <a:ahLst/>
              <a:cxnLst/>
              <a:rect l="l" t="t" r="r" b="b"/>
              <a:pathLst>
                <a:path w="9249" h="286" extrusionOk="0">
                  <a:moveTo>
                    <a:pt x="1" y="0"/>
                  </a:moveTo>
                  <a:lnTo>
                    <a:pt x="1" y="285"/>
                  </a:lnTo>
                  <a:lnTo>
                    <a:pt x="9248" y="285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1"/>
            <p:cNvSpPr/>
            <p:nvPr/>
          </p:nvSpPr>
          <p:spPr>
            <a:xfrm>
              <a:off x="4447725" y="2936250"/>
              <a:ext cx="338100" cy="305625"/>
            </a:xfrm>
            <a:custGeom>
              <a:avLst/>
              <a:gdLst/>
              <a:ahLst/>
              <a:cxnLst/>
              <a:rect l="l" t="t" r="r" b="b"/>
              <a:pathLst>
                <a:path w="13524" h="12225" extrusionOk="0">
                  <a:moveTo>
                    <a:pt x="11971" y="4656"/>
                  </a:moveTo>
                  <a:lnTo>
                    <a:pt x="13175" y="5068"/>
                  </a:lnTo>
                  <a:lnTo>
                    <a:pt x="13175" y="6398"/>
                  </a:lnTo>
                  <a:lnTo>
                    <a:pt x="13143" y="6398"/>
                  </a:lnTo>
                  <a:lnTo>
                    <a:pt x="11971" y="6778"/>
                  </a:lnTo>
                  <a:lnTo>
                    <a:pt x="11971" y="4656"/>
                  </a:lnTo>
                  <a:close/>
                  <a:moveTo>
                    <a:pt x="3706" y="4054"/>
                  </a:moveTo>
                  <a:lnTo>
                    <a:pt x="3706" y="7379"/>
                  </a:lnTo>
                  <a:lnTo>
                    <a:pt x="2027" y="7379"/>
                  </a:lnTo>
                  <a:cubicBezTo>
                    <a:pt x="1141" y="7379"/>
                    <a:pt x="380" y="6651"/>
                    <a:pt x="380" y="5733"/>
                  </a:cubicBezTo>
                  <a:cubicBezTo>
                    <a:pt x="380" y="4814"/>
                    <a:pt x="1141" y="4054"/>
                    <a:pt x="2027" y="4054"/>
                  </a:cubicBezTo>
                  <a:close/>
                  <a:moveTo>
                    <a:pt x="10008" y="1616"/>
                  </a:moveTo>
                  <a:lnTo>
                    <a:pt x="10008" y="9818"/>
                  </a:lnTo>
                  <a:lnTo>
                    <a:pt x="4054" y="7443"/>
                  </a:lnTo>
                  <a:lnTo>
                    <a:pt x="4054" y="4023"/>
                  </a:lnTo>
                  <a:lnTo>
                    <a:pt x="4086" y="3991"/>
                  </a:lnTo>
                  <a:lnTo>
                    <a:pt x="10008" y="1616"/>
                  </a:lnTo>
                  <a:close/>
                  <a:moveTo>
                    <a:pt x="10990" y="381"/>
                  </a:moveTo>
                  <a:cubicBezTo>
                    <a:pt x="11306" y="381"/>
                    <a:pt x="11591" y="666"/>
                    <a:pt x="11591" y="982"/>
                  </a:cubicBezTo>
                  <a:lnTo>
                    <a:pt x="11591" y="10451"/>
                  </a:lnTo>
                  <a:cubicBezTo>
                    <a:pt x="11591" y="10800"/>
                    <a:pt x="11306" y="11053"/>
                    <a:pt x="10990" y="11053"/>
                  </a:cubicBezTo>
                  <a:cubicBezTo>
                    <a:pt x="10641" y="11053"/>
                    <a:pt x="10388" y="10800"/>
                    <a:pt x="10388" y="10451"/>
                  </a:cubicBezTo>
                  <a:lnTo>
                    <a:pt x="10388" y="982"/>
                  </a:lnTo>
                  <a:cubicBezTo>
                    <a:pt x="10388" y="666"/>
                    <a:pt x="10641" y="381"/>
                    <a:pt x="10990" y="381"/>
                  </a:cubicBezTo>
                  <a:close/>
                  <a:moveTo>
                    <a:pt x="3737" y="7759"/>
                  </a:moveTo>
                  <a:lnTo>
                    <a:pt x="3737" y="7823"/>
                  </a:lnTo>
                  <a:lnTo>
                    <a:pt x="4497" y="10768"/>
                  </a:lnTo>
                  <a:cubicBezTo>
                    <a:pt x="4497" y="10800"/>
                    <a:pt x="4529" y="10831"/>
                    <a:pt x="4529" y="10863"/>
                  </a:cubicBezTo>
                  <a:lnTo>
                    <a:pt x="4846" y="11180"/>
                  </a:lnTo>
                  <a:cubicBezTo>
                    <a:pt x="4877" y="11211"/>
                    <a:pt x="4909" y="11243"/>
                    <a:pt x="4909" y="11306"/>
                  </a:cubicBezTo>
                  <a:cubicBezTo>
                    <a:pt x="4909" y="11338"/>
                    <a:pt x="4909" y="11370"/>
                    <a:pt x="4846" y="11433"/>
                  </a:cubicBezTo>
                  <a:cubicBezTo>
                    <a:pt x="4814" y="11465"/>
                    <a:pt x="4782" y="11465"/>
                    <a:pt x="4751" y="11465"/>
                  </a:cubicBezTo>
                  <a:lnTo>
                    <a:pt x="2946" y="11813"/>
                  </a:lnTo>
                  <a:lnTo>
                    <a:pt x="2946" y="11750"/>
                  </a:lnTo>
                  <a:lnTo>
                    <a:pt x="1996" y="7759"/>
                  </a:lnTo>
                  <a:close/>
                  <a:moveTo>
                    <a:pt x="10990" y="1"/>
                  </a:moveTo>
                  <a:cubicBezTo>
                    <a:pt x="10451" y="1"/>
                    <a:pt x="10008" y="444"/>
                    <a:pt x="10008" y="982"/>
                  </a:cubicBezTo>
                  <a:lnTo>
                    <a:pt x="10008" y="1236"/>
                  </a:lnTo>
                  <a:lnTo>
                    <a:pt x="9976" y="1236"/>
                  </a:lnTo>
                  <a:lnTo>
                    <a:pt x="3832" y="3706"/>
                  </a:lnTo>
                  <a:lnTo>
                    <a:pt x="2027" y="3706"/>
                  </a:lnTo>
                  <a:cubicBezTo>
                    <a:pt x="919" y="3706"/>
                    <a:pt x="0" y="4624"/>
                    <a:pt x="0" y="5733"/>
                  </a:cubicBezTo>
                  <a:cubicBezTo>
                    <a:pt x="0" y="6651"/>
                    <a:pt x="665" y="7474"/>
                    <a:pt x="1584" y="7696"/>
                  </a:cubicBezTo>
                  <a:lnTo>
                    <a:pt x="1616" y="7696"/>
                  </a:lnTo>
                  <a:lnTo>
                    <a:pt x="1616" y="7759"/>
                  </a:lnTo>
                  <a:lnTo>
                    <a:pt x="2661" y="12098"/>
                  </a:lnTo>
                  <a:cubicBezTo>
                    <a:pt x="2661" y="12161"/>
                    <a:pt x="2756" y="12225"/>
                    <a:pt x="2819" y="12225"/>
                  </a:cubicBezTo>
                  <a:lnTo>
                    <a:pt x="2851" y="12225"/>
                  </a:lnTo>
                  <a:lnTo>
                    <a:pt x="4846" y="11845"/>
                  </a:lnTo>
                  <a:cubicBezTo>
                    <a:pt x="4941" y="11813"/>
                    <a:pt x="5036" y="11781"/>
                    <a:pt x="5099" y="11686"/>
                  </a:cubicBezTo>
                  <a:cubicBezTo>
                    <a:pt x="5226" y="11591"/>
                    <a:pt x="5258" y="11465"/>
                    <a:pt x="5258" y="11306"/>
                  </a:cubicBezTo>
                  <a:cubicBezTo>
                    <a:pt x="5258" y="11148"/>
                    <a:pt x="5226" y="11021"/>
                    <a:pt x="5099" y="10926"/>
                  </a:cubicBezTo>
                  <a:lnTo>
                    <a:pt x="4814" y="10641"/>
                  </a:lnTo>
                  <a:lnTo>
                    <a:pt x="4814" y="10610"/>
                  </a:lnTo>
                  <a:lnTo>
                    <a:pt x="4149" y="7886"/>
                  </a:lnTo>
                  <a:lnTo>
                    <a:pt x="10008" y="10230"/>
                  </a:lnTo>
                  <a:lnTo>
                    <a:pt x="10008" y="10483"/>
                  </a:lnTo>
                  <a:cubicBezTo>
                    <a:pt x="10008" y="11021"/>
                    <a:pt x="10451" y="11433"/>
                    <a:pt x="10990" y="11433"/>
                  </a:cubicBezTo>
                  <a:cubicBezTo>
                    <a:pt x="11528" y="11433"/>
                    <a:pt x="11940" y="11021"/>
                    <a:pt x="11940" y="10483"/>
                  </a:cubicBezTo>
                  <a:lnTo>
                    <a:pt x="11940" y="7189"/>
                  </a:lnTo>
                  <a:lnTo>
                    <a:pt x="11971" y="7158"/>
                  </a:lnTo>
                  <a:lnTo>
                    <a:pt x="13396" y="6683"/>
                  </a:lnTo>
                  <a:cubicBezTo>
                    <a:pt x="13491" y="6683"/>
                    <a:pt x="13523" y="6588"/>
                    <a:pt x="13523" y="6524"/>
                  </a:cubicBezTo>
                  <a:lnTo>
                    <a:pt x="13523" y="4941"/>
                  </a:lnTo>
                  <a:cubicBezTo>
                    <a:pt x="13523" y="4846"/>
                    <a:pt x="13491" y="4783"/>
                    <a:pt x="13396" y="4751"/>
                  </a:cubicBezTo>
                  <a:lnTo>
                    <a:pt x="11971" y="4276"/>
                  </a:lnTo>
                  <a:lnTo>
                    <a:pt x="11971" y="982"/>
                  </a:lnTo>
                  <a:cubicBezTo>
                    <a:pt x="11971" y="444"/>
                    <a:pt x="11528" y="1"/>
                    <a:pt x="109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1"/>
            <p:cNvSpPr/>
            <p:nvPr/>
          </p:nvSpPr>
          <p:spPr>
            <a:xfrm>
              <a:off x="4803200" y="3074800"/>
              <a:ext cx="35650" cy="9525"/>
            </a:xfrm>
            <a:custGeom>
              <a:avLst/>
              <a:gdLst/>
              <a:ahLst/>
              <a:cxnLst/>
              <a:rect l="l" t="t" r="r" b="b"/>
              <a:pathLst>
                <a:path w="1426" h="381" extrusionOk="0">
                  <a:moveTo>
                    <a:pt x="1" y="1"/>
                  </a:moveTo>
                  <a:lnTo>
                    <a:pt x="1" y="381"/>
                  </a:lnTo>
                  <a:lnTo>
                    <a:pt x="1426" y="38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1"/>
            <p:cNvSpPr/>
            <p:nvPr/>
          </p:nvSpPr>
          <p:spPr>
            <a:xfrm>
              <a:off x="4800825" y="2998000"/>
              <a:ext cx="34075" cy="25375"/>
            </a:xfrm>
            <a:custGeom>
              <a:avLst/>
              <a:gdLst/>
              <a:ahLst/>
              <a:cxnLst/>
              <a:rect l="l" t="t" r="r" b="b"/>
              <a:pathLst>
                <a:path w="1363" h="1015" extrusionOk="0">
                  <a:moveTo>
                    <a:pt x="1173" y="1"/>
                  </a:moveTo>
                  <a:lnTo>
                    <a:pt x="1" y="697"/>
                  </a:lnTo>
                  <a:lnTo>
                    <a:pt x="191" y="1014"/>
                  </a:lnTo>
                  <a:lnTo>
                    <a:pt x="1363" y="317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1"/>
            <p:cNvSpPr/>
            <p:nvPr/>
          </p:nvSpPr>
          <p:spPr>
            <a:xfrm>
              <a:off x="4800825" y="3135775"/>
              <a:ext cx="34075" cy="25350"/>
            </a:xfrm>
            <a:custGeom>
              <a:avLst/>
              <a:gdLst/>
              <a:ahLst/>
              <a:cxnLst/>
              <a:rect l="l" t="t" r="r" b="b"/>
              <a:pathLst>
                <a:path w="1363" h="1014" extrusionOk="0">
                  <a:moveTo>
                    <a:pt x="191" y="0"/>
                  </a:moveTo>
                  <a:lnTo>
                    <a:pt x="1" y="317"/>
                  </a:lnTo>
                  <a:lnTo>
                    <a:pt x="1173" y="1014"/>
                  </a:lnTo>
                  <a:lnTo>
                    <a:pt x="1363" y="69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1"/>
            <p:cNvSpPr/>
            <p:nvPr/>
          </p:nvSpPr>
          <p:spPr>
            <a:xfrm>
              <a:off x="4514225" y="3055000"/>
              <a:ext cx="8725" cy="22200"/>
            </a:xfrm>
            <a:custGeom>
              <a:avLst/>
              <a:gdLst/>
              <a:ahLst/>
              <a:cxnLst/>
              <a:rect l="l" t="t" r="r" b="b"/>
              <a:pathLst>
                <a:path w="349" h="888" extrusionOk="0">
                  <a:moveTo>
                    <a:pt x="1" y="1"/>
                  </a:moveTo>
                  <a:lnTo>
                    <a:pt x="1" y="888"/>
                  </a:lnTo>
                  <a:lnTo>
                    <a:pt x="349" y="88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1"/>
            <p:cNvSpPr/>
            <p:nvPr/>
          </p:nvSpPr>
          <p:spPr>
            <a:xfrm>
              <a:off x="4487300" y="3055000"/>
              <a:ext cx="9525" cy="22200"/>
            </a:xfrm>
            <a:custGeom>
              <a:avLst/>
              <a:gdLst/>
              <a:ahLst/>
              <a:cxnLst/>
              <a:rect l="l" t="t" r="r" b="b"/>
              <a:pathLst>
                <a:path w="381" h="888" extrusionOk="0">
                  <a:moveTo>
                    <a:pt x="1" y="1"/>
                  </a:moveTo>
                  <a:lnTo>
                    <a:pt x="1" y="888"/>
                  </a:lnTo>
                  <a:lnTo>
                    <a:pt x="381" y="888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2" name="Google Shape;2822;p31"/>
          <p:cNvSpPr txBox="1"/>
          <p:nvPr/>
        </p:nvSpPr>
        <p:spPr>
          <a:xfrm>
            <a:off x="134824" y="292138"/>
            <a:ext cx="5100182" cy="22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Transfer Learning using VGG-16</a:t>
            </a:r>
            <a:endParaRPr sz="2500" dirty="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4" name="Google Shape;2824;p31"/>
          <p:cNvSpPr txBox="1"/>
          <p:nvPr/>
        </p:nvSpPr>
        <p:spPr>
          <a:xfrm>
            <a:off x="1838833" y="1768622"/>
            <a:ext cx="3405994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All The layers of VGG-16 will be kept in frozen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6" name="Google Shape;2826;p31"/>
          <p:cNvSpPr txBox="1"/>
          <p:nvPr/>
        </p:nvSpPr>
        <p:spPr>
          <a:xfrm>
            <a:off x="1675629" y="2595851"/>
            <a:ext cx="4106398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Will extract the Bottleneck Features from </a:t>
            </a:r>
            <a:r>
              <a:rPr lang="en-US" sz="1200" i="1" dirty="0">
                <a:latin typeface="Fira Sans"/>
                <a:ea typeface="Fira Sans"/>
                <a:cs typeface="Fira Sans"/>
                <a:sym typeface="Fira Sans"/>
              </a:rPr>
              <a:t>block5_pool</a:t>
            </a:r>
            <a:endParaRPr sz="1200" i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8" name="Google Shape;2828;p31"/>
          <p:cNvSpPr txBox="1"/>
          <p:nvPr/>
        </p:nvSpPr>
        <p:spPr>
          <a:xfrm>
            <a:off x="1257376" y="3503241"/>
            <a:ext cx="4451203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All these features used to feed as input to our model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D42D42-FEDF-4F22-8F3F-9C7B05D1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38" y="687737"/>
            <a:ext cx="3037317" cy="36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2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08;p26">
            <a:extLst>
              <a:ext uri="{FF2B5EF4-FFF2-40B4-BE49-F238E27FC236}">
                <a16:creationId xmlns:a16="http://schemas.microsoft.com/office/drawing/2014/main" id="{AC5B1A06-2477-45E5-A6CB-EFA47E772A79}"/>
              </a:ext>
            </a:extLst>
          </p:cNvPr>
          <p:cNvSpPr txBox="1"/>
          <p:nvPr/>
        </p:nvSpPr>
        <p:spPr>
          <a:xfrm>
            <a:off x="191852" y="241890"/>
            <a:ext cx="3492446" cy="47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Bottleneck Features:</a:t>
            </a:r>
            <a:endParaRPr sz="24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" name="Google Shape;2309;p26">
            <a:extLst>
              <a:ext uri="{FF2B5EF4-FFF2-40B4-BE49-F238E27FC236}">
                <a16:creationId xmlns:a16="http://schemas.microsoft.com/office/drawing/2014/main" id="{F931B89D-7E6C-4475-B519-2242663D1A88}"/>
              </a:ext>
            </a:extLst>
          </p:cNvPr>
          <p:cNvSpPr txBox="1"/>
          <p:nvPr/>
        </p:nvSpPr>
        <p:spPr>
          <a:xfrm>
            <a:off x="364243" y="565072"/>
            <a:ext cx="8212429" cy="351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The bottleneck features look like for a sample image in training data.</a:t>
            </a: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The features from </a:t>
            </a:r>
            <a:r>
              <a:rPr lang="en-US" dirty="0" err="1">
                <a:latin typeface="Fira Sans"/>
                <a:ea typeface="Fira Sans"/>
                <a:cs typeface="Fira Sans"/>
                <a:sym typeface="Fira Sans"/>
              </a:rPr>
              <a:t>vgg_model</a:t>
            </a: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 should be flattened to feed the model.</a:t>
            </a: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The extracted bottleneck features of the train data and validation data is attached below.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8FC57-C843-4781-B9D8-720AF4564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89" t="4886" r="3303" b="5602"/>
          <a:stretch/>
        </p:blipFill>
        <p:spPr>
          <a:xfrm>
            <a:off x="3076923" y="1305253"/>
            <a:ext cx="2337767" cy="2032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704C0-5E07-4A0B-8311-F090486FC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84" y="4400642"/>
            <a:ext cx="7211431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3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09;p26">
            <a:extLst>
              <a:ext uri="{FF2B5EF4-FFF2-40B4-BE49-F238E27FC236}">
                <a16:creationId xmlns:a16="http://schemas.microsoft.com/office/drawing/2014/main" id="{F931B89D-7E6C-4475-B519-2242663D1A88}"/>
              </a:ext>
            </a:extLst>
          </p:cNvPr>
          <p:cNvSpPr txBox="1"/>
          <p:nvPr/>
        </p:nvSpPr>
        <p:spPr>
          <a:xfrm>
            <a:off x="364243" y="565072"/>
            <a:ext cx="8212429" cy="351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Then I tried the model with all these inputs.</a:t>
            </a: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The performance is much better than before.</a:t>
            </a: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  <a:buFont typeface="Wingdings" panose="05000000000000000000" pitchFamily="2" charset="2"/>
              <a:buChar char="Ø"/>
            </a:pP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  <a:p>
            <a:pPr lvl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2A365"/>
              </a:buClr>
            </a:pPr>
            <a:endParaRPr lang="en-US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D0FC0-BB32-4E27-9346-ACD423A45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6" t="11817" r="1721" b="775"/>
          <a:stretch/>
        </p:blipFill>
        <p:spPr>
          <a:xfrm>
            <a:off x="1448356" y="1948940"/>
            <a:ext cx="6407475" cy="255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7243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550</Words>
  <Application>Microsoft Office PowerPoint</Application>
  <PresentationFormat>On-screen Show (16:9)</PresentationFormat>
  <Paragraphs>84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Fira Sans Medium</vt:lpstr>
      <vt:lpstr>Fira Sans Extra Condensed Medium</vt:lpstr>
      <vt:lpstr>Fira Sans SemiBold</vt:lpstr>
      <vt:lpstr>Arial</vt:lpstr>
      <vt:lpstr>Fira Sans</vt:lpstr>
      <vt:lpstr>Wingdings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BADIGINENI</dc:creator>
  <cp:lastModifiedBy>Mukesh Badigineni</cp:lastModifiedBy>
  <cp:revision>17</cp:revision>
  <dcterms:modified xsi:type="dcterms:W3CDTF">2021-01-07T06:59:46Z</dcterms:modified>
</cp:coreProperties>
</file>