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solidFill>
              <a:schemeClr val="accent6"/>
            </a:solidFill>
            <a:ln>
              <a:noFill/>
            </a:ln>
            <a:effectLst/>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solidFill>
              <a:schemeClr val="accent5"/>
            </a:solidFill>
            <a:ln>
              <a:noFill/>
            </a:ln>
            <a:effectLst/>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solidFill>
              <a:schemeClr val="accent4"/>
            </a:solidFill>
            <a:ln>
              <a:noFill/>
            </a:ln>
            <a:effectLst/>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showLegendKey val="0"/>
          <c:showVal val="0"/>
          <c:showCatName val="0"/>
          <c:showSerName val="0"/>
          <c:showPercent val="0"/>
          <c:showBubbleSize val="0"/>
          <c:showLeaderLines val="1"/>
        </c:dLbls>
        <c:gapWidth val="100"/>
        <c:secondPieSize val="75"/>
        <c:serLines>
          <c:spPr>
            <a:ln w="9525" cap="flat">
              <a:solidFill>
                <a:srgbClr val="D9D9D9"/>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showLegendKey val="0"/>
          <c:showVal val="0"/>
          <c:showCatName val="0"/>
          <c:showSerName val="0"/>
          <c:showPercent val="0"/>
          <c:showBubbleSize val="0"/>
        </c:dLbls>
        <c:smooth val="0"/>
        <c:axId val="1617505664"/>
        <c:axId val="1133075584"/>
      </c:lineChart>
      <c:catAx>
        <c:axId val="1617505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a:t>
            </a:r>
            <a:r>
              <a:rPr lang="en-GB" sz="2400" b="1" dirty="0" err="1"/>
              <a:t>K.Mukesh</a:t>
            </a:r>
            <a:r>
              <a:rPr lang="en-GB" sz="2400" b="1" dirty="0"/>
              <a:t> Kumar</a:t>
            </a:r>
            <a:endParaRPr lang="en-IN" sz="2400" b="1" dirty="0"/>
          </a:p>
          <a:p>
            <a:pPr algn="ctr"/>
            <a:r>
              <a:rPr lang="en-IN" sz="2400" b="1" dirty="0"/>
              <a:t>User ID : </a:t>
            </a:r>
            <a:r>
              <a:rPr lang="en-GB" sz="2400" b="1" dirty="0"/>
              <a:t>asunm110312201052</a:t>
            </a:r>
            <a:endParaRPr lang="en-IN" sz="2400" b="1" dirty="0"/>
          </a:p>
          <a:p>
            <a:pPr algn="ctr"/>
            <a:r>
              <a:rPr lang="en-IN" sz="2400" b="1" dirty="0"/>
              <a:t>Department :</a:t>
            </a:r>
            <a:r>
              <a:rPr lang="en-GB" sz="2400" b="1" dirty="0" err="1"/>
              <a:t>B.Com</a:t>
            </a:r>
            <a:r>
              <a:rPr lang="en-GB" sz="2400" b="1" dirty="0"/>
              <a:t> A&amp;F</a:t>
            </a:r>
            <a:r>
              <a:rPr lang="en-IN" sz="2400" b="1" dirty="0"/>
              <a:t> </a:t>
            </a:r>
            <a:endParaRPr lang="en-GB" sz="2400" b="1" dirty="0"/>
          </a:p>
          <a:p>
            <a:pPr algn="ctr"/>
            <a:r>
              <a:rPr lang="en-IN" sz="2400" b="1" dirty="0"/>
              <a:t>College : </a:t>
            </a:r>
            <a:r>
              <a:rPr lang="en-GB" sz="2400" b="1" dirty="0"/>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2302739852"/>
              </p:ext>
            </p:extLst>
          </p:nvPr>
        </p:nvGraphicFramePr>
        <p:xfrm>
          <a:off x="3139135"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1538025607"/>
              </p:ext>
            </p:extLst>
          </p:nvPr>
        </p:nvGraphicFramePr>
        <p:xfrm>
          <a:off x="0" y="1403928"/>
          <a:ext cx="11657398" cy="5576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417220247"/>
              </p:ext>
            </p:extLst>
          </p:nvPr>
        </p:nvGraphicFramePr>
        <p:xfrm>
          <a:off x="10071870" y="2689706"/>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mmk39296@gmail.com</cp:lastModifiedBy>
  <cp:revision>39</cp:revision>
  <dcterms:created xsi:type="dcterms:W3CDTF">2024-08-30T07:37:20Z</dcterms:created>
  <dcterms:modified xsi:type="dcterms:W3CDTF">2024-09-12T14:18:32Z</dcterms:modified>
</cp:coreProperties>
</file>