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</p:sldIdLst>
  <p:sldSz cx="9144000" cy="5143500" type="screen16x9"/>
  <p:notesSz cx="6797675" cy="9926638"/>
  <p:embeddedFontLs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Gill San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21gYXFV7nl88k7VigyXTkG9O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99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098B0B58-8818-A8BE-D4D0-D09C12B9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>
            <a:extLst>
              <a:ext uri="{FF2B5EF4-FFF2-40B4-BE49-F238E27FC236}">
                <a16:creationId xmlns:a16="http://schemas.microsoft.com/office/drawing/2014/main" id="{3E40D7B9-1587-F3E4-B558-B2B7E8CD8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>
            <a:extLst>
              <a:ext uri="{FF2B5EF4-FFF2-40B4-BE49-F238E27FC236}">
                <a16:creationId xmlns:a16="http://schemas.microsoft.com/office/drawing/2014/main" id="{5B8EEE37-04BB-CF0F-4523-CB004DD14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377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3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3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31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4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5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8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2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2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91367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2303811724321072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Mukilan 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 Year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25-11-2024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5.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Ensures user-friendly interaction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labeled buttons for accessing each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outputs, alerts, and other notifications in a centralized area.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B370E-66A8-D512-0818-9D59AEC1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9" y="1015423"/>
            <a:ext cx="4278991" cy="3593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5D473-8BF0-7178-6E98-266E9BA0F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977198"/>
            <a:ext cx="3467701" cy="36701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8A796-0310-9480-0E3E-41413E10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" y="1000800"/>
            <a:ext cx="4209311" cy="355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68A36-CFDA-7BF9-BD42-56C7EEF91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587" y="1000800"/>
            <a:ext cx="4209311" cy="355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9E5DF-7525-ABB3-9EF0-0045B0AB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59" y="976664"/>
            <a:ext cx="5756681" cy="34789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cxnSp>
        <p:nvCxnSpPr>
          <p:cNvPr id="228" name="Google Shape;228;p15"/>
          <p:cNvCxnSpPr/>
          <p:nvPr/>
        </p:nvCxnSpPr>
        <p:spPr>
          <a:xfrm>
            <a:off x="4343400" y="2140874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4124189" y="2937791"/>
            <a:ext cx="4766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15"/>
          <p:cNvCxnSpPr/>
          <p:nvPr/>
        </p:nvCxnSpPr>
        <p:spPr>
          <a:xfrm>
            <a:off x="4600791" y="2937791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4600791" y="4156991"/>
            <a:ext cx="4478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16CE06-98E8-8BC4-EBC1-B15ACCBE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4" y="1274820"/>
            <a:ext cx="3810075" cy="2432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FBBC8-B29D-5EC0-08E9-0B6339B43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03" y="1012237"/>
            <a:ext cx="3114574" cy="199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173C3-A869-C528-FEEE-2CDD7A8E8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103" y="3050714"/>
            <a:ext cx="3047993" cy="1716549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4E1E024E-0F8F-E378-0FAC-4C78C0A4200C}"/>
              </a:ext>
            </a:extLst>
          </p:cNvPr>
          <p:cNvSpPr/>
          <p:nvPr/>
        </p:nvSpPr>
        <p:spPr>
          <a:xfrm>
            <a:off x="8342113" y="1274820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6EA3F0B-0AA8-1EAA-60D9-87A75EFB7B3D}"/>
              </a:ext>
            </a:extLst>
          </p:cNvPr>
          <p:cNvSpPr/>
          <p:nvPr/>
        </p:nvSpPr>
        <p:spPr>
          <a:xfrm>
            <a:off x="8229677" y="3500310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cxnSp>
        <p:nvCxnSpPr>
          <p:cNvPr id="243" name="Google Shape;243;p16"/>
          <p:cNvCxnSpPr/>
          <p:nvPr/>
        </p:nvCxnSpPr>
        <p:spPr>
          <a:xfrm>
            <a:off x="3890649" y="2055759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CB48BC-3647-1513-3DB9-E6415A6E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6" y="855129"/>
            <a:ext cx="3207296" cy="2055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173CD-D061-639F-94DD-D3F180D4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880" y="917128"/>
            <a:ext cx="3028856" cy="1993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CEEF4-E4AC-8131-84FB-7B5ED12EF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10" y="2898741"/>
            <a:ext cx="2943092" cy="1880658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1E3F9CA-5304-4171-D3F8-BB328298AF1F}"/>
              </a:ext>
            </a:extLst>
          </p:cNvPr>
          <p:cNvSpPr/>
          <p:nvPr/>
        </p:nvSpPr>
        <p:spPr>
          <a:xfrm>
            <a:off x="5894002" y="3891126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7B1852-B910-6715-DD01-0A4A4C831684}"/>
              </a:ext>
            </a:extLst>
          </p:cNvPr>
          <p:cNvSpPr/>
          <p:nvPr/>
        </p:nvSpPr>
        <p:spPr>
          <a:xfrm>
            <a:off x="3804899" y="1707094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cxnSp>
        <p:nvCxnSpPr>
          <p:cNvPr id="254" name="Google Shape;254;p17"/>
          <p:cNvCxnSpPr/>
          <p:nvPr/>
        </p:nvCxnSpPr>
        <p:spPr>
          <a:xfrm>
            <a:off x="4114800" y="2528287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E577AF-C2C5-E461-3A28-52427866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0338"/>
            <a:ext cx="3615328" cy="242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CDD5E-171E-11C7-8979-EB864780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28" y="1273412"/>
            <a:ext cx="3750222" cy="250975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A84E113-705A-CCCC-5741-E4ACD8DA6DDE}"/>
              </a:ext>
            </a:extLst>
          </p:cNvPr>
          <p:cNvSpPr/>
          <p:nvPr/>
        </p:nvSpPr>
        <p:spPr>
          <a:xfrm>
            <a:off x="4182656" y="3071398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689BF9ED-7614-E24F-9F06-A6A9E701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>
            <a:extLst>
              <a:ext uri="{FF2B5EF4-FFF2-40B4-BE49-F238E27FC236}">
                <a16:creationId xmlns:a16="http://schemas.microsoft.com/office/drawing/2014/main" id="{C390F57B-125C-C5C9-16BA-3A377CB12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>
            <a:extLst>
              <a:ext uri="{FF2B5EF4-FFF2-40B4-BE49-F238E27FC236}">
                <a16:creationId xmlns:a16="http://schemas.microsoft.com/office/drawing/2014/main" id="{50BF0A1F-C80B-EA81-0F3C-844267BB5C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51" name="Google Shape;251;p17">
            <a:extLst>
              <a:ext uri="{FF2B5EF4-FFF2-40B4-BE49-F238E27FC236}">
                <a16:creationId xmlns:a16="http://schemas.microsoft.com/office/drawing/2014/main" id="{D44583B7-05A3-95C3-762A-C3FEB758C2A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6850979-FD2D-8A21-1CC6-5899B5D3EB07}"/>
              </a:ext>
            </a:extLst>
          </p:cNvPr>
          <p:cNvSpPr/>
          <p:nvPr/>
        </p:nvSpPr>
        <p:spPr>
          <a:xfrm>
            <a:off x="4248104" y="3291655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81F98-88B0-8F80-7599-0AAF2463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0" y="993558"/>
            <a:ext cx="3901218" cy="2713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093733-871D-8EB2-FD94-4A23EDDD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01" y="1134810"/>
            <a:ext cx="3667610" cy="257175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BEE1420-413A-2484-AA20-BBE8E020C8EE}"/>
              </a:ext>
            </a:extLst>
          </p:cNvPr>
          <p:cNvSpPr/>
          <p:nvPr/>
        </p:nvSpPr>
        <p:spPr>
          <a:xfrm rot="5400000">
            <a:off x="6414058" y="3809561"/>
            <a:ext cx="323896" cy="206908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4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Ø"/>
            </a:pPr>
            <a:r>
              <a:rPr lang="en-US" dirty="0"/>
              <a:t>This project demonstrates the practical application of Java's core features to develop a real-world solution. The modular architecture and user-friendly interface make it a scalable and reliable choice for pharmacy management.</a:t>
            </a:r>
            <a:endParaRPr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endParaRPr sz="36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844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148844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148844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Management System</a:t>
            </a:r>
            <a:endParaRPr sz="3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-1644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Inventory Management Issues 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Difficulty in maintaining accurate and up-to-date records of medicines. Inefficient tracking of stock levels, leading to overstocking or stockouts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0" marR="0" lvl="0" indent="-1644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Expiry Monitoring 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Lack of automated alerts for nearing or expired medicines, resulting in financial losses and risks to patient safety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0" marR="0" lvl="0" indent="-1644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Prescription Handling: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Managing detailed prescription records manually, leading to errors and delays in serving customers.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176767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152400" y="819150"/>
            <a:ext cx="8991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Inventory Management: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tracking of medicine stock levels. 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Expiry Alerts: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for nearing or expired medicines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Prescription Handling: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  management   of  customer prescriptions. 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Billing Process: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accurate bills for faster transactions. 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Operational Efficiency: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pharmacy operations with automation.</a:t>
            </a:r>
            <a:endParaRPr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ftr" idx="11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9F394-6BB8-EEA9-C789-FD3AFDBA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7" y="939980"/>
            <a:ext cx="5700246" cy="374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 algn="just">
              <a:spcBef>
                <a:spcPts val="0"/>
              </a:spcBef>
              <a:buSzPts val="1976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 functionalities like Inventory, Medicine, and Prescription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spcBef>
                <a:spcPts val="0"/>
              </a:spcBef>
              <a:buSzPts val="1976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Framework: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storage of data.</a:t>
            </a:r>
          </a:p>
          <a:p>
            <a:pPr marL="514350" indent="-514350" algn="just">
              <a:spcBef>
                <a:spcPts val="0"/>
              </a:spcBef>
              <a:buSzPts val="1976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navigation and workflows.</a:t>
            </a:r>
          </a:p>
          <a:p>
            <a:pPr marL="514350" indent="-514350" algn="just">
              <a:spcBef>
                <a:spcPts val="0"/>
              </a:spcBef>
              <a:buSzPts val="1976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Button actions for system operations.</a:t>
            </a:r>
          </a:p>
          <a:p>
            <a:pPr marL="514350" indent="-514350" algn="just">
              <a:spcBef>
                <a:spcPts val="0"/>
              </a:spcBef>
              <a:buSzPts val="1976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Components: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elements such as buttons, text areas, and panels.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indent="-514350">
              <a:buSzPts val="1976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dirty="0"/>
          </a:p>
        </p:txBody>
      </p:sp>
      <p:sp>
        <p:nvSpPr>
          <p:cNvPr id="158" name="Google Shape;15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Inventory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Prescription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Billing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Alert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1. Inventory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Manages medicine details and stock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medicines with ID, name, quantity, expiry date, and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a comprehensive list of medicines in stock.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alert for low stock and expired medicines.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2. Prescription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Handles prescription management for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manage prescriptions by linking patients, doctors, and medicines.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searchable list of all prescriptions for reference.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3. Billing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Simplifies bill generation for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detailed bills based on prescription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calculate and display the total cost for purchases.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4. Alert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Provides notifications to ensure efficient pharmacy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alerts for medicines nearing expiration 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Notify low stock levels for timely replenishment.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4" name="Google Shape;184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616</Words>
  <Application>Microsoft Office PowerPoint</Application>
  <PresentationFormat>On-screen Show (16:9)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Bookman Old Style</vt:lpstr>
      <vt:lpstr>Arial</vt:lpstr>
      <vt:lpstr>Calibri</vt:lpstr>
      <vt:lpstr>Wingdings</vt:lpstr>
      <vt:lpstr>Times New Roman</vt:lpstr>
      <vt:lpstr>Gill Sans</vt:lpstr>
      <vt:lpstr>Noto Sans Symbols</vt:lpstr>
      <vt:lpstr>Origin</vt:lpstr>
      <vt:lpstr>CGB1201 – JAVA PROGRAMMING </vt:lpstr>
      <vt:lpstr>PowerPoint Presentation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Module Description (Cont..)</vt:lpstr>
      <vt:lpstr>Source Code</vt:lpstr>
      <vt:lpstr>Source Code</vt:lpstr>
      <vt:lpstr>Source Code</vt:lpstr>
      <vt:lpstr>Results 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MUKILAN K</cp:lastModifiedBy>
  <cp:revision>11</cp:revision>
  <dcterms:modified xsi:type="dcterms:W3CDTF">2024-12-02T09:03:02Z</dcterms:modified>
</cp:coreProperties>
</file>