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142" r:id="rId1"/>
  </p:sldMasterIdLst>
  <p:notesMasterIdLst>
    <p:notesMasterId r:id="rId18"/>
  </p:notesMasterIdLst>
  <p:handoutMasterIdLst>
    <p:handoutMasterId r:id="rId19"/>
  </p:handoutMasterIdLst>
  <p:sldIdLst>
    <p:sldId id="529" r:id="rId2"/>
    <p:sldId id="495" r:id="rId3"/>
    <p:sldId id="514" r:id="rId4"/>
    <p:sldId id="515" r:id="rId5"/>
    <p:sldId id="516" r:id="rId6"/>
    <p:sldId id="535" r:id="rId7"/>
    <p:sldId id="536" r:id="rId8"/>
    <p:sldId id="537" r:id="rId9"/>
    <p:sldId id="517" r:id="rId10"/>
    <p:sldId id="520" r:id="rId11"/>
    <p:sldId id="530" r:id="rId12"/>
    <p:sldId id="531" r:id="rId13"/>
    <p:sldId id="532" r:id="rId14"/>
    <p:sldId id="533" r:id="rId15"/>
    <p:sldId id="534" r:id="rId16"/>
    <p:sldId id="528" r:id="rId17"/>
  </p:sldIdLst>
  <p:sldSz cx="9144000" cy="5143500" type="screen16x9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A9ACEF"/>
    <a:srgbClr val="0000CC"/>
    <a:srgbClr val="A50021"/>
    <a:srgbClr val="66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9FD530-B140-4999-802F-20D8E830A257}" v="3" dt="2024-12-01T13:33:07.3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 varScale="1">
        <p:scale>
          <a:sx n="139" d="100"/>
          <a:sy n="139" d="100"/>
        </p:scale>
        <p:origin x="660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4FDCBBC-8C6D-4B91-8E0F-7F7539A60517}" type="datetimeFigureOut">
              <a:rPr lang="en-US"/>
              <a:pPr>
                <a:defRPr/>
              </a:pPr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2952E2ED-3A02-491C-A9B8-DFEE216EB3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0421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61F6FC2-9645-479A-A309-27B8F5654211}" type="datetimeFigureOut">
              <a:rPr lang="en-US"/>
              <a:pPr>
                <a:defRPr/>
              </a:pPr>
              <a:t>12/2/2024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F2D8CC3F-ADB2-4AF7-880C-111F7E6C7F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264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D8CC3F-ADB2-4AF7-880C-111F7E6C7FE6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7163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DD62464-91D3-48B5-AF18-AC74D9BF9633}" type="datetime3">
              <a:rPr lang="en-US" smtClean="0"/>
              <a:t>2 December 2024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pPr>
              <a:defRPr/>
            </a:pPr>
            <a:fld id="{C0A8E10E-36D1-42AB-939C-34BEB33CD9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9A3B33-C0B7-41A2-B02D-6B795B806535}" type="datetime3">
              <a:rPr lang="en-US" smtClean="0"/>
              <a:t>2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C11DA-FA02-4E33-93FC-C378FAF95F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E726FA-2B63-4917-AB28-C983D9D4464F}" type="datetime3">
              <a:rPr lang="en-US" smtClean="0"/>
              <a:t>2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085C4-C07B-4C80-B337-90438D59D3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9C998-94AD-4592-8E0C-5C5705351BB2}" type="datetime3">
              <a:rPr lang="en-US" smtClean="0"/>
              <a:t>2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pPr>
              <a:defRPr/>
            </a:pPr>
            <a:fld id="{E8339EB3-ACA5-47FD-8BD1-3F380C79EF14}" type="datetime3">
              <a:rPr lang="en-US" smtClean="0"/>
              <a:t>2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pPr>
              <a:defRPr/>
            </a:pPr>
            <a:fld id="{BEE0AD74-942B-45F6-8EEE-203197083F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3BC824-8250-46A4-97E9-1A69B2F2FB25}" type="datetime3">
              <a:rPr lang="en-US" smtClean="0"/>
              <a:t>2 December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371F4A-15B0-4739-9C96-5151473761C3}" type="datetime3">
              <a:rPr lang="en-US" smtClean="0"/>
              <a:t>2 December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3921-D0A8-45BD-ADF0-24CC5F135F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B05E16-91CD-4D24-9E72-745C6AD013E1}" type="datetime3">
              <a:rPr lang="en-US" smtClean="0"/>
              <a:t>2 December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5D060A-EFD9-4B22-932C-C42B599DBAF2}" type="datetime3">
              <a:rPr lang="en-US" smtClean="0"/>
              <a:t>2 December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1F5BB-190B-45BA-B754-2541F8CA6F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C5E58A-366D-42D7-BE35-2A21803AE55F}" type="datetime3">
              <a:rPr lang="en-US" smtClean="0"/>
              <a:t>2 December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D1EAA-7E8D-49EA-BCBB-3C5BA424400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38484-2184-434F-AC88-29FFE4A0AA9F}" type="datetime3">
              <a:rPr lang="en-US" smtClean="0"/>
              <a:t>2 December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3E55C-A662-4067-BE20-A4D82E579A3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9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2B7BAF5-5BC0-49B1-9197-CD06326EE3BE}" type="datetime3">
              <a:rPr lang="en-US" smtClean="0"/>
              <a:t>2 December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78D2778-B29C-49DB-A26C-44F5760A33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2513"/>
          </a:xfr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defRPr/>
            </a:pPr>
            <a: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AGB1211 – DESIGN THINKING</a:t>
            </a:r>
            <a:b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0" y="650523"/>
            <a:ext cx="9144000" cy="4031138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Artificial Intelligence and Data Science</a:t>
            </a:r>
          </a:p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Academic Year: 2024 – 2025 (Odd Semester)</a:t>
            </a:r>
          </a:p>
          <a:p>
            <a:pPr algn="ctr">
              <a:defRPr/>
            </a:pP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Year					: II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Semester				: III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Section				       : B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					: 6-12-2024</a:t>
            </a:r>
          </a:p>
          <a:p>
            <a:pPr>
              <a:defRPr/>
            </a:pP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                                                                           GUIDED BY 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MOHAMMED RAASITH H(2303811724321069)                        JOANY FRANKLIN M.E.,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2.MOHANAVEL K(2303811724321070)                                            Assistant Professor,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3.MUKESH M(2303811724321071)                                                   Department of AI,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MUKILAN K(2303811724321072)                                                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K.Ramakrishnan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College of Technology.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E8CD-B6C3-C340-0D91-BCD437C40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077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 of Modules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44F88-4A41-564C-4A77-41044675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8DCEC-7ACA-7687-5074-5D991881E0C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59123"/>
            <a:ext cx="8229600" cy="37033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AI for Weather Forecasting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IOT for Monitoring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Mobile App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538875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2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 for Weather Forecasting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</a:t>
            </a:r>
          </a:p>
          <a:p>
            <a:pPr rtl="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Uses AI to predict rainfall with high accuracy.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Enhances preparedness for water collection and storage.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Provides real-time notifications to users.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2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IOT Monitoring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Content</a:t>
            </a:r>
          </a:p>
          <a:p>
            <a:pPr rtl="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Tracks tank water levels and water quality (TDS, pH) in real time.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Automatically redirects water to storage during rainfall.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Sends alerts for system maintenance needs.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23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Mobile App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Content</a:t>
            </a:r>
          </a:p>
          <a:p>
            <a:pPr rtl="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Provides remote monitoring and control of the system.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Tracks historical rainfall data and usage trends.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Sends maintenance and filter replacement alerts.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2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6" name="Picture 1">
            <a:extLst>
              <a:ext uri="{FF2B5EF4-FFF2-40B4-BE49-F238E27FC236}">
                <a16:creationId xmlns:a16="http://schemas.microsoft.com/office/drawing/2014/main" id="{3231E863-2A44-446F-5759-005076C09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91" y="982644"/>
            <a:ext cx="2270125" cy="363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">
            <a:extLst>
              <a:ext uri="{FF2B5EF4-FFF2-40B4-BE49-F238E27FC236}">
                <a16:creationId xmlns:a16="http://schemas.microsoft.com/office/drawing/2014/main" id="{87026AEF-D647-A5F9-FB4A-6C89FA7FD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982644"/>
            <a:ext cx="2232025" cy="363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">
            <a:extLst>
              <a:ext uri="{FF2B5EF4-FFF2-40B4-BE49-F238E27FC236}">
                <a16:creationId xmlns:a16="http://schemas.microsoft.com/office/drawing/2014/main" id="{FF4D7F83-5245-B439-B1FA-3D5861A12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986298"/>
            <a:ext cx="2114550" cy="363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2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proposed rainwater harvesting system leverages automation to ensure efficient water management, monitor storage, and maintain water quality. Its modular and user-friendly design supports sustainability by optimizing resources and adapting to diverse user needs.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1377AE-5B94-C1F2-E1C0-17E77BBF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872"/>
            <a:ext cx="8229600" cy="6858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 You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88336-4666-251E-4707-60771806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22646B-3CDF-929A-2318-D91165119579}"/>
              </a:ext>
            </a:extLst>
          </p:cNvPr>
          <p:cNvSpPr txBox="1">
            <a:spLocks/>
          </p:cNvSpPr>
          <p:nvPr/>
        </p:nvSpPr>
        <p:spPr>
          <a:xfrm>
            <a:off x="0" y="2099871"/>
            <a:ext cx="9144000" cy="16642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1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endParaRPr lang="en-IN" sz="3600" dirty="0"/>
          </a:p>
          <a:p>
            <a:pPr algn="ctr">
              <a:defRPr/>
            </a:pPr>
            <a:r>
              <a:rPr lang="en-IN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Any queries??? 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28113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E05917E-1459-9543-BDC1-EB6757DCC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872"/>
            <a:ext cx="8229600" cy="6858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 of the Project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926A3-D6DE-BF77-88C6-09EA205A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8400" y="4767263"/>
            <a:ext cx="43403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6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3AA75-1EA1-4A20-9182-A423EE2FFA8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799641" y="1271071"/>
            <a:ext cx="7772400" cy="1224479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en-US" sz="25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894BDA-3057-096C-18BB-A0D0D182A5A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marL="0" indent="0" algn="ctr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Rain water management System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25515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B552-9064-2022-2FE6-8CF056A2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6972"/>
            <a:ext cx="8229600" cy="6096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Identification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03579-F0D1-E1A9-9626-90D255E9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1910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0F658-36A0-130D-3974-0382D196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4BDA-3057-096C-18BB-A0D0D182A5A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Increasing water scarcity due to overuse and climate change.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Inefficiency in current rainwater management systems.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real-time monitoring of water quality and storage levels.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need for automated, AI-integrated solutions to enhance water conservation efforts.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7543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4323-5210-80A9-6891-2FD74992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05221-347E-9CCD-BA88-4C53ECC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4767263"/>
            <a:ext cx="41148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23A5-3836-E986-E59E-625D0AB8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3BF69-1C78-F823-3EFC-69FA8564C97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 rtl="0"/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AI-powered rainwater harvesting system enhances water collection, filtration, and monitoring using real-time rain prediction and automation. It's designed for both urban and rural areas, providing a cost-effective, scalable solution. Integrated with a mobile app, it offers remote control, water quality monitoring, and optimized sustainability for diverse environments.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41469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B6BB-2415-497F-4C70-6A70B013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723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BrainStorming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E2C0-12B3-E6E1-5A16-64A0C663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0355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628F9-F7CC-2DB8-AAC5-C0EF6049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A75F-B902-2E39-B132-184CA4C1543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267200" cy="37033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AI-based prediction 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Real-time monitoring 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Water quality sensors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Advanced filtration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Seasonal water management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Community water sharing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Eco-friendly materials 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271D6A-DC6D-79BE-0103-3181AC70758B}"/>
              </a:ext>
            </a:extLst>
          </p:cNvPr>
          <p:cNvSpPr txBox="1"/>
          <p:nvPr/>
        </p:nvSpPr>
        <p:spPr>
          <a:xfrm>
            <a:off x="4724400" y="971550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User Friendly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Integration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55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B6BB-2415-497F-4C70-6A70B013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72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Mind Map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E2C0-12B3-E6E1-5A16-64A0C663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0355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628F9-F7CC-2DB8-AAC5-C0EF6049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6" name="Picture 1">
            <a:extLst>
              <a:ext uri="{FF2B5EF4-FFF2-40B4-BE49-F238E27FC236}">
                <a16:creationId xmlns:a16="http://schemas.microsoft.com/office/drawing/2014/main" id="{55C04402-2F60-D3F6-D36D-011AF2786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047750"/>
            <a:ext cx="7540573" cy="3617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985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B6BB-2415-497F-4C70-6A70B013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72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Primary Research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E2C0-12B3-E6E1-5A16-64A0C663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0355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628F9-F7CC-2DB8-AAC5-C0EF6049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A75F-B902-2E39-B132-184CA4C154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Surveys and Questionnaires: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Conduct surveys among households or farmers to understand their current water usage patterns, challenges in water storage, and willingness to adopt rainwater harvesting systems. </a:t>
            </a:r>
          </a:p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Interviews: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Interview local residents, environmentalists, and community leaders to gather insights into water scarcity issues and the need for such a system.</a:t>
            </a:r>
          </a:p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Field Observations: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Visit areas with existing rainwater harvesting systems to observe their functionality, challenges, and efficiency.</a:t>
            </a:r>
          </a:p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User Testing: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Collect feedback from potential users by testing prototypes of your app or system features.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016172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B6BB-2415-497F-4C70-6A70B013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72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Secondary Research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E2C0-12B3-E6E1-5A16-64A0C663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0355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628F9-F7CC-2DB8-AAC5-C0EF6049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A75F-B902-2E39-B132-184CA4C154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Research Papers and Articles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Review academic papers, journals, and articles on rainwater harvesting techniques, AI integration in water management, and sustainable practices.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Government and NGO Reports: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Study reports on water conservation policies, rainfall statistics, and successful implementations of rainwater harvesting systems.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Case Studies: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Analyze case studies of areas or communities where rainwater harvesting has significantly improved water availability.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Market Research: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Explore industry trends, competitor systems, and user adoption rates for similar technologies.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059636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FB43-016D-4DDB-52D8-BCF00F70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22578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Work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F8B42-1B21-5C6F-AF75-1ADAF6ED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7000" y="4781550"/>
            <a:ext cx="4035552" cy="228599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6DEE7-B5D1-AD74-0657-7CAE2D6C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05B87-D31D-35BC-89D0-5983FF151B5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Water Quality Monitoring  :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Integrated sensors assess water quality, ensuring safe and clean storage. </a:t>
            </a:r>
          </a:p>
          <a:p>
            <a:pPr marL="0" indent="0"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Mobile App Integration  :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user-friendly app provides live updates, water usage data, and system performance insights and operating Machineries via mobile. 	</a:t>
            </a:r>
          </a:p>
          <a:p>
            <a:pPr marL="0" indent="0"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Maintenance Notifications  :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Automated alerts ensure timely maintenance of filters and system components. </a:t>
            </a:r>
          </a:p>
          <a:p>
            <a:pPr marL="0" indent="0"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Controllable Water Diversion  :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Smart sensors direct rainwater to storage tanks when rainfall is detected. 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77718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746</Words>
  <Application>Microsoft Office PowerPoint</Application>
  <PresentationFormat>On-screen Show (16:9)</PresentationFormat>
  <Paragraphs>112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AGB1211 – DESIGN THINKING </vt:lpstr>
      <vt:lpstr>Title of the Project</vt:lpstr>
      <vt:lpstr>Problem Identification </vt:lpstr>
      <vt:lpstr>Objective</vt:lpstr>
      <vt:lpstr>BrainStorming</vt:lpstr>
      <vt:lpstr>Mind Map</vt:lpstr>
      <vt:lpstr>Primary Research</vt:lpstr>
      <vt:lpstr>Secondary Research</vt:lpstr>
      <vt:lpstr>Proposed Work</vt:lpstr>
      <vt:lpstr>List of Modules</vt:lpstr>
      <vt:lpstr>AI for Weather Forecasting</vt:lpstr>
      <vt:lpstr>IOT Monitoring</vt:lpstr>
      <vt:lpstr>Mobile App</vt:lpstr>
      <vt:lpstr>Results </vt:lpstr>
      <vt:lpstr>Conclusion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2024-12-02T08:18:40Z</dcterms:modified>
</cp:coreProperties>
</file>