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759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0F0F0"/>
    <a:srgbClr val="C0C0C0"/>
    <a:srgbClr val="EAEAEA"/>
    <a:srgbClr val="FF00FF"/>
    <a:srgbClr val="3366FF"/>
    <a:srgbClr val="DDDDDD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0" autoAdjust="0"/>
    <p:restoredTop sz="94660"/>
  </p:normalViewPr>
  <p:slideViewPr>
    <p:cSldViewPr snapToGrid="0">
      <p:cViewPr>
        <p:scale>
          <a:sx n="30" d="100"/>
          <a:sy n="30" d="100"/>
        </p:scale>
        <p:origin x="967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956" y="3240303"/>
            <a:ext cx="24569738" cy="6893090"/>
          </a:xfrm>
        </p:spPr>
        <p:txBody>
          <a:bodyPr anchor="b"/>
          <a:lstStyle>
            <a:lvl1pPr algn="ctr">
              <a:defRPr sz="161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4956" y="10399217"/>
            <a:ext cx="24569738" cy="4780246"/>
          </a:xfrm>
        </p:spPr>
        <p:txBody>
          <a:bodyPr/>
          <a:lstStyle>
            <a:lvl1pPr marL="0" indent="0" algn="ctr">
              <a:buNone/>
              <a:defRPr sz="6449"/>
            </a:lvl1pPr>
            <a:lvl2pPr marL="1228496" indent="0" algn="ctr">
              <a:buNone/>
              <a:defRPr sz="5374"/>
            </a:lvl2pPr>
            <a:lvl3pPr marL="2456993" indent="0" algn="ctr">
              <a:buNone/>
              <a:defRPr sz="4837"/>
            </a:lvl3pPr>
            <a:lvl4pPr marL="3685489" indent="0" algn="ctr">
              <a:buNone/>
              <a:defRPr sz="4299"/>
            </a:lvl4pPr>
            <a:lvl5pPr marL="4913986" indent="0" algn="ctr">
              <a:buNone/>
              <a:defRPr sz="4299"/>
            </a:lvl5pPr>
            <a:lvl6pPr marL="6142482" indent="0" algn="ctr">
              <a:buNone/>
              <a:defRPr sz="4299"/>
            </a:lvl6pPr>
            <a:lvl7pPr marL="7370978" indent="0" algn="ctr">
              <a:buNone/>
              <a:defRPr sz="4299"/>
            </a:lvl7pPr>
            <a:lvl8pPr marL="8599475" indent="0" algn="ctr">
              <a:buNone/>
              <a:defRPr sz="4299"/>
            </a:lvl8pPr>
            <a:lvl9pPr marL="9827971" indent="0" algn="ctr">
              <a:buNone/>
              <a:defRPr sz="42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3624" y="1054129"/>
            <a:ext cx="7063800" cy="1677899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226" y="1054129"/>
            <a:ext cx="20781903" cy="1677899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1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164" y="4936079"/>
            <a:ext cx="28255198" cy="8235957"/>
          </a:xfrm>
        </p:spPr>
        <p:txBody>
          <a:bodyPr anchor="b"/>
          <a:lstStyle>
            <a:lvl1pPr>
              <a:defRPr sz="161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164" y="13249951"/>
            <a:ext cx="28255198" cy="4331095"/>
          </a:xfrm>
        </p:spPr>
        <p:txBody>
          <a:bodyPr/>
          <a:lstStyle>
            <a:lvl1pPr marL="0" indent="0">
              <a:buNone/>
              <a:defRPr sz="6449">
                <a:solidFill>
                  <a:schemeClr val="tx1">
                    <a:tint val="75000"/>
                  </a:schemeClr>
                </a:solidFill>
              </a:defRPr>
            </a:lvl1pPr>
            <a:lvl2pPr marL="1228496" indent="0">
              <a:buNone/>
              <a:defRPr sz="5374">
                <a:solidFill>
                  <a:schemeClr val="tx1">
                    <a:tint val="75000"/>
                  </a:schemeClr>
                </a:solidFill>
              </a:defRPr>
            </a:lvl2pPr>
            <a:lvl3pPr marL="2456993" indent="0">
              <a:buNone/>
              <a:defRPr sz="4837">
                <a:solidFill>
                  <a:schemeClr val="tx1">
                    <a:tint val="75000"/>
                  </a:schemeClr>
                </a:solidFill>
              </a:defRPr>
            </a:lvl3pPr>
            <a:lvl4pPr marL="3685489" indent="0">
              <a:buNone/>
              <a:defRPr sz="4299">
                <a:solidFill>
                  <a:schemeClr val="tx1">
                    <a:tint val="75000"/>
                  </a:schemeClr>
                </a:solidFill>
              </a:defRPr>
            </a:lvl4pPr>
            <a:lvl5pPr marL="4913986" indent="0">
              <a:buNone/>
              <a:defRPr sz="4299">
                <a:solidFill>
                  <a:schemeClr val="tx1">
                    <a:tint val="75000"/>
                  </a:schemeClr>
                </a:solidFill>
              </a:defRPr>
            </a:lvl5pPr>
            <a:lvl6pPr marL="6142482" indent="0">
              <a:buNone/>
              <a:defRPr sz="4299">
                <a:solidFill>
                  <a:schemeClr val="tx1">
                    <a:tint val="75000"/>
                  </a:schemeClr>
                </a:solidFill>
              </a:defRPr>
            </a:lvl6pPr>
            <a:lvl7pPr marL="7370978" indent="0">
              <a:buNone/>
              <a:defRPr sz="4299">
                <a:solidFill>
                  <a:schemeClr val="tx1">
                    <a:tint val="75000"/>
                  </a:schemeClr>
                </a:solidFill>
              </a:defRPr>
            </a:lvl7pPr>
            <a:lvl8pPr marL="8599475" indent="0">
              <a:buNone/>
              <a:defRPr sz="4299">
                <a:solidFill>
                  <a:schemeClr val="tx1">
                    <a:tint val="75000"/>
                  </a:schemeClr>
                </a:solidFill>
              </a:defRPr>
            </a:lvl8pPr>
            <a:lvl9pPr marL="9827971" indent="0">
              <a:buNone/>
              <a:defRPr sz="4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226" y="5270647"/>
            <a:ext cx="13922851" cy="125624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4573" y="5270647"/>
            <a:ext cx="13922851" cy="125624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25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3" y="1054131"/>
            <a:ext cx="28255198" cy="382694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494" y="4853580"/>
            <a:ext cx="13858866" cy="2378664"/>
          </a:xfrm>
        </p:spPr>
        <p:txBody>
          <a:bodyPr anchor="b"/>
          <a:lstStyle>
            <a:lvl1pPr marL="0" indent="0">
              <a:buNone/>
              <a:defRPr sz="6449" b="1"/>
            </a:lvl1pPr>
            <a:lvl2pPr marL="1228496" indent="0">
              <a:buNone/>
              <a:defRPr sz="5374" b="1"/>
            </a:lvl2pPr>
            <a:lvl3pPr marL="2456993" indent="0">
              <a:buNone/>
              <a:defRPr sz="4837" b="1"/>
            </a:lvl3pPr>
            <a:lvl4pPr marL="3685489" indent="0">
              <a:buNone/>
              <a:defRPr sz="4299" b="1"/>
            </a:lvl4pPr>
            <a:lvl5pPr marL="4913986" indent="0">
              <a:buNone/>
              <a:defRPr sz="4299" b="1"/>
            </a:lvl5pPr>
            <a:lvl6pPr marL="6142482" indent="0">
              <a:buNone/>
              <a:defRPr sz="4299" b="1"/>
            </a:lvl6pPr>
            <a:lvl7pPr marL="7370978" indent="0">
              <a:buNone/>
              <a:defRPr sz="4299" b="1"/>
            </a:lvl7pPr>
            <a:lvl8pPr marL="8599475" indent="0">
              <a:buNone/>
              <a:defRPr sz="4299" b="1"/>
            </a:lvl8pPr>
            <a:lvl9pPr marL="9827971" indent="0">
              <a:buNone/>
              <a:defRPr sz="4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494" y="7232244"/>
            <a:ext cx="13858866" cy="106375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4573" y="4853580"/>
            <a:ext cx="13927118" cy="2378664"/>
          </a:xfrm>
        </p:spPr>
        <p:txBody>
          <a:bodyPr anchor="b"/>
          <a:lstStyle>
            <a:lvl1pPr marL="0" indent="0">
              <a:buNone/>
              <a:defRPr sz="6449" b="1"/>
            </a:lvl1pPr>
            <a:lvl2pPr marL="1228496" indent="0">
              <a:buNone/>
              <a:defRPr sz="5374" b="1"/>
            </a:lvl2pPr>
            <a:lvl3pPr marL="2456993" indent="0">
              <a:buNone/>
              <a:defRPr sz="4837" b="1"/>
            </a:lvl3pPr>
            <a:lvl4pPr marL="3685489" indent="0">
              <a:buNone/>
              <a:defRPr sz="4299" b="1"/>
            </a:lvl4pPr>
            <a:lvl5pPr marL="4913986" indent="0">
              <a:buNone/>
              <a:defRPr sz="4299" b="1"/>
            </a:lvl5pPr>
            <a:lvl6pPr marL="6142482" indent="0">
              <a:buNone/>
              <a:defRPr sz="4299" b="1"/>
            </a:lvl6pPr>
            <a:lvl7pPr marL="7370978" indent="0">
              <a:buNone/>
              <a:defRPr sz="4299" b="1"/>
            </a:lvl7pPr>
            <a:lvl8pPr marL="8599475" indent="0">
              <a:buNone/>
              <a:defRPr sz="4299" b="1"/>
            </a:lvl8pPr>
            <a:lvl9pPr marL="9827971" indent="0">
              <a:buNone/>
              <a:defRPr sz="4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4573" y="7232244"/>
            <a:ext cx="13927118" cy="1063754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97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2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4" y="1319953"/>
            <a:ext cx="10565839" cy="4619837"/>
          </a:xfrm>
        </p:spPr>
        <p:txBody>
          <a:bodyPr anchor="b"/>
          <a:lstStyle>
            <a:lvl1pPr>
              <a:defRPr sz="8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7118" y="2850734"/>
            <a:ext cx="16584573" cy="14070336"/>
          </a:xfrm>
        </p:spPr>
        <p:txBody>
          <a:bodyPr/>
          <a:lstStyle>
            <a:lvl1pPr>
              <a:defRPr sz="8598"/>
            </a:lvl1pPr>
            <a:lvl2pPr>
              <a:defRPr sz="7524"/>
            </a:lvl2pPr>
            <a:lvl3pPr>
              <a:defRPr sz="6449"/>
            </a:lvl3pPr>
            <a:lvl4pPr>
              <a:defRPr sz="5374"/>
            </a:lvl4pPr>
            <a:lvl5pPr>
              <a:defRPr sz="5374"/>
            </a:lvl5pPr>
            <a:lvl6pPr>
              <a:defRPr sz="5374"/>
            </a:lvl6pPr>
            <a:lvl7pPr>
              <a:defRPr sz="5374"/>
            </a:lvl7pPr>
            <a:lvl8pPr>
              <a:defRPr sz="5374"/>
            </a:lvl8pPr>
            <a:lvl9pPr>
              <a:defRPr sz="537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4" y="5939790"/>
            <a:ext cx="10565839" cy="11004196"/>
          </a:xfrm>
        </p:spPr>
        <p:txBody>
          <a:bodyPr/>
          <a:lstStyle>
            <a:lvl1pPr marL="0" indent="0">
              <a:buNone/>
              <a:defRPr sz="4299"/>
            </a:lvl1pPr>
            <a:lvl2pPr marL="1228496" indent="0">
              <a:buNone/>
              <a:defRPr sz="3762"/>
            </a:lvl2pPr>
            <a:lvl3pPr marL="2456993" indent="0">
              <a:buNone/>
              <a:defRPr sz="3224"/>
            </a:lvl3pPr>
            <a:lvl4pPr marL="3685489" indent="0">
              <a:buNone/>
              <a:defRPr sz="2687"/>
            </a:lvl4pPr>
            <a:lvl5pPr marL="4913986" indent="0">
              <a:buNone/>
              <a:defRPr sz="2687"/>
            </a:lvl5pPr>
            <a:lvl6pPr marL="6142482" indent="0">
              <a:buNone/>
              <a:defRPr sz="2687"/>
            </a:lvl6pPr>
            <a:lvl7pPr marL="7370978" indent="0">
              <a:buNone/>
              <a:defRPr sz="2687"/>
            </a:lvl7pPr>
            <a:lvl8pPr marL="8599475" indent="0">
              <a:buNone/>
              <a:defRPr sz="2687"/>
            </a:lvl8pPr>
            <a:lvl9pPr marL="9827971" indent="0">
              <a:buNone/>
              <a:defRPr sz="26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5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94" y="1319953"/>
            <a:ext cx="10565839" cy="4619837"/>
          </a:xfrm>
        </p:spPr>
        <p:txBody>
          <a:bodyPr anchor="b"/>
          <a:lstStyle>
            <a:lvl1pPr>
              <a:defRPr sz="8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7118" y="2850734"/>
            <a:ext cx="16584573" cy="14070336"/>
          </a:xfrm>
        </p:spPr>
        <p:txBody>
          <a:bodyPr anchor="t"/>
          <a:lstStyle>
            <a:lvl1pPr marL="0" indent="0">
              <a:buNone/>
              <a:defRPr sz="8598"/>
            </a:lvl1pPr>
            <a:lvl2pPr marL="1228496" indent="0">
              <a:buNone/>
              <a:defRPr sz="7524"/>
            </a:lvl2pPr>
            <a:lvl3pPr marL="2456993" indent="0">
              <a:buNone/>
              <a:defRPr sz="6449"/>
            </a:lvl3pPr>
            <a:lvl4pPr marL="3685489" indent="0">
              <a:buNone/>
              <a:defRPr sz="5374"/>
            </a:lvl4pPr>
            <a:lvl5pPr marL="4913986" indent="0">
              <a:buNone/>
              <a:defRPr sz="5374"/>
            </a:lvl5pPr>
            <a:lvl6pPr marL="6142482" indent="0">
              <a:buNone/>
              <a:defRPr sz="5374"/>
            </a:lvl6pPr>
            <a:lvl7pPr marL="7370978" indent="0">
              <a:buNone/>
              <a:defRPr sz="5374"/>
            </a:lvl7pPr>
            <a:lvl8pPr marL="8599475" indent="0">
              <a:buNone/>
              <a:defRPr sz="5374"/>
            </a:lvl8pPr>
            <a:lvl9pPr marL="9827971" indent="0">
              <a:buNone/>
              <a:defRPr sz="537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494" y="5939790"/>
            <a:ext cx="10565839" cy="11004196"/>
          </a:xfrm>
        </p:spPr>
        <p:txBody>
          <a:bodyPr/>
          <a:lstStyle>
            <a:lvl1pPr marL="0" indent="0">
              <a:buNone/>
              <a:defRPr sz="4299"/>
            </a:lvl1pPr>
            <a:lvl2pPr marL="1228496" indent="0">
              <a:buNone/>
              <a:defRPr sz="3762"/>
            </a:lvl2pPr>
            <a:lvl3pPr marL="2456993" indent="0">
              <a:buNone/>
              <a:defRPr sz="3224"/>
            </a:lvl3pPr>
            <a:lvl4pPr marL="3685489" indent="0">
              <a:buNone/>
              <a:defRPr sz="2687"/>
            </a:lvl4pPr>
            <a:lvl5pPr marL="4913986" indent="0">
              <a:buNone/>
              <a:defRPr sz="2687"/>
            </a:lvl5pPr>
            <a:lvl6pPr marL="6142482" indent="0">
              <a:buNone/>
              <a:defRPr sz="2687"/>
            </a:lvl6pPr>
            <a:lvl7pPr marL="7370978" indent="0">
              <a:buNone/>
              <a:defRPr sz="2687"/>
            </a:lvl7pPr>
            <a:lvl8pPr marL="8599475" indent="0">
              <a:buNone/>
              <a:defRPr sz="2687"/>
            </a:lvl8pPr>
            <a:lvl9pPr marL="9827971" indent="0">
              <a:buNone/>
              <a:defRPr sz="26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226" y="1054131"/>
            <a:ext cx="28255198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226" y="5270647"/>
            <a:ext cx="28255198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226" y="18351020"/>
            <a:ext cx="7370921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54F7-8600-42CD-ACBE-D9D75C9DE1A0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1634" y="18351020"/>
            <a:ext cx="11056382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36503" y="18351020"/>
            <a:ext cx="7370921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F74D-6337-4EBF-82F6-0C13965847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56993" rtl="0" eaLnBrk="1" latinLnBrk="0" hangingPunct="1">
        <a:lnSpc>
          <a:spcPct val="90000"/>
        </a:lnSpc>
        <a:spcBef>
          <a:spcPct val="0"/>
        </a:spcBef>
        <a:buNone/>
        <a:defRPr kumimoji="1" sz="11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4248" indent="-614248" algn="l" defTabSz="2456993" rtl="0" eaLnBrk="1" latinLnBrk="0" hangingPunct="1">
        <a:lnSpc>
          <a:spcPct val="90000"/>
        </a:lnSpc>
        <a:spcBef>
          <a:spcPts val="2687"/>
        </a:spcBef>
        <a:buFont typeface="Arial" panose="020B0604020202020204" pitchFamily="34" charset="0"/>
        <a:buChar char="•"/>
        <a:defRPr kumimoji="1" sz="7524" kern="1200">
          <a:solidFill>
            <a:schemeClr val="tx1"/>
          </a:solidFill>
          <a:latin typeface="+mn-lt"/>
          <a:ea typeface="+mn-ea"/>
          <a:cs typeface="+mn-cs"/>
        </a:defRPr>
      </a:lvl1pPr>
      <a:lvl2pPr marL="1842745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6449" kern="1200">
          <a:solidFill>
            <a:schemeClr val="tx1"/>
          </a:solidFill>
          <a:latin typeface="+mn-lt"/>
          <a:ea typeface="+mn-ea"/>
          <a:cs typeface="+mn-cs"/>
        </a:defRPr>
      </a:lvl2pPr>
      <a:lvl3pPr marL="3071241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5374" kern="1200">
          <a:solidFill>
            <a:schemeClr val="tx1"/>
          </a:solidFill>
          <a:latin typeface="+mn-lt"/>
          <a:ea typeface="+mn-ea"/>
          <a:cs typeface="+mn-cs"/>
        </a:defRPr>
      </a:lvl3pPr>
      <a:lvl4pPr marL="4299737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4pPr>
      <a:lvl5pPr marL="5528234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5pPr>
      <a:lvl6pPr marL="6756730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6pPr>
      <a:lvl7pPr marL="7985227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7pPr>
      <a:lvl8pPr marL="9213723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8pPr>
      <a:lvl9pPr marL="10442219" indent="-614248" algn="l" defTabSz="2456993" rtl="0" eaLnBrk="1" latinLnBrk="0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1pPr>
      <a:lvl2pPr marL="1228496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2pPr>
      <a:lvl3pPr marL="2456993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3pPr>
      <a:lvl4pPr marL="3685489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4pPr>
      <a:lvl5pPr marL="4913986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5pPr>
      <a:lvl6pPr marL="6142482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6pPr>
      <a:lvl7pPr marL="7370978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7pPr>
      <a:lvl8pPr marL="8599475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8pPr>
      <a:lvl9pPr marL="9827971" algn="l" defTabSz="2456993" rtl="0" eaLnBrk="1" latinLnBrk="0" hangingPunct="1">
        <a:defRPr kumimoji="1" sz="4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背景">
            <a:extLst>
              <a:ext uri="{FF2B5EF4-FFF2-40B4-BE49-F238E27FC236}">
                <a16:creationId xmlns:a16="http://schemas.microsoft.com/office/drawing/2014/main" id="{CA85F402-A72C-6A53-A026-B4146B50A073}"/>
              </a:ext>
            </a:extLst>
          </p:cNvPr>
          <p:cNvSpPr>
            <a:spLocks/>
          </p:cNvSpPr>
          <p:nvPr/>
        </p:nvSpPr>
        <p:spPr>
          <a:xfrm>
            <a:off x="1" y="-3"/>
            <a:ext cx="32759650" cy="1979930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9998"/>
          </a:p>
        </p:txBody>
      </p:sp>
      <p:pic>
        <p:nvPicPr>
          <p:cNvPr id="23" name="フレーム" descr="有機的な角の図形">
            <a:extLst>
              <a:ext uri="{FF2B5EF4-FFF2-40B4-BE49-F238E27FC236}">
                <a16:creationId xmlns:a16="http://schemas.microsoft.com/office/drawing/2014/main" id="{70EA4DC8-E640-D648-87F1-F31776BB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726386" y="11"/>
            <a:ext cx="23033263" cy="14049749"/>
          </a:xfrm>
          <a:prstGeom prst="rect">
            <a:avLst/>
          </a:prstGeom>
        </p:spPr>
      </p:pic>
      <p:sp>
        <p:nvSpPr>
          <p:cNvPr id="19" name="フリーフォーム: 図形 18" hidden="1">
            <a:extLst>
              <a:ext uri="{FF2B5EF4-FFF2-40B4-BE49-F238E27FC236}">
                <a16:creationId xmlns:a16="http://schemas.microsoft.com/office/drawing/2014/main" id="{7113CA8D-5F5B-00C5-A078-B7AD253700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2009" y="7"/>
            <a:ext cx="31495633" cy="19799305"/>
          </a:xfrm>
          <a:custGeom>
            <a:avLst/>
            <a:gdLst>
              <a:gd name="connsiteX0" fmla="*/ 0 w 3492500"/>
              <a:gd name="connsiteY0" fmla="*/ 2087513 h 2195513"/>
              <a:gd name="connsiteX1" fmla="*/ 3492500 w 3492500"/>
              <a:gd name="connsiteY1" fmla="*/ 2087513 h 2195513"/>
              <a:gd name="connsiteX2" fmla="*/ 3492500 w 3492500"/>
              <a:gd name="connsiteY2" fmla="*/ 2195513 h 2195513"/>
              <a:gd name="connsiteX3" fmla="*/ 0 w 3492500"/>
              <a:gd name="connsiteY3" fmla="*/ 2195513 h 2195513"/>
              <a:gd name="connsiteX4" fmla="*/ 0 w 3492500"/>
              <a:gd name="connsiteY4" fmla="*/ 0 h 2195513"/>
              <a:gd name="connsiteX5" fmla="*/ 3492500 w 3492500"/>
              <a:gd name="connsiteY5" fmla="*/ 0 h 2195513"/>
              <a:gd name="connsiteX6" fmla="*/ 3492500 w 3492500"/>
              <a:gd name="connsiteY6" fmla="*/ 107999 h 2195513"/>
              <a:gd name="connsiteX7" fmla="*/ 3492500 w 3492500"/>
              <a:gd name="connsiteY7" fmla="*/ 108000 h 2195513"/>
              <a:gd name="connsiteX8" fmla="*/ 3492500 w 3492500"/>
              <a:gd name="connsiteY8" fmla="*/ 2087510 h 2195513"/>
              <a:gd name="connsiteX9" fmla="*/ 3384500 w 3492500"/>
              <a:gd name="connsiteY9" fmla="*/ 2087510 h 2195513"/>
              <a:gd name="connsiteX10" fmla="*/ 3384500 w 3492500"/>
              <a:gd name="connsiteY10" fmla="*/ 108000 h 2195513"/>
              <a:gd name="connsiteX11" fmla="*/ 108000 w 3492500"/>
              <a:gd name="connsiteY11" fmla="*/ 108000 h 2195513"/>
              <a:gd name="connsiteX12" fmla="*/ 108000 w 3492500"/>
              <a:gd name="connsiteY12" fmla="*/ 2087511 h 2195513"/>
              <a:gd name="connsiteX13" fmla="*/ 0 w 3492500"/>
              <a:gd name="connsiteY13" fmla="*/ 2087511 h 2195513"/>
              <a:gd name="connsiteX14" fmla="*/ 0 w 3492500"/>
              <a:gd name="connsiteY14" fmla="*/ 108000 h 2195513"/>
              <a:gd name="connsiteX15" fmla="*/ 0 w 3492500"/>
              <a:gd name="connsiteY15" fmla="*/ 108000 h 219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92500" h="2195513">
                <a:moveTo>
                  <a:pt x="0" y="2087513"/>
                </a:moveTo>
                <a:lnTo>
                  <a:pt x="3492500" y="2087513"/>
                </a:lnTo>
                <a:lnTo>
                  <a:pt x="3492500" y="2195513"/>
                </a:lnTo>
                <a:lnTo>
                  <a:pt x="0" y="2195513"/>
                </a:lnTo>
                <a:close/>
                <a:moveTo>
                  <a:pt x="0" y="0"/>
                </a:moveTo>
                <a:lnTo>
                  <a:pt x="3492500" y="0"/>
                </a:lnTo>
                <a:lnTo>
                  <a:pt x="3492500" y="107999"/>
                </a:lnTo>
                <a:lnTo>
                  <a:pt x="3492500" y="108000"/>
                </a:lnTo>
                <a:lnTo>
                  <a:pt x="3492500" y="2087510"/>
                </a:lnTo>
                <a:lnTo>
                  <a:pt x="3384500" y="2087510"/>
                </a:lnTo>
                <a:lnTo>
                  <a:pt x="3384500" y="108000"/>
                </a:lnTo>
                <a:lnTo>
                  <a:pt x="108000" y="108000"/>
                </a:lnTo>
                <a:lnTo>
                  <a:pt x="108000" y="2087511"/>
                </a:lnTo>
                <a:lnTo>
                  <a:pt x="0" y="2087511"/>
                </a:lnTo>
                <a:lnTo>
                  <a:pt x="0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49998"/>
          </a:p>
        </p:txBody>
      </p:sp>
      <p:pic>
        <p:nvPicPr>
          <p:cNvPr id="29" name="グラフィックス 28" descr="ユーザー 枠線">
            <a:extLst>
              <a:ext uri="{FF2B5EF4-FFF2-40B4-BE49-F238E27FC236}">
                <a16:creationId xmlns:a16="http://schemas.microsoft.com/office/drawing/2014/main" id="{16E41035-B3DF-44DA-065C-09DA8F358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4448" y="8389812"/>
            <a:ext cx="7078045" cy="7078045"/>
          </a:xfrm>
          <a:prstGeom prst="rect">
            <a:avLst/>
          </a:prstGeom>
        </p:spPr>
      </p:pic>
      <p:pic>
        <p:nvPicPr>
          <p:cNvPr id="47" name="グラフィックス 46" descr="眼鏡 単色塗りつぶし">
            <a:extLst>
              <a:ext uri="{FF2B5EF4-FFF2-40B4-BE49-F238E27FC236}">
                <a16:creationId xmlns:a16="http://schemas.microsoft.com/office/drawing/2014/main" id="{A6904C35-B58C-5E48-C89D-F83CC8613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5486" y="9521089"/>
            <a:ext cx="1947905" cy="1947905"/>
          </a:xfrm>
          <a:prstGeom prst="rect">
            <a:avLst/>
          </a:prstGeom>
        </p:spPr>
      </p:pic>
      <p:pic>
        <p:nvPicPr>
          <p:cNvPr id="51" name="グラフィックス 50" descr="ネクタイ 単色塗りつぶし">
            <a:extLst>
              <a:ext uri="{FF2B5EF4-FFF2-40B4-BE49-F238E27FC236}">
                <a16:creationId xmlns:a16="http://schemas.microsoft.com/office/drawing/2014/main" id="{6C51257C-B6FB-4B97-7F86-7DFF0B4AFE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0835" y="12360205"/>
            <a:ext cx="2597206" cy="2597206"/>
          </a:xfrm>
          <a:prstGeom prst="rect">
            <a:avLst/>
          </a:prstGeom>
        </p:spPr>
      </p:pic>
      <p:sp>
        <p:nvSpPr>
          <p:cNvPr id="7" name="MAIL">
            <a:extLst>
              <a:ext uri="{FF2B5EF4-FFF2-40B4-BE49-F238E27FC236}">
                <a16:creationId xmlns:a16="http://schemas.microsoft.com/office/drawing/2014/main" id="{4EE59D31-E314-F109-51E5-E222D53662AB}"/>
              </a:ext>
            </a:extLst>
          </p:cNvPr>
          <p:cNvSpPr txBox="1"/>
          <p:nvPr/>
        </p:nvSpPr>
        <p:spPr>
          <a:xfrm>
            <a:off x="1118989" y="17044172"/>
            <a:ext cx="13093649" cy="1202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14" dirty="0">
                <a:solidFill>
                  <a:schemeClr val="tx1">
                    <a:lumMod val="75000"/>
                    <a:lumOff val="2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Mail</a:t>
            </a:r>
            <a:r>
              <a:rPr kumimoji="1" lang="ja-JP" altLang="en-US" sz="7214" dirty="0">
                <a:solidFill>
                  <a:schemeClr val="tx1">
                    <a:lumMod val="75000"/>
                    <a:lumOff val="2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： </a:t>
            </a:r>
            <a:r>
              <a:rPr kumimoji="1" lang="en-US" altLang="ja-JP" sz="7214" dirty="0">
                <a:solidFill>
                  <a:schemeClr val="tx1">
                    <a:lumMod val="75000"/>
                    <a:lumOff val="2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mukoyama2002@gmail.com</a:t>
            </a:r>
            <a:endParaRPr kumimoji="1" lang="ja-JP" altLang="en-US" sz="7214" dirty="0">
              <a:solidFill>
                <a:schemeClr val="tx1">
                  <a:lumMod val="75000"/>
                  <a:lumOff val="2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33" name="TEL">
            <a:extLst>
              <a:ext uri="{FF2B5EF4-FFF2-40B4-BE49-F238E27FC236}">
                <a16:creationId xmlns:a16="http://schemas.microsoft.com/office/drawing/2014/main" id="{1A839871-02F8-162F-F1B7-6770F5ED1C16}"/>
              </a:ext>
            </a:extLst>
          </p:cNvPr>
          <p:cNvSpPr txBox="1"/>
          <p:nvPr/>
        </p:nvSpPr>
        <p:spPr>
          <a:xfrm>
            <a:off x="15531657" y="17044172"/>
            <a:ext cx="8908208" cy="1202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14" dirty="0">
                <a:solidFill>
                  <a:schemeClr val="tx1">
                    <a:lumMod val="75000"/>
                    <a:lumOff val="2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TEL</a:t>
            </a:r>
            <a:r>
              <a:rPr kumimoji="1" lang="ja-JP" altLang="en-US" sz="7214" dirty="0">
                <a:solidFill>
                  <a:schemeClr val="tx1">
                    <a:lumMod val="75000"/>
                    <a:lumOff val="2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 ： </a:t>
            </a:r>
            <a:r>
              <a:rPr kumimoji="1" lang="en-US" altLang="ja-JP" sz="7214" dirty="0">
                <a:solidFill>
                  <a:schemeClr val="tx1">
                    <a:lumMod val="75000"/>
                    <a:lumOff val="25000"/>
                  </a:schemeClr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070-2665-2798</a:t>
            </a:r>
            <a:endParaRPr kumimoji="1" lang="ja-JP" altLang="en-US" sz="7214" dirty="0">
              <a:solidFill>
                <a:schemeClr val="tx1">
                  <a:lumMod val="75000"/>
                  <a:lumOff val="25000"/>
                </a:schemeClr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</p:txBody>
      </p:sp>
      <p:sp>
        <p:nvSpPr>
          <p:cNvPr id="6" name="名前">
            <a:extLst>
              <a:ext uri="{FF2B5EF4-FFF2-40B4-BE49-F238E27FC236}">
                <a16:creationId xmlns:a16="http://schemas.microsoft.com/office/drawing/2014/main" id="{3A394AD6-FE80-DED0-24F4-F571E90365B5}"/>
              </a:ext>
            </a:extLst>
          </p:cNvPr>
          <p:cNvSpPr txBox="1"/>
          <p:nvPr/>
        </p:nvSpPr>
        <p:spPr>
          <a:xfrm>
            <a:off x="6941275" y="10059199"/>
            <a:ext cx="22158630" cy="4533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858" u="sng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　向 山　陸 登</a:t>
            </a:r>
          </a:p>
        </p:txBody>
      </p:sp>
      <p:sp>
        <p:nvSpPr>
          <p:cNvPr id="21" name="ふりがな">
            <a:extLst>
              <a:ext uri="{FF2B5EF4-FFF2-40B4-BE49-F238E27FC236}">
                <a16:creationId xmlns:a16="http://schemas.microsoft.com/office/drawing/2014/main" id="{0986C23B-C5B6-7720-3DC9-B8B6E4374852}"/>
              </a:ext>
            </a:extLst>
          </p:cNvPr>
          <p:cNvSpPr txBox="1"/>
          <p:nvPr/>
        </p:nvSpPr>
        <p:spPr>
          <a:xfrm>
            <a:off x="9857009" y="9050590"/>
            <a:ext cx="17321858" cy="148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18" b="1" spc="5411" dirty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むこうやま　　　りくと</a:t>
            </a:r>
          </a:p>
        </p:txBody>
      </p:sp>
      <p:sp>
        <p:nvSpPr>
          <p:cNvPr id="20" name="プログラマー">
            <a:extLst>
              <a:ext uri="{FF2B5EF4-FFF2-40B4-BE49-F238E27FC236}">
                <a16:creationId xmlns:a16="http://schemas.microsoft.com/office/drawing/2014/main" id="{21A2B908-8AF0-6366-7260-05102B98C471}"/>
              </a:ext>
            </a:extLst>
          </p:cNvPr>
          <p:cNvSpPr txBox="1"/>
          <p:nvPr/>
        </p:nvSpPr>
        <p:spPr>
          <a:xfrm>
            <a:off x="1234457" y="5993402"/>
            <a:ext cx="8634095" cy="148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1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12700" dir="8100000" algn="tr" rotWithShape="0">
                    <a:schemeClr val="bg1"/>
                  </a:outerShdw>
                </a:effectLst>
                <a:latin typeface="ＭＳ Ｐ明朝" panose="02020600040205080304" pitchFamily="18" charset="-128"/>
                <a:ea typeface="ＭＳ Ｐ明朝" panose="02020600040205080304" pitchFamily="18" charset="-128"/>
              </a:rPr>
              <a:t>プログラマー志望</a:t>
            </a:r>
          </a:p>
        </p:txBody>
      </p:sp>
      <p:sp>
        <p:nvSpPr>
          <p:cNvPr id="5" name="昼間部">
            <a:extLst>
              <a:ext uri="{FF2B5EF4-FFF2-40B4-BE49-F238E27FC236}">
                <a16:creationId xmlns:a16="http://schemas.microsoft.com/office/drawing/2014/main" id="{B0AF086E-68F3-C17B-F412-6ED724B45D65}"/>
              </a:ext>
            </a:extLst>
          </p:cNvPr>
          <p:cNvSpPr txBox="1"/>
          <p:nvPr/>
        </p:nvSpPr>
        <p:spPr>
          <a:xfrm>
            <a:off x="1234461" y="4670072"/>
            <a:ext cx="18197610" cy="1480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1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12700" dir="8100000" algn="tr" rotWithShape="0">
                    <a:schemeClr val="bg1"/>
                  </a:outerShdw>
                </a:effectLst>
                <a:latin typeface="ＭＳ Ｐ明朝" panose="02020600040205080304" pitchFamily="18" charset="-128"/>
                <a:ea typeface="ＭＳ Ｐ明朝" panose="02020600040205080304" pitchFamily="18" charset="-128"/>
              </a:rPr>
              <a:t>昼間部</a:t>
            </a:r>
            <a:r>
              <a:rPr kumimoji="1" lang="en-US" altLang="ja-JP" sz="901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12700" dir="8100000" algn="tr" rotWithShape="0">
                    <a:schemeClr val="bg1"/>
                  </a:outerShdw>
                </a:effectLst>
                <a:latin typeface="ＭＳ Ｐ明朝" panose="02020600040205080304" pitchFamily="18" charset="-128"/>
                <a:ea typeface="ＭＳ Ｐ明朝" panose="02020600040205080304" pitchFamily="18" charset="-128"/>
              </a:rPr>
              <a:t>4</a:t>
            </a:r>
            <a:r>
              <a:rPr kumimoji="1" lang="ja-JP" altLang="en-US" sz="901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12700" dir="8100000" algn="tr" rotWithShape="0">
                    <a:schemeClr val="bg1"/>
                  </a:outerShdw>
                </a:effectLst>
                <a:latin typeface="ＭＳ Ｐ明朝" panose="02020600040205080304" pitchFamily="18" charset="-128"/>
                <a:ea typeface="ＭＳ Ｐ明朝" panose="02020600040205080304" pitchFamily="18" charset="-128"/>
              </a:rPr>
              <a:t>年制課程　ゲーム４年制学科</a:t>
            </a:r>
          </a:p>
        </p:txBody>
      </p:sp>
      <p:sp>
        <p:nvSpPr>
          <p:cNvPr id="34" name="URL">
            <a:extLst>
              <a:ext uri="{FF2B5EF4-FFF2-40B4-BE49-F238E27FC236}">
                <a16:creationId xmlns:a16="http://schemas.microsoft.com/office/drawing/2014/main" id="{4EBC2F26-B4D5-C606-9ECF-8B3C1229F59B}"/>
              </a:ext>
            </a:extLst>
          </p:cNvPr>
          <p:cNvSpPr txBox="1"/>
          <p:nvPr/>
        </p:nvSpPr>
        <p:spPr>
          <a:xfrm>
            <a:off x="1234470" y="2535962"/>
            <a:ext cx="10918374" cy="1202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14" dirty="0">
                <a:gradFill>
                  <a:gsLst>
                    <a:gs pos="0">
                      <a:srgbClr val="3366FF"/>
                    </a:gs>
                    <a:gs pos="100000">
                      <a:srgbClr val="FF00FF"/>
                    </a:gs>
                  </a:gsLst>
                  <a:lin ang="2700000" scaled="0"/>
                </a:gra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https://www.hal.ac.jp/tokyo</a:t>
            </a:r>
            <a:endParaRPr kumimoji="1" lang="ja-JP" altLang="en-US" sz="7214" dirty="0">
              <a:gradFill>
                <a:gsLst>
                  <a:gs pos="0">
                    <a:srgbClr val="3366FF"/>
                  </a:gs>
                  <a:gs pos="100000">
                    <a:srgbClr val="FF00FF"/>
                  </a:gs>
                </a:gsLst>
                <a:lin ang="2700000" scaled="0"/>
              </a:gra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HAL東京">
            <a:extLst>
              <a:ext uri="{FF2B5EF4-FFF2-40B4-BE49-F238E27FC236}">
                <a16:creationId xmlns:a16="http://schemas.microsoft.com/office/drawing/2014/main" id="{D09E9578-7CB4-DBD9-C29D-F4773D345142}"/>
              </a:ext>
            </a:extLst>
          </p:cNvPr>
          <p:cNvSpPr txBox="1"/>
          <p:nvPr/>
        </p:nvSpPr>
        <p:spPr>
          <a:xfrm>
            <a:off x="1170992" y="516454"/>
            <a:ext cx="7236276" cy="2312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429" dirty="0">
                <a:gradFill>
                  <a:gsLst>
                    <a:gs pos="0">
                      <a:srgbClr val="3366FF"/>
                    </a:gs>
                    <a:gs pos="100000">
                      <a:srgbClr val="FF00FF"/>
                    </a:gs>
                  </a:gsLst>
                  <a:lin ang="2700000" scaled="0"/>
                </a:gradFill>
                <a:effectLst>
                  <a:outerShdw dist="12700" dir="8100000" algn="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HAL</a:t>
            </a:r>
            <a:r>
              <a:rPr kumimoji="1" lang="ja-JP" altLang="en-US" sz="14429" dirty="0">
                <a:gradFill>
                  <a:gsLst>
                    <a:gs pos="0">
                      <a:srgbClr val="3366FF"/>
                    </a:gs>
                    <a:gs pos="100000">
                      <a:srgbClr val="FF00FF"/>
                    </a:gs>
                  </a:gsLst>
                  <a:lin ang="2700000" scaled="0"/>
                </a:gradFill>
                <a:effectLst>
                  <a:outerShdw dist="12700" dir="8100000" algn="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東京</a:t>
            </a:r>
          </a:p>
        </p:txBody>
      </p:sp>
    </p:spTree>
    <p:extLst>
      <p:ext uri="{BB962C8B-B14F-4D97-AF65-F5344CB8AC3E}">
        <p14:creationId xmlns:p14="http://schemas.microsoft.com/office/powerpoint/2010/main" val="359103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</TotalTime>
  <Words>40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ＭＳ Ｐ明朝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陸登 向山</dc:creator>
  <cp:lastModifiedBy>向山 陸登</cp:lastModifiedBy>
  <cp:revision>57</cp:revision>
  <dcterms:created xsi:type="dcterms:W3CDTF">2023-12-12T12:23:16Z</dcterms:created>
  <dcterms:modified xsi:type="dcterms:W3CDTF">2023-12-15T14:55:06Z</dcterms:modified>
</cp:coreProperties>
</file>