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28"/>
  </p:notesMasterIdLst>
  <p:sldIdLst>
    <p:sldId id="1845" r:id="rId5"/>
    <p:sldId id="1865" r:id="rId6"/>
    <p:sldId id="1887" r:id="rId7"/>
    <p:sldId id="1888" r:id="rId8"/>
    <p:sldId id="1889" r:id="rId9"/>
    <p:sldId id="1868" r:id="rId10"/>
    <p:sldId id="1876" r:id="rId11"/>
    <p:sldId id="1877" r:id="rId12"/>
    <p:sldId id="1869" r:id="rId13"/>
    <p:sldId id="1872" r:id="rId14"/>
    <p:sldId id="1879" r:id="rId15"/>
    <p:sldId id="1878" r:id="rId16"/>
    <p:sldId id="1880" r:id="rId17"/>
    <p:sldId id="1881" r:id="rId18"/>
    <p:sldId id="1882" r:id="rId19"/>
    <p:sldId id="1890" r:id="rId20"/>
    <p:sldId id="1891" r:id="rId21"/>
    <p:sldId id="1893" r:id="rId22"/>
    <p:sldId id="1892" r:id="rId23"/>
    <p:sldId id="1883" r:id="rId24"/>
    <p:sldId id="1886" r:id="rId25"/>
    <p:sldId id="1884" r:id="rId26"/>
    <p:sldId id="1894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AC9F4-CC15-705E-0FC8-1C291C84770E}" v="1" dt="2025-02-03T11:11:26.354"/>
    <p1510:client id="{9560DC26-171A-9DE7-FE02-EAB1F76D24BD}" v="1" dt="2025-02-03T02:42:21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80"/>
        <p:guide pos="7200"/>
        <p:guide pos="436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ul Chauhan" userId="S::mukul.chauhan@xenonstack.com::17de486e-48d4-4974-94d6-08213a325826" providerId="AD" clId="Web-{86D398A6-2729-8618-549D-E7D8875197E7}"/>
    <pc:docChg chg="addSld modSld">
      <pc:chgData name="Mukul Chauhan" userId="S::mukul.chauhan@xenonstack.com::17de486e-48d4-4974-94d6-08213a325826" providerId="AD" clId="Web-{86D398A6-2729-8618-549D-E7D8875197E7}" dt="2025-01-31T05:48:34.178" v="3"/>
      <pc:docMkLst>
        <pc:docMk/>
      </pc:docMkLst>
      <pc:sldChg chg="modSp">
        <pc:chgData name="Mukul Chauhan" userId="S::mukul.chauhan@xenonstack.com::17de486e-48d4-4974-94d6-08213a325826" providerId="AD" clId="Web-{86D398A6-2729-8618-549D-E7D8875197E7}" dt="2025-01-31T05:48:12.568" v="2" actId="20577"/>
        <pc:sldMkLst>
          <pc:docMk/>
          <pc:sldMk cId="3418292556" sldId="1884"/>
        </pc:sldMkLst>
        <pc:spChg chg="mod">
          <ac:chgData name="Mukul Chauhan" userId="S::mukul.chauhan@xenonstack.com::17de486e-48d4-4974-94d6-08213a325826" providerId="AD" clId="Web-{86D398A6-2729-8618-549D-E7D8875197E7}" dt="2025-01-31T05:48:12.568" v="2" actId="20577"/>
          <ac:spMkLst>
            <pc:docMk/>
            <pc:sldMk cId="3418292556" sldId="1884"/>
            <ac:spMk id="3" creationId="{D3B934A9-8271-C16C-8B9F-0BCE1F61D312}"/>
          </ac:spMkLst>
        </pc:spChg>
      </pc:sldChg>
      <pc:sldChg chg="new">
        <pc:chgData name="Mukul Chauhan" userId="S::mukul.chauhan@xenonstack.com::17de486e-48d4-4974-94d6-08213a325826" providerId="AD" clId="Web-{86D398A6-2729-8618-549D-E7D8875197E7}" dt="2025-01-31T05:48:34.178" v="3"/>
        <pc:sldMkLst>
          <pc:docMk/>
          <pc:sldMk cId="240194347" sldId="1889"/>
        </pc:sldMkLst>
      </pc:sldChg>
    </pc:docChg>
  </pc:docChgLst>
  <pc:docChgLst>
    <pc:chgData name="Mukul Chauhan" userId="S::mukul.chauhan@xenonstack.com::17de486e-48d4-4974-94d6-08213a325826" providerId="AD" clId="Web-{DB48C282-2F4D-598D-E9C6-EAFD28DC18E9}"/>
    <pc:docChg chg="modSld">
      <pc:chgData name="Mukul Chauhan" userId="S::mukul.chauhan@xenonstack.com::17de486e-48d4-4974-94d6-08213a325826" providerId="AD" clId="Web-{DB48C282-2F4D-598D-E9C6-EAFD28DC18E9}" dt="2025-01-30T06:27:47.789" v="0"/>
      <pc:docMkLst>
        <pc:docMk/>
      </pc:docMkLst>
      <pc:sldChg chg="addAnim">
        <pc:chgData name="Mukul Chauhan" userId="S::mukul.chauhan@xenonstack.com::17de486e-48d4-4974-94d6-08213a325826" providerId="AD" clId="Web-{DB48C282-2F4D-598D-E9C6-EAFD28DC18E9}" dt="2025-01-30T06:27:47.789" v="0"/>
        <pc:sldMkLst>
          <pc:docMk/>
          <pc:sldMk cId="3732200030" sldId="1876"/>
        </pc:sldMkLst>
      </pc:sldChg>
    </pc:docChg>
  </pc:docChgLst>
  <pc:docChgLst>
    <pc:chgData name="Mukul Chauhan" userId="S::mukul.chauhan@xenonstack.com::17de486e-48d4-4974-94d6-08213a325826" providerId="AD" clId="Web-{03467793-C56D-9D15-9EA4-2530937A08A3}"/>
    <pc:docChg chg="modSld">
      <pc:chgData name="Mukul Chauhan" userId="S::mukul.chauhan@xenonstack.com::17de486e-48d4-4974-94d6-08213a325826" providerId="AD" clId="Web-{03467793-C56D-9D15-9EA4-2530937A08A3}" dt="2025-01-30T02:51:01.186" v="0"/>
      <pc:docMkLst>
        <pc:docMk/>
      </pc:docMkLst>
      <pc:sldChg chg="addAnim">
        <pc:chgData name="Mukul Chauhan" userId="S::mukul.chauhan@xenonstack.com::17de486e-48d4-4974-94d6-08213a325826" providerId="AD" clId="Web-{03467793-C56D-9D15-9EA4-2530937A08A3}" dt="2025-01-30T02:51:01.186" v="0"/>
        <pc:sldMkLst>
          <pc:docMk/>
          <pc:sldMk cId="1430663837" sldId="1865"/>
        </pc:sldMkLst>
      </pc:sldChg>
    </pc:docChg>
  </pc:docChgLst>
  <pc:docChgLst>
    <pc:chgData name="Mukul Chauhan" userId="S::mukul.chauhan@xenonstack.com::17de486e-48d4-4974-94d6-08213a325826" providerId="AD" clId="Web-{39E3F949-5D45-B879-1D41-FE158CC0CFE9}"/>
    <pc:docChg chg="addSld delSld modSld sldOrd addMainMaster delMainMaster">
      <pc:chgData name="Mukul Chauhan" userId="S::mukul.chauhan@xenonstack.com::17de486e-48d4-4974-94d6-08213a325826" providerId="AD" clId="Web-{39E3F949-5D45-B879-1D41-FE158CC0CFE9}" dt="2025-01-29T11:29:16.166" v="937"/>
      <pc:docMkLst>
        <pc:docMk/>
      </pc:docMkLst>
      <pc:sldChg chg="addSp delSp modSp mod ord modClrScheme chgLayout">
        <pc:chgData name="Mukul Chauhan" userId="S::mukul.chauhan@xenonstack.com::17de486e-48d4-4974-94d6-08213a325826" providerId="AD" clId="Web-{39E3F949-5D45-B879-1D41-FE158CC0CFE9}" dt="2025-01-29T05:32:57.370" v="311"/>
        <pc:sldMkLst>
          <pc:docMk/>
          <pc:sldMk cId="803542810" sldId="1845"/>
        </pc:sldMkLst>
        <pc:spChg chg="add del mod">
          <ac:chgData name="Mukul Chauhan" userId="S::mukul.chauhan@xenonstack.com::17de486e-48d4-4974-94d6-08213a325826" providerId="AD" clId="Web-{39E3F949-5D45-B879-1D41-FE158CC0CFE9}" dt="2025-01-29T05:20:46.974" v="31"/>
          <ac:spMkLst>
            <pc:docMk/>
            <pc:sldMk cId="803542810" sldId="1845"/>
            <ac:spMk id="3" creationId="{AEE8E02E-1131-D30D-4DBC-B6AD2496FB10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803542810" sldId="1845"/>
            <ac:spMk id="4" creationId="{FD9E38B3-4686-8247-9625-49018D29F408}"/>
          </ac:spMkLst>
        </pc:spChg>
        <pc:spChg chg="del mod">
          <ac:chgData name="Mukul Chauhan" userId="S::mukul.chauhan@xenonstack.com::17de486e-48d4-4974-94d6-08213a325826" providerId="AD" clId="Web-{39E3F949-5D45-B879-1D41-FE158CC0CFE9}" dt="2025-01-29T05:20:11.958" v="18"/>
          <ac:spMkLst>
            <pc:docMk/>
            <pc:sldMk cId="803542810" sldId="1845"/>
            <ac:spMk id="6" creationId="{7DCBA01B-ECA4-4938-872A-B38BEB13AC06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12.009" v="930"/>
        <pc:sldMkLst>
          <pc:docMk/>
          <pc:sldMk cId="461669259" sldId="1846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461669259" sldId="1846"/>
            <ac:spMk id="2" creationId="{3F36812B-2065-4A2B-B59B-8957022687BC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461669259" sldId="1846"/>
            <ac:spMk id="7" creationId="{87BA0B6F-5258-479C-87B7-C806E6757035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11.634" v="929"/>
        <pc:sldMkLst>
          <pc:docMk/>
          <pc:sldMk cId="2957678139" sldId="1848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2957678139" sldId="1848"/>
            <ac:spMk id="4" creationId="{048FBE6B-DC67-4E64-80F4-CADE978D2FE3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2957678139" sldId="1848"/>
            <ac:spMk id="11" creationId="{4C6A9FD9-630E-44B9-BED8-AFEA6C84A88B}"/>
          </ac:spMkLst>
        </pc:spChg>
        <pc:graphicFrameChg chg="mod ord modGraphic">
          <ac:chgData name="Mukul Chauhan" userId="S::mukul.chauhan@xenonstack.com::17de486e-48d4-4974-94d6-08213a325826" providerId="AD" clId="Web-{39E3F949-5D45-B879-1D41-FE158CC0CFE9}" dt="2025-01-29T05:32:57.370" v="311"/>
          <ac:graphicFrameMkLst>
            <pc:docMk/>
            <pc:sldMk cId="2957678139" sldId="1848"/>
            <ac:graphicFrameMk id="18" creationId="{14BC0987-DF66-4F47-953D-7A5171CA5B01}"/>
          </ac:graphicFrameMkLst>
        </pc:graphicFrame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11.540" v="928"/>
        <pc:sldMkLst>
          <pc:docMk/>
          <pc:sldMk cId="394783395" sldId="1849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394783395" sldId="1849"/>
            <ac:spMk id="3" creationId="{EF99585A-5E1F-40FA-8E64-BB4F04611657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394783395" sldId="1849"/>
            <ac:spMk id="5" creationId="{D1262CD5-AD01-42E3-9173-97C12BB0D9B8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09.165" v="926"/>
        <pc:sldMkLst>
          <pc:docMk/>
          <pc:sldMk cId="0" sldId="1852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0" sldId="1852"/>
            <ac:spMk id="3" creationId="{158B51BF-780C-45D4-A1D0-32D55EA0F2B4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0" sldId="1852"/>
            <ac:spMk id="24" creationId="{6BDA0775-D597-4A12-858B-84CB65827180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0" sldId="1852"/>
            <ac:spMk id="25" creationId="{482950EC-6D1F-48C9-8B51-E212121E2819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0" sldId="1852"/>
            <ac:spMk id="9219" creationId="{A17D04F1-4318-4DD6-B27E-D66AE4D426B2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08.728" v="925"/>
        <pc:sldMkLst>
          <pc:docMk/>
          <pc:sldMk cId="4244761525" sldId="1858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4244761525" sldId="1858"/>
            <ac:spMk id="3" creationId="{17155E1D-F4AD-41A7-B948-E2D246CCFE8A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4244761525" sldId="1858"/>
            <ac:spMk id="4" creationId="{FD9E38B3-4686-8247-9625-49018D29F408}"/>
          </ac:spMkLst>
        </pc:sp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08.290" v="924"/>
        <pc:sldMkLst>
          <pc:docMk/>
          <pc:sldMk cId="576716121" sldId="1859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576716121" sldId="1859"/>
            <ac:spMk id="4" creationId="{068DF32A-D165-40DA-AAE8-A6E9579E2F79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576716121" sldId="1859"/>
            <ac:spMk id="7" creationId="{C3BC92DE-1779-4A44-AED9-0261C2497DD9}"/>
          </ac:spMkLst>
        </pc:spChg>
      </pc:sldChg>
      <pc:sldChg chg="modSp del mod ord modClrScheme chgLayout">
        <pc:chgData name="Mukul Chauhan" userId="S::mukul.chauhan@xenonstack.com::17de486e-48d4-4974-94d6-08213a325826" providerId="AD" clId="Web-{39E3F949-5D45-B879-1D41-FE158CC0CFE9}" dt="2025-01-29T11:29:12.837" v="932"/>
        <pc:sldMkLst>
          <pc:docMk/>
          <pc:sldMk cId="1543265293" sldId="1864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1543265293" sldId="1864"/>
            <ac:spMk id="3074" creationId="{ED2DB031-9003-4F74-A88F-FE2A2ABABC72}"/>
          </ac:spMkLst>
        </pc:spChg>
      </pc:sldChg>
      <pc:sldChg chg="modSp mod ord modClrScheme chgLayout">
        <pc:chgData name="Mukul Chauhan" userId="S::mukul.chauhan@xenonstack.com::17de486e-48d4-4974-94d6-08213a325826" providerId="AD" clId="Web-{39E3F949-5D45-B879-1D41-FE158CC0CFE9}" dt="2025-01-29T11:27:32.913" v="922" actId="14100"/>
        <pc:sldMkLst>
          <pc:docMk/>
          <pc:sldMk cId="1430663837" sldId="1865"/>
        </pc:sldMkLst>
        <pc:spChg chg="mod ord">
          <ac:chgData name="Mukul Chauhan" userId="S::mukul.chauhan@xenonstack.com::17de486e-48d4-4974-94d6-08213a325826" providerId="AD" clId="Web-{39E3F949-5D45-B879-1D41-FE158CC0CFE9}" dt="2025-01-29T11:27:32.913" v="922" actId="14100"/>
          <ac:spMkLst>
            <pc:docMk/>
            <pc:sldMk cId="1430663837" sldId="1865"/>
            <ac:spMk id="2" creationId="{25A8ACB1-6D36-496B-91DD-D1C3128C1C73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1430663837" sldId="1865"/>
            <ac:spMk id="3" creationId="{9202AD8E-4C7C-4A1B-89B1-9A0997F4F30E}"/>
          </ac:spMkLst>
        </pc:spChg>
      </pc:sldChg>
      <pc:sldChg chg="addSp delSp modSp del mod modClrScheme chgLayout">
        <pc:chgData name="Mukul Chauhan" userId="S::mukul.chauhan@xenonstack.com::17de486e-48d4-4974-94d6-08213a325826" providerId="AD" clId="Web-{39E3F949-5D45-B879-1D41-FE158CC0CFE9}" dt="2025-01-29T11:29:09.525" v="927"/>
        <pc:sldMkLst>
          <pc:docMk/>
          <pc:sldMk cId="1470979386" sldId="1866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1470979386" sldId="1866"/>
            <ac:spMk id="3" creationId="{8F18C6B5-87AC-4DA5-94CA-6E092A6A07D3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4:00.620" v="319" actId="20577"/>
          <ac:spMkLst>
            <pc:docMk/>
            <pc:sldMk cId="1470979386" sldId="1866"/>
            <ac:spMk id="7" creationId="{C6F52EDA-7F85-46DD-9A9E-95E0E3EC3F84}"/>
          </ac:spMkLst>
        </pc:spChg>
        <pc:spChg chg="add mod">
          <ac:chgData name="Mukul Chauhan" userId="S::mukul.chauhan@xenonstack.com::17de486e-48d4-4974-94d6-08213a325826" providerId="AD" clId="Web-{39E3F949-5D45-B879-1D41-FE158CC0CFE9}" dt="2025-01-29T05:33:51.292" v="314"/>
          <ac:spMkLst>
            <pc:docMk/>
            <pc:sldMk cId="1470979386" sldId="1866"/>
            <ac:spMk id="146" creationId="{A4A15F57-1214-1B8C-7304-1B95469A8EB3}"/>
          </ac:spMkLst>
        </pc:spChg>
        <pc:graphicFrameChg chg="del mod ord">
          <ac:chgData name="Mukul Chauhan" userId="S::mukul.chauhan@xenonstack.com::17de486e-48d4-4974-94d6-08213a325826" providerId="AD" clId="Web-{39E3F949-5D45-B879-1D41-FE158CC0CFE9}" dt="2025-01-29T05:33:51.292" v="314"/>
          <ac:graphicFrameMkLst>
            <pc:docMk/>
            <pc:sldMk cId="1470979386" sldId="1866"/>
            <ac:graphicFrameMk id="31" creationId="{B90E4E44-174A-47BD-A77F-9A22D2087916}"/>
          </ac:graphicFrameMkLst>
        </pc:graphicFrameChg>
      </pc:sldChg>
      <pc:sldChg chg="modSp del mod modClrScheme chgLayout">
        <pc:chgData name="Mukul Chauhan" userId="S::mukul.chauhan@xenonstack.com::17de486e-48d4-4974-94d6-08213a325826" providerId="AD" clId="Web-{39E3F949-5D45-B879-1D41-FE158CC0CFE9}" dt="2025-01-29T11:29:07.243" v="923"/>
        <pc:sldMkLst>
          <pc:docMk/>
          <pc:sldMk cId="3366527757" sldId="1867"/>
        </pc:sldMkLst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3366527757" sldId="1867"/>
            <ac:spMk id="3" creationId="{68675CE5-70A2-411D-881E-7B75B82931F4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5:32:57.370" v="311"/>
          <ac:spMkLst>
            <pc:docMk/>
            <pc:sldMk cId="3366527757" sldId="1867"/>
            <ac:spMk id="4" creationId="{9DA36B3A-558B-413E-877B-7275290AB783}"/>
          </ac:spMkLst>
        </pc:spChg>
      </pc:sldChg>
      <pc:sldChg chg="addSp delSp modSp new addAnim delAnim">
        <pc:chgData name="Mukul Chauhan" userId="S::mukul.chauhan@xenonstack.com::17de486e-48d4-4974-94d6-08213a325826" providerId="AD" clId="Web-{39E3F949-5D45-B879-1D41-FE158CC0CFE9}" dt="2025-01-29T11:26:40.692" v="919" actId="20577"/>
        <pc:sldMkLst>
          <pc:docMk/>
          <pc:sldMk cId="227486621" sldId="1868"/>
        </pc:sldMkLst>
        <pc:spChg chg="mod">
          <ac:chgData name="Mukul Chauhan" userId="S::mukul.chauhan@xenonstack.com::17de486e-48d4-4974-94d6-08213a325826" providerId="AD" clId="Web-{39E3F949-5D45-B879-1D41-FE158CC0CFE9}" dt="2025-01-29T06:10:56.019" v="422" actId="20577"/>
          <ac:spMkLst>
            <pc:docMk/>
            <pc:sldMk cId="227486621" sldId="1868"/>
            <ac:spMk id="2" creationId="{16A86E0C-CFBC-094F-4309-458E0CAF55CC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11:26:40.692" v="919" actId="20577"/>
          <ac:spMkLst>
            <pc:docMk/>
            <pc:sldMk cId="227486621" sldId="1868"/>
            <ac:spMk id="3" creationId="{F56EA20C-5370-42F6-B4DC-901A27A7114E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6:10:45.691" v="418"/>
          <ac:picMkLst>
            <pc:docMk/>
            <pc:sldMk cId="227486621" sldId="1868"/>
            <ac:picMk id="4" creationId="{594757E4-DF66-3DD5-16EC-36F06E25EF54}"/>
          </ac:picMkLst>
        </pc:picChg>
      </pc:sldChg>
      <pc:sldChg chg="addSp modSp new addAnim delAnim">
        <pc:chgData name="Mukul Chauhan" userId="S::mukul.chauhan@xenonstack.com::17de486e-48d4-4974-94d6-08213a325826" providerId="AD" clId="Web-{39E3F949-5D45-B879-1D41-FE158CC0CFE9}" dt="2025-01-29T11:27:07.365" v="920"/>
        <pc:sldMkLst>
          <pc:docMk/>
          <pc:sldMk cId="145185799" sldId="1869"/>
        </pc:sldMkLst>
        <pc:spChg chg="mod">
          <ac:chgData name="Mukul Chauhan" userId="S::mukul.chauhan@xenonstack.com::17de486e-48d4-4974-94d6-08213a325826" providerId="AD" clId="Web-{39E3F949-5D45-B879-1D41-FE158CC0CFE9}" dt="2025-01-29T06:14:05.979" v="480" actId="14100"/>
          <ac:spMkLst>
            <pc:docMk/>
            <pc:sldMk cId="145185799" sldId="1869"/>
            <ac:spMk id="2" creationId="{B33EF2DC-DB8A-901A-93D4-79C4867F0C0D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6:14:17.636" v="485" actId="14100"/>
          <ac:spMkLst>
            <pc:docMk/>
            <pc:sldMk cId="145185799" sldId="1869"/>
            <ac:spMk id="3" creationId="{6AA26DD0-C177-7960-1AC6-4B1626DD47BD}"/>
          </ac:spMkLst>
        </pc:spChg>
        <pc:picChg chg="add mod">
          <ac:chgData name="Mukul Chauhan" userId="S::mukul.chauhan@xenonstack.com::17de486e-48d4-4974-94d6-08213a325826" providerId="AD" clId="Web-{39E3F949-5D45-B879-1D41-FE158CC0CFE9}" dt="2025-01-29T06:14:40.324" v="490" actId="14100"/>
          <ac:picMkLst>
            <pc:docMk/>
            <pc:sldMk cId="145185799" sldId="1869"/>
            <ac:picMk id="4" creationId="{5CB4D4CC-5B60-0831-CEF8-0E9ECD430119}"/>
          </ac:picMkLst>
        </pc:picChg>
      </pc:sldChg>
      <pc:sldChg chg="new del">
        <pc:chgData name="Mukul Chauhan" userId="S::mukul.chauhan@xenonstack.com::17de486e-48d4-4974-94d6-08213a325826" providerId="AD" clId="Web-{39E3F949-5D45-B879-1D41-FE158CC0CFE9}" dt="2025-01-29T11:29:12.462" v="931"/>
        <pc:sldMkLst>
          <pc:docMk/>
          <pc:sldMk cId="3736103661" sldId="1870"/>
        </pc:sldMkLst>
      </pc:sldChg>
      <pc:sldChg chg="addSp delSp modSp new add del mod setBg">
        <pc:chgData name="Mukul Chauhan" userId="S::mukul.chauhan@xenonstack.com::17de486e-48d4-4974-94d6-08213a325826" providerId="AD" clId="Web-{39E3F949-5D45-B879-1D41-FE158CC0CFE9}" dt="2025-01-29T10:45:19.108" v="897"/>
        <pc:sldMkLst>
          <pc:docMk/>
          <pc:sldMk cId="2911215321" sldId="1871"/>
        </pc:sldMkLst>
        <pc:spChg chg="mod">
          <ac:chgData name="Mukul Chauhan" userId="S::mukul.chauhan@xenonstack.com::17de486e-48d4-4974-94d6-08213a325826" providerId="AD" clId="Web-{39E3F949-5D45-B879-1D41-FE158CC0CFE9}" dt="2025-01-29T06:28:03.807" v="534"/>
          <ac:spMkLst>
            <pc:docMk/>
            <pc:sldMk cId="2911215321" sldId="1871"/>
            <ac:spMk id="2" creationId="{724FF0F2-3FE8-E211-1787-809336AEAF62}"/>
          </ac:spMkLst>
        </pc:spChg>
        <pc:spChg chg="mod ord">
          <ac:chgData name="Mukul Chauhan" userId="S::mukul.chauhan@xenonstack.com::17de486e-48d4-4974-94d6-08213a325826" providerId="AD" clId="Web-{39E3F949-5D45-B879-1D41-FE158CC0CFE9}" dt="2025-01-29T06:28:03.807" v="534"/>
          <ac:spMkLst>
            <pc:docMk/>
            <pc:sldMk cId="2911215321" sldId="1871"/>
            <ac:spMk id="3" creationId="{036BB0CF-0EE4-F476-4F95-4569122D0C76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8:03.807" v="534"/>
          <ac:spMkLst>
            <pc:docMk/>
            <pc:sldMk cId="2911215321" sldId="1871"/>
            <ac:spMk id="9" creationId="{665DBBEF-238B-476B-96AB-8AAC3224ECEA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8:03.807" v="534"/>
          <ac:spMkLst>
            <pc:docMk/>
            <pc:sldMk cId="2911215321" sldId="1871"/>
            <ac:spMk id="11" creationId="{3FCFB1DE-0B7E-48CC-BA90-B2AB0889F9D6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16" creationId="{A8384FB5-9ADC-4DDC-881B-597D56F5B15D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18" creationId="{91E5A9A7-95C6-4F4F-B00E-C82E07FE62EF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20" creationId="{D07DD2DE-F619-49DD-B5E7-03A290FF4ED1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22" creationId="{85149191-5F60-4A28-AAFF-039F96B0F3EC}"/>
          </ac:spMkLst>
        </pc:spChg>
        <pc:spChg chg="add del">
          <ac:chgData name="Mukul Chauhan" userId="S::mukul.chauhan@xenonstack.com::17de486e-48d4-4974-94d6-08213a325826" providerId="AD" clId="Web-{39E3F949-5D45-B879-1D41-FE158CC0CFE9}" dt="2025-01-29T06:27:59.072" v="531"/>
          <ac:spMkLst>
            <pc:docMk/>
            <pc:sldMk cId="2911215321" sldId="1871"/>
            <ac:spMk id="24" creationId="{F8260ED5-17F7-4158-B241-D51DD4CF1B7E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10:45:19.108" v="897"/>
          <ac:picMkLst>
            <pc:docMk/>
            <pc:sldMk cId="2911215321" sldId="1871"/>
            <ac:picMk id="4" creationId="{3DD0CBAA-124B-23D7-B09B-EA2F10F3699C}"/>
          </ac:picMkLst>
        </pc:picChg>
      </pc:sldChg>
      <pc:sldChg chg="modSp new">
        <pc:chgData name="Mukul Chauhan" userId="S::mukul.chauhan@xenonstack.com::17de486e-48d4-4974-94d6-08213a325826" providerId="AD" clId="Web-{39E3F949-5D45-B879-1D41-FE158CC0CFE9}" dt="2025-01-29T08:40:06.156" v="772" actId="20577"/>
        <pc:sldMkLst>
          <pc:docMk/>
          <pc:sldMk cId="226597322" sldId="1872"/>
        </pc:sldMkLst>
        <pc:spChg chg="mod">
          <ac:chgData name="Mukul Chauhan" userId="S::mukul.chauhan@xenonstack.com::17de486e-48d4-4974-94d6-08213a325826" providerId="AD" clId="Web-{39E3F949-5D45-B879-1D41-FE158CC0CFE9}" dt="2025-01-29T06:31:59.456" v="570" actId="14100"/>
          <ac:spMkLst>
            <pc:docMk/>
            <pc:sldMk cId="226597322" sldId="1872"/>
            <ac:spMk id="2" creationId="{5EC93911-B073-2E9B-0FFA-8E48E5D29CA0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8:40:06.156" v="772" actId="20577"/>
          <ac:spMkLst>
            <pc:docMk/>
            <pc:sldMk cId="226597322" sldId="1872"/>
            <ac:spMk id="3" creationId="{786869F2-8B73-2C05-77EF-2A10FF8A1224}"/>
          </ac:spMkLst>
        </pc:spChg>
      </pc:sldChg>
      <pc:sldChg chg="addSp delSp modSp new">
        <pc:chgData name="Mukul Chauhan" userId="S::mukul.chauhan@xenonstack.com::17de486e-48d4-4974-94d6-08213a325826" providerId="AD" clId="Web-{39E3F949-5D45-B879-1D41-FE158CC0CFE9}" dt="2025-01-29T10:45:22.858" v="898"/>
        <pc:sldMkLst>
          <pc:docMk/>
          <pc:sldMk cId="408026323" sldId="1873"/>
        </pc:sldMkLst>
        <pc:spChg chg="mod">
          <ac:chgData name="Mukul Chauhan" userId="S::mukul.chauhan@xenonstack.com::17de486e-48d4-4974-94d6-08213a325826" providerId="AD" clId="Web-{39E3F949-5D45-B879-1D41-FE158CC0CFE9}" dt="2025-01-29T07:10:23.680" v="592" actId="14100"/>
          <ac:spMkLst>
            <pc:docMk/>
            <pc:sldMk cId="408026323" sldId="1873"/>
            <ac:spMk id="2" creationId="{59F424CD-6054-C002-729E-CAEBF26EEE6A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7:11:42.199" v="605" actId="14100"/>
          <ac:spMkLst>
            <pc:docMk/>
            <pc:sldMk cId="408026323" sldId="1873"/>
            <ac:spMk id="3" creationId="{9C2C5B54-EA6F-47E8-B99F-9048A1B81478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10:45:22.858" v="898"/>
          <ac:picMkLst>
            <pc:docMk/>
            <pc:sldMk cId="408026323" sldId="1873"/>
            <ac:picMk id="4" creationId="{6E1C9FDB-5A09-228E-D97C-69D2E5CB7950}"/>
          </ac:picMkLst>
        </pc:picChg>
      </pc:sldChg>
      <pc:sldChg chg="addSp modSp new">
        <pc:chgData name="Mukul Chauhan" userId="S::mukul.chauhan@xenonstack.com::17de486e-48d4-4974-94d6-08213a325826" providerId="AD" clId="Web-{39E3F949-5D45-B879-1D41-FE158CC0CFE9}" dt="2025-01-29T09:24:18.487" v="889" actId="1076"/>
        <pc:sldMkLst>
          <pc:docMk/>
          <pc:sldMk cId="408643547" sldId="1874"/>
        </pc:sldMkLst>
        <pc:spChg chg="mod">
          <ac:chgData name="Mukul Chauhan" userId="S::mukul.chauhan@xenonstack.com::17de486e-48d4-4974-94d6-08213a325826" providerId="AD" clId="Web-{39E3F949-5D45-B879-1D41-FE158CC0CFE9}" dt="2025-01-29T08:33:14.369" v="625" actId="14100"/>
          <ac:spMkLst>
            <pc:docMk/>
            <pc:sldMk cId="408643547" sldId="1874"/>
            <ac:spMk id="2" creationId="{916AB768-322D-582D-125B-FDA3EE981DB2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9:24:11.894" v="887" actId="14100"/>
          <ac:spMkLst>
            <pc:docMk/>
            <pc:sldMk cId="408643547" sldId="1874"/>
            <ac:spMk id="3" creationId="{C6329071-8D6A-ACBD-1287-266E28A23410}"/>
          </ac:spMkLst>
        </pc:spChg>
        <pc:picChg chg="add mod">
          <ac:chgData name="Mukul Chauhan" userId="S::mukul.chauhan@xenonstack.com::17de486e-48d4-4974-94d6-08213a325826" providerId="AD" clId="Web-{39E3F949-5D45-B879-1D41-FE158CC0CFE9}" dt="2025-01-29T09:24:18.487" v="889" actId="1076"/>
          <ac:picMkLst>
            <pc:docMk/>
            <pc:sldMk cId="408643547" sldId="1874"/>
            <ac:picMk id="4" creationId="{325607F2-1C2E-5348-A0A0-21D3869FFAB7}"/>
          </ac:picMkLst>
        </pc:picChg>
      </pc:sldChg>
      <pc:sldChg chg="addSp delSp modSp new">
        <pc:chgData name="Mukul Chauhan" userId="S::mukul.chauhan@xenonstack.com::17de486e-48d4-4974-94d6-08213a325826" providerId="AD" clId="Web-{39E3F949-5D45-B879-1D41-FE158CC0CFE9}" dt="2025-01-29T08:36:00.309" v="654" actId="14100"/>
        <pc:sldMkLst>
          <pc:docMk/>
          <pc:sldMk cId="2597558522" sldId="1875"/>
        </pc:sldMkLst>
        <pc:spChg chg="del">
          <ac:chgData name="Mukul Chauhan" userId="S::mukul.chauhan@xenonstack.com::17de486e-48d4-4974-94d6-08213a325826" providerId="AD" clId="Web-{39E3F949-5D45-B879-1D41-FE158CC0CFE9}" dt="2025-01-29T08:34:57.464" v="639"/>
          <ac:spMkLst>
            <pc:docMk/>
            <pc:sldMk cId="2597558522" sldId="1875"/>
            <ac:spMk id="2" creationId="{A3C29FB7-0859-9400-9646-ABA02B284022}"/>
          </ac:spMkLst>
        </pc:spChg>
        <pc:spChg chg="add del mod">
          <ac:chgData name="Mukul Chauhan" userId="S::mukul.chauhan@xenonstack.com::17de486e-48d4-4974-94d6-08213a325826" providerId="AD" clId="Web-{39E3F949-5D45-B879-1D41-FE158CC0CFE9}" dt="2025-01-29T08:35:18.980" v="646" actId="14100"/>
          <ac:spMkLst>
            <pc:docMk/>
            <pc:sldMk cId="2597558522" sldId="1875"/>
            <ac:spMk id="3" creationId="{21889F73-2B15-E01A-E783-3FECE09B391E}"/>
          </ac:spMkLst>
        </pc:spChg>
        <pc:picChg chg="add mod">
          <ac:chgData name="Mukul Chauhan" userId="S::mukul.chauhan@xenonstack.com::17de486e-48d4-4974-94d6-08213a325826" providerId="AD" clId="Web-{39E3F949-5D45-B879-1D41-FE158CC0CFE9}" dt="2025-01-29T08:36:00.309" v="654" actId="14100"/>
          <ac:picMkLst>
            <pc:docMk/>
            <pc:sldMk cId="2597558522" sldId="1875"/>
            <ac:picMk id="4" creationId="{69DAFE4B-6671-D8CA-BE9F-2A4965DDF4B8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6.166" v="937"/>
        <pc:sldMkLst>
          <pc:docMk/>
          <pc:sldMk cId="2801534950" sldId="1876"/>
        </pc:sldMkLst>
        <pc:spChg chg="mod">
          <ac:chgData name="Mukul Chauhan" userId="S::mukul.chauhan@xenonstack.com::17de486e-48d4-4974-94d6-08213a325826" providerId="AD" clId="Web-{39E3F949-5D45-B879-1D41-FE158CC0CFE9}" dt="2025-01-29T08:53:33.354" v="795" actId="14100"/>
          <ac:spMkLst>
            <pc:docMk/>
            <pc:sldMk cId="2801534950" sldId="1876"/>
            <ac:spMk id="2" creationId="{A9A0E292-9608-90B6-F7FA-3790A0EE86D5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8:53:56.917" v="800" actId="14100"/>
          <ac:spMkLst>
            <pc:docMk/>
            <pc:sldMk cId="2801534950" sldId="1876"/>
            <ac:spMk id="3" creationId="{5E70AB18-BBFA-298E-FEC6-D2C5640ED3EA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9:24:25.613" v="890"/>
          <ac:picMkLst>
            <pc:docMk/>
            <pc:sldMk cId="2801534950" sldId="1876"/>
            <ac:picMk id="4" creationId="{10680121-F611-66EC-E8F0-5AEBA8CF4D76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4.587" v="936"/>
        <pc:sldMkLst>
          <pc:docMk/>
          <pc:sldMk cId="1203482826" sldId="1877"/>
        </pc:sldMkLst>
        <pc:spChg chg="del">
          <ac:chgData name="Mukul Chauhan" userId="S::mukul.chauhan@xenonstack.com::17de486e-48d4-4974-94d6-08213a325826" providerId="AD" clId="Web-{39E3F949-5D45-B879-1D41-FE158CC0CFE9}" dt="2025-01-29T08:54:05.401" v="802"/>
          <ac:spMkLst>
            <pc:docMk/>
            <pc:sldMk cId="1203482826" sldId="1877"/>
            <ac:spMk id="2" creationId="{3D414B82-A54E-757D-FD10-85BCEE628103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8:54:54.511" v="814" actId="14100"/>
          <ac:spMkLst>
            <pc:docMk/>
            <pc:sldMk cId="1203482826" sldId="1877"/>
            <ac:spMk id="3" creationId="{864DC2D3-9362-314E-8EAC-63E4877CC7D4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9:24:28.753" v="891"/>
          <ac:picMkLst>
            <pc:docMk/>
            <pc:sldMk cId="1203482826" sldId="1877"/>
            <ac:picMk id="4" creationId="{918D9B31-6F96-0C58-6C9C-3F535A938107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3.947" v="935"/>
        <pc:sldMkLst>
          <pc:docMk/>
          <pc:sldMk cId="3647648018" sldId="1878"/>
        </pc:sldMkLst>
        <pc:spChg chg="del">
          <ac:chgData name="Mukul Chauhan" userId="S::mukul.chauhan@xenonstack.com::17de486e-48d4-4974-94d6-08213a325826" providerId="AD" clId="Web-{39E3F949-5D45-B879-1D41-FE158CC0CFE9}" dt="2025-01-29T08:55:42.840" v="822"/>
          <ac:spMkLst>
            <pc:docMk/>
            <pc:sldMk cId="3647648018" sldId="1878"/>
            <ac:spMk id="2" creationId="{EEDA5DAA-CF76-302C-8851-2DBB4133D581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8:55:57.496" v="827" actId="14100"/>
          <ac:spMkLst>
            <pc:docMk/>
            <pc:sldMk cId="3647648018" sldId="1878"/>
            <ac:spMk id="3" creationId="{CDF29EA6-EC95-B811-8649-FEAAF7F2025B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8:55:38.887" v="821"/>
          <ac:picMkLst>
            <pc:docMk/>
            <pc:sldMk cId="3647648018" sldId="1878"/>
            <ac:picMk id="4" creationId="{DC2E49EF-86DC-EEBE-BDD7-DAAB9C57944E}"/>
          </ac:picMkLst>
        </pc:picChg>
        <pc:picChg chg="add del mod">
          <ac:chgData name="Mukul Chauhan" userId="S::mukul.chauhan@xenonstack.com::17de486e-48d4-4974-94d6-08213a325826" providerId="AD" clId="Web-{39E3F949-5D45-B879-1D41-FE158CC0CFE9}" dt="2025-01-29T09:24:33.410" v="892"/>
          <ac:picMkLst>
            <pc:docMk/>
            <pc:sldMk cId="3647648018" sldId="1878"/>
            <ac:picMk id="5" creationId="{AF9ABDC5-1CFD-1431-4277-4499C5E57A96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3.572" v="934"/>
        <pc:sldMkLst>
          <pc:docMk/>
          <pc:sldMk cId="578607061" sldId="1879"/>
        </pc:sldMkLst>
        <pc:spChg chg="mod">
          <ac:chgData name="Mukul Chauhan" userId="S::mukul.chauhan@xenonstack.com::17de486e-48d4-4974-94d6-08213a325826" providerId="AD" clId="Web-{39E3F949-5D45-B879-1D41-FE158CC0CFE9}" dt="2025-01-29T08:59:47.531" v="845" actId="14100"/>
          <ac:spMkLst>
            <pc:docMk/>
            <pc:sldMk cId="578607061" sldId="1879"/>
            <ac:spMk id="2" creationId="{2E90F679-E73D-359C-9830-3C02E6C1607B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9:10:15.289" v="861" actId="14100"/>
          <ac:spMkLst>
            <pc:docMk/>
            <pc:sldMk cId="578607061" sldId="1879"/>
            <ac:spMk id="3" creationId="{DFB672AC-A07E-C19F-FC75-935181B92413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9:10:27.367" v="863"/>
          <ac:picMkLst>
            <pc:docMk/>
            <pc:sldMk cId="578607061" sldId="1879"/>
            <ac:picMk id="4" creationId="{21D5FE53-F57A-2A69-4560-730A07F8C597}"/>
          </ac:picMkLst>
        </pc:picChg>
        <pc:picChg chg="add del mod">
          <ac:chgData name="Mukul Chauhan" userId="S::mukul.chauhan@xenonstack.com::17de486e-48d4-4974-94d6-08213a325826" providerId="AD" clId="Web-{39E3F949-5D45-B879-1D41-FE158CC0CFE9}" dt="2025-01-29T09:24:37.816" v="893"/>
          <ac:picMkLst>
            <pc:docMk/>
            <pc:sldMk cId="578607061" sldId="1879"/>
            <ac:picMk id="5" creationId="{523BF027-DEB8-EF26-7C41-D4FAA4CAB4C7}"/>
          </ac:picMkLst>
        </pc:picChg>
      </pc:sldChg>
      <pc:sldChg chg="addSp delSp modSp new del">
        <pc:chgData name="Mukul Chauhan" userId="S::mukul.chauhan@xenonstack.com::17de486e-48d4-4974-94d6-08213a325826" providerId="AD" clId="Web-{39E3F949-5D45-B879-1D41-FE158CC0CFE9}" dt="2025-01-29T11:29:13.212" v="933"/>
        <pc:sldMkLst>
          <pc:docMk/>
          <pc:sldMk cId="100887852" sldId="1880"/>
        </pc:sldMkLst>
        <pc:spChg chg="del">
          <ac:chgData name="Mukul Chauhan" userId="S::mukul.chauhan@xenonstack.com::17de486e-48d4-4974-94d6-08213a325826" providerId="AD" clId="Web-{39E3F949-5D45-B879-1D41-FE158CC0CFE9}" dt="2025-01-29T09:11:21.493" v="875"/>
          <ac:spMkLst>
            <pc:docMk/>
            <pc:sldMk cId="100887852" sldId="1880"/>
            <ac:spMk id="2" creationId="{731B6A79-7ECF-7C8B-97FB-0D5A445D9930}"/>
          </ac:spMkLst>
        </pc:spChg>
        <pc:spChg chg="mod">
          <ac:chgData name="Mukul Chauhan" userId="S::mukul.chauhan@xenonstack.com::17de486e-48d4-4974-94d6-08213a325826" providerId="AD" clId="Web-{39E3F949-5D45-B879-1D41-FE158CC0CFE9}" dt="2025-01-29T09:11:29.587" v="879" actId="14100"/>
          <ac:spMkLst>
            <pc:docMk/>
            <pc:sldMk cId="100887852" sldId="1880"/>
            <ac:spMk id="3" creationId="{65F08AA0-9C34-8387-2688-96B13BFAC566}"/>
          </ac:spMkLst>
        </pc:spChg>
        <pc:picChg chg="add del mod">
          <ac:chgData name="Mukul Chauhan" userId="S::mukul.chauhan@xenonstack.com::17de486e-48d4-4974-94d6-08213a325826" providerId="AD" clId="Web-{39E3F949-5D45-B879-1D41-FE158CC0CFE9}" dt="2025-01-29T09:24:40.456" v="894"/>
          <ac:picMkLst>
            <pc:docMk/>
            <pc:sldMk cId="100887852" sldId="1880"/>
            <ac:picMk id="4" creationId="{4D671EF3-E9E6-6AF8-DB71-D13DF1F5D4F1}"/>
          </ac:picMkLst>
        </pc:picChg>
      </pc:sldChg>
      <pc:sldMasterChg chg="add del addSldLayout delSldLayout">
        <pc:chgData name="Mukul Chauhan" userId="S::mukul.chauhan@xenonstack.com::17de486e-48d4-4974-94d6-08213a325826" providerId="AD" clId="Web-{39E3F949-5D45-B879-1D41-FE158CC0CFE9}" dt="2025-01-29T05:32:57.370" v="311"/>
        <pc:sldMasterMkLst>
          <pc:docMk/>
          <pc:sldMasterMk cId="3429690444" sldId="2147483687"/>
        </pc:sldMasterMkLst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1440679267" sldId="2147483689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495523106" sldId="2147483690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1422917410" sldId="2147483691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172072613" sldId="2147483699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3240882942" sldId="2147483700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2189876105" sldId="2147483701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1586680172" sldId="2147483702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3951428430" sldId="2147483704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4294626622" sldId="2147483706"/>
          </pc:sldLayoutMkLst>
        </pc:sldLayoutChg>
        <pc:sldLayoutChg chg="add del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429690444" sldId="2147483687"/>
            <pc:sldLayoutMk cId="840375985" sldId="2147483708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57.370" v="311"/>
        <pc:sldMasterMkLst>
          <pc:docMk/>
          <pc:sldMasterMk cId="313127934" sldId="2147483709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1406347981" sldId="214748371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3595162484" sldId="214748371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914722801" sldId="214748371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680253312" sldId="214748371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4287302424" sldId="214748371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1371540134" sldId="214748371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655814390" sldId="214748371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3916967445" sldId="214748371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97749802" sldId="214748371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111632656" sldId="214748371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147236943" sldId="214748372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451040983" sldId="214748372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54046286" sldId="214748372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010835072" sldId="214748372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598111495" sldId="214748372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042906065" sldId="214748372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240610651" sldId="214748372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099858161" sldId="214748372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762842674" sldId="214748372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2406375755" sldId="214748372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57.370" v="311"/>
          <pc:sldLayoutMkLst>
            <pc:docMk/>
            <pc:sldMasterMk cId="313127934" sldId="2147483709"/>
            <pc:sldLayoutMk cId="3685151402" sldId="2147483730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45.166" v="295"/>
        <pc:sldMasterMkLst>
          <pc:docMk/>
          <pc:sldMasterMk cId="2828556991" sldId="2147483731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217207977" sldId="214748373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1729334475" sldId="214748373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208066307" sldId="214748373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92017042" sldId="214748373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4275155794" sldId="214748373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4093286871" sldId="214748373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393298726" sldId="214748373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903545276" sldId="214748373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3601585368" sldId="214748374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1071495444" sldId="214748374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3990331107" sldId="214748374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772063278" sldId="214748374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852040157" sldId="214748374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438596397" sldId="214748374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39094145" sldId="214748374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1501891794" sldId="214748374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1212615500" sldId="214748374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615434657" sldId="214748374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661205663" sldId="214748375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269241375" sldId="214748375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45.166" v="295"/>
          <pc:sldLayoutMkLst>
            <pc:docMk/>
            <pc:sldMasterMk cId="2828556991" sldId="2147483731"/>
            <pc:sldLayoutMk cId="443658596" sldId="2147483752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28.354" v="279"/>
        <pc:sldMasterMkLst>
          <pc:docMk/>
          <pc:sldMasterMk cId="1876461784" sldId="2147483753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3237003547" sldId="214748375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4230938982" sldId="214748375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443029291" sldId="214748375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853273785" sldId="214748375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110356264" sldId="214748375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179978754" sldId="214748375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513032167" sldId="214748376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825058760" sldId="214748376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170820501" sldId="214748376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3207533524" sldId="214748376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010591469" sldId="214748376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265341390" sldId="214748376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299265381" sldId="214748376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919712358" sldId="214748376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4114594032" sldId="214748376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2249174957" sldId="214748376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934732121" sldId="214748377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759771828" sldId="214748377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3283427916" sldId="214748377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1323953813" sldId="214748377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8.354" v="279"/>
          <pc:sldLayoutMkLst>
            <pc:docMk/>
            <pc:sldMasterMk cId="1876461784" sldId="2147483753"/>
            <pc:sldLayoutMk cId="4255237188" sldId="2147483774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26.526" v="278"/>
        <pc:sldMasterMkLst>
          <pc:docMk/>
          <pc:sldMasterMk cId="3674438419" sldId="2147483775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682384862" sldId="214748377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064881562" sldId="214748377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3697657731" sldId="214748377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42724625" sldId="214748377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544032236" sldId="214748378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679914217" sldId="214748378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2987481595" sldId="214748378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870713730" sldId="214748378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2216619066" sldId="214748378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126848784" sldId="214748378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54230549" sldId="214748378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4133929870" sldId="214748378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479249144" sldId="214748378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949844249" sldId="214748378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3878694433" sldId="214748379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2740752277" sldId="214748379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2204432462" sldId="214748379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3564659228" sldId="214748379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3400174368" sldId="214748379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629072935" sldId="214748379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6.526" v="278"/>
          <pc:sldLayoutMkLst>
            <pc:docMk/>
            <pc:sldMasterMk cId="3674438419" sldId="2147483775"/>
            <pc:sldLayoutMk cId="1273017398" sldId="2147483796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20.323" v="277"/>
        <pc:sldMasterMkLst>
          <pc:docMk/>
          <pc:sldMasterMk cId="3957881188" sldId="2147483797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4241826900" sldId="214748379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274748327" sldId="214748379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2813679920" sldId="214748380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929913500" sldId="214748380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407169151" sldId="214748380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530132476" sldId="214748380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876288601" sldId="214748380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237367030" sldId="214748380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256239887" sldId="214748380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487981087" sldId="214748380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751779603" sldId="214748380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95313432" sldId="214748380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1882662129" sldId="214748381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724849936" sldId="214748381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482520137" sldId="214748381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924587553" sldId="214748381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084305794" sldId="214748381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681528450" sldId="214748381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2975327982" sldId="214748381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99948593" sldId="214748381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20.323" v="277"/>
          <pc:sldLayoutMkLst>
            <pc:docMk/>
            <pc:sldMasterMk cId="3957881188" sldId="2147483797"/>
            <pc:sldLayoutMk cId="3313599575" sldId="2147483818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18.057" v="276"/>
        <pc:sldMasterMkLst>
          <pc:docMk/>
          <pc:sldMasterMk cId="3192045623" sldId="2147483819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804561141" sldId="214748382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987768999" sldId="214748382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904350693" sldId="214748382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449737727" sldId="214748382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51989050" sldId="214748382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149762818" sldId="214748382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3781533013" sldId="214748382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3128762285" sldId="214748382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832920023" sldId="214748382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272848380" sldId="214748382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587094619" sldId="214748383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87398712" sldId="214748383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4173799712" sldId="214748383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659846665" sldId="214748383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603693402" sldId="214748383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815980381" sldId="214748383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1481719712" sldId="214748383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2617039257" sldId="214748383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601747785" sldId="214748383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3983287838" sldId="214748383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8.057" v="276"/>
          <pc:sldLayoutMkLst>
            <pc:docMk/>
            <pc:sldMasterMk cId="3192045623" sldId="2147483819"/>
            <pc:sldLayoutMk cId="3573748252" sldId="2147483840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16.729" v="275"/>
        <pc:sldMasterMkLst>
          <pc:docMk/>
          <pc:sldMasterMk cId="2860911351" sldId="2147483841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803887721" sldId="214748384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911031552" sldId="214748384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2982460195" sldId="214748384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531162956" sldId="214748384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233738571" sldId="214748384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663278698" sldId="214748384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025991379" sldId="214748384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2415888263" sldId="214748384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880610571" sldId="214748385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732308748" sldId="214748385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976043726" sldId="214748385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115031942" sldId="214748385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832283033" sldId="214748385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4206860028" sldId="214748385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750367185" sldId="214748385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611755716" sldId="214748385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975262871" sldId="214748385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347282448" sldId="214748385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456589905" sldId="214748386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969321628" sldId="214748386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6.729" v="275"/>
          <pc:sldLayoutMkLst>
            <pc:docMk/>
            <pc:sldMasterMk cId="2860911351" sldId="2147483841"/>
            <pc:sldLayoutMk cId="1305042049" sldId="2147483862"/>
          </pc:sldLayoutMkLst>
        </pc:sldLayoutChg>
      </pc:sldMasterChg>
      <pc:sldMasterChg chg="add del addSldLayout delSldLayout modSldLayout">
        <pc:chgData name="Mukul Chauhan" userId="S::mukul.chauhan@xenonstack.com::17de486e-48d4-4974-94d6-08213a325826" providerId="AD" clId="Web-{39E3F949-5D45-B879-1D41-FE158CC0CFE9}" dt="2025-01-29T05:32:15.276" v="274"/>
        <pc:sldMasterMkLst>
          <pc:docMk/>
          <pc:sldMasterMk cId="3956188889" sldId="2147483863"/>
        </pc:sldMasterMkLst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811975429" sldId="214748386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93346020" sldId="214748386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278600420" sldId="214748386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4099217" sldId="214748386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503244470" sldId="214748386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4190610451" sldId="214748386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769537264" sldId="214748387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399644263" sldId="214748387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511106321" sldId="214748387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309101548" sldId="214748387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776625811" sldId="2147483874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619554103" sldId="2147483875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1216036634" sldId="2147483876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634983377" sldId="2147483877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137085414" sldId="2147483878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847044511" sldId="2147483879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679385287" sldId="2147483880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2325160907" sldId="2147483881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470495043" sldId="2147483882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401601370" sldId="2147483883"/>
          </pc:sldLayoutMkLst>
        </pc:sldLayoutChg>
        <pc:sldLayoutChg chg="add del mod replId">
          <pc:chgData name="Mukul Chauhan" userId="S::mukul.chauhan@xenonstack.com::17de486e-48d4-4974-94d6-08213a325826" providerId="AD" clId="Web-{39E3F949-5D45-B879-1D41-FE158CC0CFE9}" dt="2025-01-29T05:32:15.276" v="274"/>
          <pc:sldLayoutMkLst>
            <pc:docMk/>
            <pc:sldMasterMk cId="3956188889" sldId="2147483863"/>
            <pc:sldLayoutMk cId="3652084898" sldId="2147483884"/>
          </pc:sldLayoutMkLst>
        </pc:sldLayoutChg>
      </pc:sldMasterChg>
    </pc:docChg>
  </pc:docChgLst>
  <pc:docChgLst>
    <pc:chgData name="Mukul Chauhan" userId="S::mukul.chauhan@xenonstack.com::17de486e-48d4-4974-94d6-08213a325826" providerId="AD" clId="Web-{60DF8502-DEDA-3D50-1526-AF1CA97E3AA7}"/>
    <pc:docChg chg="addSld modSld">
      <pc:chgData name="Mukul Chauhan" userId="S::mukul.chauhan@xenonstack.com::17de486e-48d4-4974-94d6-08213a325826" providerId="AD" clId="Web-{60DF8502-DEDA-3D50-1526-AF1CA97E3AA7}" dt="2025-01-30T12:00:22.570" v="61" actId="14100"/>
      <pc:docMkLst>
        <pc:docMk/>
      </pc:docMkLst>
      <pc:sldChg chg="modSp">
        <pc:chgData name="Mukul Chauhan" userId="S::mukul.chauhan@xenonstack.com::17de486e-48d4-4974-94d6-08213a325826" providerId="AD" clId="Web-{60DF8502-DEDA-3D50-1526-AF1CA97E3AA7}" dt="2025-01-30T11:43:07.580" v="29" actId="20577"/>
        <pc:sldMkLst>
          <pc:docMk/>
          <pc:sldMk cId="2494972113" sldId="1881"/>
        </pc:sldMkLst>
        <pc:spChg chg="mod">
          <ac:chgData name="Mukul Chauhan" userId="S::mukul.chauhan@xenonstack.com::17de486e-48d4-4974-94d6-08213a325826" providerId="AD" clId="Web-{60DF8502-DEDA-3D50-1526-AF1CA97E3AA7}" dt="2025-01-30T11:43:07.580" v="29" actId="20577"/>
          <ac:spMkLst>
            <pc:docMk/>
            <pc:sldMk cId="2494972113" sldId="1881"/>
            <ac:spMk id="2" creationId="{1C4FD0D4-8C7B-0BDE-87C0-7F72F1502C98}"/>
          </ac:spMkLst>
        </pc:spChg>
        <pc:spChg chg="mod">
          <ac:chgData name="Mukul Chauhan" userId="S::mukul.chauhan@xenonstack.com::17de486e-48d4-4974-94d6-08213a325826" providerId="AD" clId="Web-{60DF8502-DEDA-3D50-1526-AF1CA97E3AA7}" dt="2025-01-30T11:42:33.189" v="25" actId="20577"/>
          <ac:spMkLst>
            <pc:docMk/>
            <pc:sldMk cId="2494972113" sldId="1881"/>
            <ac:spMk id="3" creationId="{1F3823B7-56C0-CE6A-0FA4-6FB77BA7D85C}"/>
          </ac:spMkLst>
        </pc:spChg>
      </pc:sldChg>
      <pc:sldChg chg="modSp">
        <pc:chgData name="Mukul Chauhan" userId="S::mukul.chauhan@xenonstack.com::17de486e-48d4-4974-94d6-08213a325826" providerId="AD" clId="Web-{60DF8502-DEDA-3D50-1526-AF1CA97E3AA7}" dt="2025-01-30T11:43:54.159" v="38" actId="20577"/>
        <pc:sldMkLst>
          <pc:docMk/>
          <pc:sldMk cId="3939190685" sldId="1882"/>
        </pc:sldMkLst>
        <pc:spChg chg="mod">
          <ac:chgData name="Mukul Chauhan" userId="S::mukul.chauhan@xenonstack.com::17de486e-48d4-4974-94d6-08213a325826" providerId="AD" clId="Web-{60DF8502-DEDA-3D50-1526-AF1CA97E3AA7}" dt="2025-01-30T11:43:26.253" v="32" actId="20577"/>
          <ac:spMkLst>
            <pc:docMk/>
            <pc:sldMk cId="3939190685" sldId="1882"/>
            <ac:spMk id="2" creationId="{2AD1A5CD-409E-3B39-3FA1-BAED05CB2FD1}"/>
          </ac:spMkLst>
        </pc:spChg>
        <pc:spChg chg="mod">
          <ac:chgData name="Mukul Chauhan" userId="S::mukul.chauhan@xenonstack.com::17de486e-48d4-4974-94d6-08213a325826" providerId="AD" clId="Web-{60DF8502-DEDA-3D50-1526-AF1CA97E3AA7}" dt="2025-01-30T11:43:54.159" v="38" actId="20577"/>
          <ac:spMkLst>
            <pc:docMk/>
            <pc:sldMk cId="3939190685" sldId="1882"/>
            <ac:spMk id="3" creationId="{7D26A21F-659B-DCED-ABD2-9DCC5AA427CC}"/>
          </ac:spMkLst>
        </pc:spChg>
      </pc:sldChg>
      <pc:sldChg chg="modSp">
        <pc:chgData name="Mukul Chauhan" userId="S::mukul.chauhan@xenonstack.com::17de486e-48d4-4974-94d6-08213a325826" providerId="AD" clId="Web-{60DF8502-DEDA-3D50-1526-AF1CA97E3AA7}" dt="2025-01-30T11:41:29.094" v="15" actId="20577"/>
        <pc:sldMkLst>
          <pc:docMk/>
          <pc:sldMk cId="1824273126" sldId="1883"/>
        </pc:sldMkLst>
        <pc:spChg chg="mod">
          <ac:chgData name="Mukul Chauhan" userId="S::mukul.chauhan@xenonstack.com::17de486e-48d4-4974-94d6-08213a325826" providerId="AD" clId="Web-{60DF8502-DEDA-3D50-1526-AF1CA97E3AA7}" dt="2025-01-30T11:41:29.094" v="15" actId="20577"/>
          <ac:spMkLst>
            <pc:docMk/>
            <pc:sldMk cId="1824273126" sldId="1883"/>
            <ac:spMk id="2" creationId="{909D3709-22C8-58A9-F1EA-30EF126CD0C8}"/>
          </ac:spMkLst>
        </pc:spChg>
        <pc:spChg chg="mod">
          <ac:chgData name="Mukul Chauhan" userId="S::mukul.chauhan@xenonstack.com::17de486e-48d4-4974-94d6-08213a325826" providerId="AD" clId="Web-{60DF8502-DEDA-3D50-1526-AF1CA97E3AA7}" dt="2025-01-30T11:40:07.108" v="6" actId="20577"/>
          <ac:spMkLst>
            <pc:docMk/>
            <pc:sldMk cId="1824273126" sldId="1883"/>
            <ac:spMk id="3" creationId="{525E8239-AF7A-B0D4-07D4-9D4DD0A4AB73}"/>
          </ac:spMkLst>
        </pc:spChg>
      </pc:sldChg>
      <pc:sldChg chg="modSp">
        <pc:chgData name="Mukul Chauhan" userId="S::mukul.chauhan@xenonstack.com::17de486e-48d4-4974-94d6-08213a325826" providerId="AD" clId="Web-{60DF8502-DEDA-3D50-1526-AF1CA97E3AA7}" dt="2025-01-30T11:44:09.285" v="41" actId="14100"/>
        <pc:sldMkLst>
          <pc:docMk/>
          <pc:sldMk cId="3418292556" sldId="1884"/>
        </pc:sldMkLst>
        <pc:spChg chg="mod">
          <ac:chgData name="Mukul Chauhan" userId="S::mukul.chauhan@xenonstack.com::17de486e-48d4-4974-94d6-08213a325826" providerId="AD" clId="Web-{60DF8502-DEDA-3D50-1526-AF1CA97E3AA7}" dt="2025-01-30T11:44:09.285" v="41" actId="14100"/>
          <ac:spMkLst>
            <pc:docMk/>
            <pc:sldMk cId="3418292556" sldId="1884"/>
            <ac:spMk id="2" creationId="{F39F3F3A-A2C9-5D45-C8D3-761E97BC82ED}"/>
          </ac:spMkLst>
        </pc:spChg>
      </pc:sldChg>
      <pc:sldChg chg="addSp delSp modSp new">
        <pc:chgData name="Mukul Chauhan" userId="S::mukul.chauhan@xenonstack.com::17de486e-48d4-4974-94d6-08213a325826" providerId="AD" clId="Web-{60DF8502-DEDA-3D50-1526-AF1CA97E3AA7}" dt="2025-01-30T12:00:22.570" v="61" actId="14100"/>
        <pc:sldMkLst>
          <pc:docMk/>
          <pc:sldMk cId="311889983" sldId="1886"/>
        </pc:sldMkLst>
        <pc:spChg chg="mod">
          <ac:chgData name="Mukul Chauhan" userId="S::mukul.chauhan@xenonstack.com::17de486e-48d4-4974-94d6-08213a325826" providerId="AD" clId="Web-{60DF8502-DEDA-3D50-1526-AF1CA97E3AA7}" dt="2025-01-30T11:58:49.849" v="46" actId="14100"/>
          <ac:spMkLst>
            <pc:docMk/>
            <pc:sldMk cId="311889983" sldId="1886"/>
            <ac:spMk id="2" creationId="{4241548A-B622-E160-E4ED-4DF950DEAB0F}"/>
          </ac:spMkLst>
        </pc:spChg>
        <pc:spChg chg="mod">
          <ac:chgData name="Mukul Chauhan" userId="S::mukul.chauhan@xenonstack.com::17de486e-48d4-4974-94d6-08213a325826" providerId="AD" clId="Web-{60DF8502-DEDA-3D50-1526-AF1CA97E3AA7}" dt="2025-01-30T11:58:59.006" v="50" actId="14100"/>
          <ac:spMkLst>
            <pc:docMk/>
            <pc:sldMk cId="311889983" sldId="1886"/>
            <ac:spMk id="3" creationId="{8A889166-3BA8-F282-E08F-95EF2E00A21F}"/>
          </ac:spMkLst>
        </pc:spChg>
        <pc:picChg chg="add del mod">
          <ac:chgData name="Mukul Chauhan" userId="S::mukul.chauhan@xenonstack.com::17de486e-48d4-4974-94d6-08213a325826" providerId="AD" clId="Web-{60DF8502-DEDA-3D50-1526-AF1CA97E3AA7}" dt="2025-01-30T11:59:59.101" v="55"/>
          <ac:picMkLst>
            <pc:docMk/>
            <pc:sldMk cId="311889983" sldId="1886"/>
            <ac:picMk id="4" creationId="{C0970F30-1200-3247-9559-849612A36B74}"/>
          </ac:picMkLst>
        </pc:picChg>
        <pc:picChg chg="add mod">
          <ac:chgData name="Mukul Chauhan" userId="S::mukul.chauhan@xenonstack.com::17de486e-48d4-4974-94d6-08213a325826" providerId="AD" clId="Web-{60DF8502-DEDA-3D50-1526-AF1CA97E3AA7}" dt="2025-01-30T12:00:22.570" v="61" actId="14100"/>
          <ac:picMkLst>
            <pc:docMk/>
            <pc:sldMk cId="311889983" sldId="1886"/>
            <ac:picMk id="5" creationId="{C7DD7D07-4C55-F022-B6D3-86F968C2D02C}"/>
          </ac:picMkLst>
        </pc:picChg>
      </pc:sldChg>
    </pc:docChg>
  </pc:docChgLst>
  <pc:docChgLst>
    <pc:chgData name="Mukul Chauhan" userId="S::mukul.chauhan@xenonstack.com::17de486e-48d4-4974-94d6-08213a325826" providerId="AD" clId="Web-{C8E4ABF2-DFD2-0975-CC79-BE7BBEEFDDFB}"/>
    <pc:docChg chg="addSld delSld modSld">
      <pc:chgData name="Mukul Chauhan" userId="S::mukul.chauhan@xenonstack.com::17de486e-48d4-4974-94d6-08213a325826" providerId="AD" clId="Web-{C8E4ABF2-DFD2-0975-CC79-BE7BBEEFDDFB}" dt="2025-01-31T04:26:46.733" v="9"/>
      <pc:docMkLst>
        <pc:docMk/>
      </pc:docMkLst>
      <pc:sldChg chg="modSp">
        <pc:chgData name="Mukul Chauhan" userId="S::mukul.chauhan@xenonstack.com::17de486e-48d4-4974-94d6-08213a325826" providerId="AD" clId="Web-{C8E4ABF2-DFD2-0975-CC79-BE7BBEEFDDFB}" dt="2025-01-31T03:38:14.496" v="4" actId="14100"/>
        <pc:sldMkLst>
          <pc:docMk/>
          <pc:sldMk cId="594843534" sldId="1878"/>
        </pc:sldMkLst>
        <pc:picChg chg="mod">
          <ac:chgData name="Mukul Chauhan" userId="S::mukul.chauhan@xenonstack.com::17de486e-48d4-4974-94d6-08213a325826" providerId="AD" clId="Web-{C8E4ABF2-DFD2-0975-CC79-BE7BBEEFDDFB}" dt="2025-01-31T03:38:14.496" v="4" actId="14100"/>
          <ac:picMkLst>
            <pc:docMk/>
            <pc:sldMk cId="594843534" sldId="1878"/>
            <ac:picMk id="5" creationId="{B8A0A976-E68A-CAC5-181A-B2EE5015A6A7}"/>
          </ac:picMkLst>
        </pc:picChg>
      </pc:sldChg>
      <pc:sldChg chg="new del">
        <pc:chgData name="Mukul Chauhan" userId="S::mukul.chauhan@xenonstack.com::17de486e-48d4-4974-94d6-08213a325826" providerId="AD" clId="Web-{C8E4ABF2-DFD2-0975-CC79-BE7BBEEFDDFB}" dt="2025-01-31T04:26:33.764" v="6"/>
        <pc:sldMkLst>
          <pc:docMk/>
          <pc:sldMk cId="793330110" sldId="1887"/>
        </pc:sldMkLst>
      </pc:sldChg>
      <pc:sldChg chg="new del">
        <pc:chgData name="Mukul Chauhan" userId="S::mukul.chauhan@xenonstack.com::17de486e-48d4-4974-94d6-08213a325826" providerId="AD" clId="Web-{C8E4ABF2-DFD2-0975-CC79-BE7BBEEFDDFB}" dt="2025-01-31T04:26:42.295" v="8"/>
        <pc:sldMkLst>
          <pc:docMk/>
          <pc:sldMk cId="2512254099" sldId="1887"/>
        </pc:sldMkLst>
      </pc:sldChg>
      <pc:sldChg chg="new">
        <pc:chgData name="Mukul Chauhan" userId="S::mukul.chauhan@xenonstack.com::17de486e-48d4-4974-94d6-08213a325826" providerId="AD" clId="Web-{C8E4ABF2-DFD2-0975-CC79-BE7BBEEFDDFB}" dt="2025-01-31T04:26:46.733" v="9"/>
        <pc:sldMkLst>
          <pc:docMk/>
          <pc:sldMk cId="4103982539" sldId="1887"/>
        </pc:sldMkLst>
      </pc:sldChg>
    </pc:docChg>
  </pc:docChgLst>
  <pc:docChgLst>
    <pc:chgData name="Mukul Chauhan" userId="S::mukul.chauhan@xenonstack.com::17de486e-48d4-4974-94d6-08213a325826" providerId="AD" clId="Web-{68AF6D35-EED6-C365-B2F6-A93ED1594B93}"/>
    <pc:docChg chg="modSld">
      <pc:chgData name="Mukul Chauhan" userId="S::mukul.chauhan@xenonstack.com::17de486e-48d4-4974-94d6-08213a325826" providerId="AD" clId="Web-{68AF6D35-EED6-C365-B2F6-A93ED1594B93}" dt="2025-01-31T04:39:08.424" v="27"/>
      <pc:docMkLst>
        <pc:docMk/>
      </pc:docMkLst>
      <pc:sldChg chg="addSp modSp addAnim">
        <pc:chgData name="Mukul Chauhan" userId="S::mukul.chauhan@xenonstack.com::17de486e-48d4-4974-94d6-08213a325826" providerId="AD" clId="Web-{68AF6D35-EED6-C365-B2F6-A93ED1594B93}" dt="2025-01-31T04:39:08.424" v="27"/>
        <pc:sldMkLst>
          <pc:docMk/>
          <pc:sldMk cId="4103982539" sldId="1887"/>
        </pc:sldMkLst>
        <pc:spChg chg="mod">
          <ac:chgData name="Mukul Chauhan" userId="S::mukul.chauhan@xenonstack.com::17de486e-48d4-4974-94d6-08213a325826" providerId="AD" clId="Web-{68AF6D35-EED6-C365-B2F6-A93ED1594B93}" dt="2025-01-31T04:36:20.106" v="16" actId="14100"/>
          <ac:spMkLst>
            <pc:docMk/>
            <pc:sldMk cId="4103982539" sldId="1887"/>
            <ac:spMk id="2" creationId="{E05D030F-A6D2-4A20-9981-833F5BC66DA2}"/>
          </ac:spMkLst>
        </pc:spChg>
        <pc:spChg chg="mod">
          <ac:chgData name="Mukul Chauhan" userId="S::mukul.chauhan@xenonstack.com::17de486e-48d4-4974-94d6-08213a325826" providerId="AD" clId="Web-{68AF6D35-EED6-C365-B2F6-A93ED1594B93}" dt="2025-01-31T04:36:31.497" v="20" actId="14100"/>
          <ac:spMkLst>
            <pc:docMk/>
            <pc:sldMk cId="4103982539" sldId="1887"/>
            <ac:spMk id="3" creationId="{658190E9-4497-8293-6D29-863DEF9A0266}"/>
          </ac:spMkLst>
        </pc:spChg>
        <pc:picChg chg="add mod">
          <ac:chgData name="Mukul Chauhan" userId="S::mukul.chauhan@xenonstack.com::17de486e-48d4-4974-94d6-08213a325826" providerId="AD" clId="Web-{68AF6D35-EED6-C365-B2F6-A93ED1594B93}" dt="2025-01-31T04:39:04.002" v="26" actId="14100"/>
          <ac:picMkLst>
            <pc:docMk/>
            <pc:sldMk cId="4103982539" sldId="1887"/>
            <ac:picMk id="4" creationId="{01649542-3791-E0F1-6C81-6E3FF78A57E6}"/>
          </ac:picMkLst>
        </pc:picChg>
      </pc:sldChg>
    </pc:docChg>
  </pc:docChgLst>
  <pc:docChgLst>
    <pc:chgData name="Mukul Chauhan" userId="S::mukul.chauhan@xenonstack.com::17de486e-48d4-4974-94d6-08213a325826" providerId="AD" clId="Web-{15AA102D-A138-8065-5A8A-E1CF7C99106A}"/>
    <pc:docChg chg="modSld">
      <pc:chgData name="Mukul Chauhan" userId="S::mukul.chauhan@xenonstack.com::17de486e-48d4-4974-94d6-08213a325826" providerId="AD" clId="Web-{15AA102D-A138-8065-5A8A-E1CF7C99106A}" dt="2025-01-31T10:55:32.977" v="345" actId="20577"/>
      <pc:docMkLst>
        <pc:docMk/>
      </pc:docMkLst>
      <pc:sldChg chg="modSp">
        <pc:chgData name="Mukul Chauhan" userId="S::mukul.chauhan@xenonstack.com::17de486e-48d4-4974-94d6-08213a325826" providerId="AD" clId="Web-{15AA102D-A138-8065-5A8A-E1CF7C99106A}" dt="2025-01-31T10:53:04.647" v="326" actId="20577"/>
        <pc:sldMkLst>
          <pc:docMk/>
          <pc:sldMk cId="3732200030" sldId="1876"/>
        </pc:sldMkLst>
        <pc:spChg chg="mod">
          <ac:chgData name="Mukul Chauhan" userId="S::mukul.chauhan@xenonstack.com::17de486e-48d4-4974-94d6-08213a325826" providerId="AD" clId="Web-{15AA102D-A138-8065-5A8A-E1CF7C99106A}" dt="2025-01-31T10:53:04.647" v="326" actId="20577"/>
          <ac:spMkLst>
            <pc:docMk/>
            <pc:sldMk cId="3732200030" sldId="1876"/>
            <ac:spMk id="3" creationId="{81D08E31-C576-21CB-7589-74EB7533B433}"/>
          </ac:spMkLst>
        </pc:spChg>
      </pc:sldChg>
      <pc:sldChg chg="modSp addAnim delAnim">
        <pc:chgData name="Mukul Chauhan" userId="S::mukul.chauhan@xenonstack.com::17de486e-48d4-4974-94d6-08213a325826" providerId="AD" clId="Web-{15AA102D-A138-8065-5A8A-E1CF7C99106A}" dt="2025-01-31T10:55:32.977" v="345" actId="20577"/>
        <pc:sldMkLst>
          <pc:docMk/>
          <pc:sldMk cId="4103982539" sldId="1887"/>
        </pc:sldMkLst>
        <pc:spChg chg="mod">
          <ac:chgData name="Mukul Chauhan" userId="S::mukul.chauhan@xenonstack.com::17de486e-48d4-4974-94d6-08213a325826" providerId="AD" clId="Web-{15AA102D-A138-8065-5A8A-E1CF7C99106A}" dt="2025-01-31T10:55:32.977" v="345" actId="20577"/>
          <ac:spMkLst>
            <pc:docMk/>
            <pc:sldMk cId="4103982539" sldId="1887"/>
            <ac:spMk id="3" creationId="{658190E9-4497-8293-6D29-863DEF9A0266}"/>
          </ac:spMkLst>
        </pc:spChg>
        <pc:picChg chg="mod">
          <ac:chgData name="Mukul Chauhan" userId="S::mukul.chauhan@xenonstack.com::17de486e-48d4-4974-94d6-08213a325826" providerId="AD" clId="Web-{15AA102D-A138-8065-5A8A-E1CF7C99106A}" dt="2025-01-31T10:55:11.102" v="343" actId="1076"/>
          <ac:picMkLst>
            <pc:docMk/>
            <pc:sldMk cId="4103982539" sldId="1887"/>
            <ac:picMk id="4" creationId="{01649542-3791-E0F1-6C81-6E3FF78A57E6}"/>
          </ac:picMkLst>
        </pc:picChg>
      </pc:sldChg>
      <pc:sldChg chg="addAnim">
        <pc:chgData name="Mukul Chauhan" userId="S::mukul.chauhan@xenonstack.com::17de486e-48d4-4974-94d6-08213a325826" providerId="AD" clId="Web-{15AA102D-A138-8065-5A8A-E1CF7C99106A}" dt="2025-01-31T10:42:28.528" v="1"/>
        <pc:sldMkLst>
          <pc:docMk/>
          <pc:sldMk cId="240194347" sldId="1889"/>
        </pc:sldMkLst>
      </pc:sldChg>
      <pc:sldChg chg="modSp addAnim">
        <pc:chgData name="Mukul Chauhan" userId="S::mukul.chauhan@xenonstack.com::17de486e-48d4-4974-94d6-08213a325826" providerId="AD" clId="Web-{15AA102D-A138-8065-5A8A-E1CF7C99106A}" dt="2025-01-31T10:47:50.236" v="280"/>
        <pc:sldMkLst>
          <pc:docMk/>
          <pc:sldMk cId="3905590859" sldId="1891"/>
        </pc:sldMkLst>
        <pc:spChg chg="mod">
          <ac:chgData name="Mukul Chauhan" userId="S::mukul.chauhan@xenonstack.com::17de486e-48d4-4974-94d6-08213a325826" providerId="AD" clId="Web-{15AA102D-A138-8065-5A8A-E1CF7C99106A}" dt="2025-01-31T10:47:45.283" v="279" actId="20577"/>
          <ac:spMkLst>
            <pc:docMk/>
            <pc:sldMk cId="3905590859" sldId="1891"/>
            <ac:spMk id="3" creationId="{B55A18C5-ABDC-23D6-9856-D347623B418E}"/>
          </ac:spMkLst>
        </pc:spChg>
        <pc:picChg chg="mod">
          <ac:chgData name="Mukul Chauhan" userId="S::mukul.chauhan@xenonstack.com::17de486e-48d4-4974-94d6-08213a325826" providerId="AD" clId="Web-{15AA102D-A138-8065-5A8A-E1CF7C99106A}" dt="2025-01-31T10:43:03.809" v="3" actId="1076"/>
          <ac:picMkLst>
            <pc:docMk/>
            <pc:sldMk cId="3905590859" sldId="1891"/>
            <ac:picMk id="4" creationId="{636B784D-0478-64F0-0473-B942C632566B}"/>
          </ac:picMkLst>
        </pc:picChg>
      </pc:sldChg>
    </pc:docChg>
  </pc:docChgLst>
  <pc:docChgLst>
    <pc:chgData name="Mukul Chauhan" userId="S::mukul.chauhan@xenonstack.com::17de486e-48d4-4974-94d6-08213a325826" providerId="AD" clId="Web-{EE816E85-7917-D736-FCFE-0B9862300982}"/>
    <pc:docChg chg="addSld modSld">
      <pc:chgData name="Mukul Chauhan" userId="S::mukul.chauhan@xenonstack.com::17de486e-48d4-4974-94d6-08213a325826" providerId="AD" clId="Web-{EE816E85-7917-D736-FCFE-0B9862300982}" dt="2025-01-30T06:26:18.332" v="524"/>
      <pc:docMkLst>
        <pc:docMk/>
      </pc:docMkLst>
      <pc:sldChg chg="modSp addAnim delAnim">
        <pc:chgData name="Mukul Chauhan" userId="S::mukul.chauhan@xenonstack.com::17de486e-48d4-4974-94d6-08213a325826" providerId="AD" clId="Web-{EE816E85-7917-D736-FCFE-0B9862300982}" dt="2025-01-30T06:26:06.098" v="523"/>
        <pc:sldMkLst>
          <pc:docMk/>
          <pc:sldMk cId="227486621" sldId="1868"/>
        </pc:sldMkLst>
        <pc:spChg chg="mod">
          <ac:chgData name="Mukul Chauhan" userId="S::mukul.chauhan@xenonstack.com::17de486e-48d4-4974-94d6-08213a325826" providerId="AD" clId="Web-{EE816E85-7917-D736-FCFE-0B9862300982}" dt="2025-01-30T04:22:13.767" v="216" actId="20577"/>
          <ac:spMkLst>
            <pc:docMk/>
            <pc:sldMk cId="227486621" sldId="1868"/>
            <ac:spMk id="3" creationId="{F56EA20C-5370-42F6-B4DC-901A27A7114E}"/>
          </ac:spMkLst>
        </pc:spChg>
      </pc:sldChg>
      <pc:sldChg chg="modSp new addAnim delAnim">
        <pc:chgData name="Mukul Chauhan" userId="S::mukul.chauhan@xenonstack.com::17de486e-48d4-4974-94d6-08213a325826" providerId="AD" clId="Web-{EE816E85-7917-D736-FCFE-0B9862300982}" dt="2025-01-30T06:26:18.332" v="524"/>
        <pc:sldMkLst>
          <pc:docMk/>
          <pc:sldMk cId="3732200030" sldId="1876"/>
        </pc:sldMkLst>
        <pc:spChg chg="mod">
          <ac:chgData name="Mukul Chauhan" userId="S::mukul.chauhan@xenonstack.com::17de486e-48d4-4974-94d6-08213a325826" providerId="AD" clId="Web-{EE816E85-7917-D736-FCFE-0B9862300982}" dt="2025-01-30T04:24:38.178" v="254" actId="14100"/>
          <ac:spMkLst>
            <pc:docMk/>
            <pc:sldMk cId="3732200030" sldId="1876"/>
            <ac:spMk id="2" creationId="{B68DDBA1-939C-7F8F-84C4-B336A8CE0C28}"/>
          </ac:spMkLst>
        </pc:spChg>
        <pc:spChg chg="mod">
          <ac:chgData name="Mukul Chauhan" userId="S::mukul.chauhan@xenonstack.com::17de486e-48d4-4974-94d6-08213a325826" providerId="AD" clId="Web-{EE816E85-7917-D736-FCFE-0B9862300982}" dt="2025-01-30T06:25:28.317" v="521" actId="20577"/>
          <ac:spMkLst>
            <pc:docMk/>
            <pc:sldMk cId="3732200030" sldId="1876"/>
            <ac:spMk id="3" creationId="{81D08E31-C576-21CB-7589-74EB7533B433}"/>
          </ac:spMkLst>
        </pc:spChg>
      </pc:sldChg>
    </pc:docChg>
  </pc:docChgLst>
  <pc:docChgLst>
    <pc:chgData name="Mukul Chauhan" userId="S::mukul.chauhan@xenonstack.com::17de486e-48d4-4974-94d6-08213a325826" providerId="AD" clId="Web-{92F7778B-BBB8-D5BA-B3EC-9C06BA4C5E42}"/>
    <pc:docChg chg="addSld delSld modSld">
      <pc:chgData name="Mukul Chauhan" userId="S::mukul.chauhan@xenonstack.com::17de486e-48d4-4974-94d6-08213a325826" providerId="AD" clId="Web-{92F7778B-BBB8-D5BA-B3EC-9C06BA4C5E42}" dt="2025-01-30T11:38:04.291" v="127" actId="14100"/>
      <pc:docMkLst>
        <pc:docMk/>
      </pc:docMkLst>
      <pc:sldChg chg="modSp">
        <pc:chgData name="Mukul Chauhan" userId="S::mukul.chauhan@xenonstack.com::17de486e-48d4-4974-94d6-08213a325826" providerId="AD" clId="Web-{92F7778B-BBB8-D5BA-B3EC-9C06BA4C5E42}" dt="2025-01-30T11:28:07.546" v="86" actId="20577"/>
        <pc:sldMkLst>
          <pc:docMk/>
          <pc:sldMk cId="2494972113" sldId="1881"/>
        </pc:sldMkLst>
        <pc:spChg chg="mod">
          <ac:chgData name="Mukul Chauhan" userId="S::mukul.chauhan@xenonstack.com::17de486e-48d4-4974-94d6-08213a325826" providerId="AD" clId="Web-{92F7778B-BBB8-D5BA-B3EC-9C06BA4C5E42}" dt="2025-01-30T11:28:07.546" v="86" actId="20577"/>
          <ac:spMkLst>
            <pc:docMk/>
            <pc:sldMk cId="2494972113" sldId="1881"/>
            <ac:spMk id="2" creationId="{1C4FD0D4-8C7B-0BDE-87C0-7F72F1502C98}"/>
          </ac:spMkLst>
        </pc:spChg>
      </pc:sldChg>
      <pc:sldChg chg="modSp new addAnim">
        <pc:chgData name="Mukul Chauhan" userId="S::mukul.chauhan@xenonstack.com::17de486e-48d4-4974-94d6-08213a325826" providerId="AD" clId="Web-{92F7778B-BBB8-D5BA-B3EC-9C06BA4C5E42}" dt="2025-01-30T11:18:46.817" v="19"/>
        <pc:sldMkLst>
          <pc:docMk/>
          <pc:sldMk cId="1824273126" sldId="1883"/>
        </pc:sldMkLst>
        <pc:spChg chg="mod">
          <ac:chgData name="Mukul Chauhan" userId="S::mukul.chauhan@xenonstack.com::17de486e-48d4-4974-94d6-08213a325826" providerId="AD" clId="Web-{92F7778B-BBB8-D5BA-B3EC-9C06BA4C5E42}" dt="2025-01-30T11:15:51.485" v="8" actId="14100"/>
          <ac:spMkLst>
            <pc:docMk/>
            <pc:sldMk cId="1824273126" sldId="1883"/>
            <ac:spMk id="2" creationId="{909D3709-22C8-58A9-F1EA-30EF126CD0C8}"/>
          </ac:spMkLst>
        </pc:spChg>
        <pc:spChg chg="mod">
          <ac:chgData name="Mukul Chauhan" userId="S::mukul.chauhan@xenonstack.com::17de486e-48d4-4974-94d6-08213a325826" providerId="AD" clId="Web-{92F7778B-BBB8-D5BA-B3EC-9C06BA4C5E42}" dt="2025-01-30T11:17:16.518" v="18" actId="20577"/>
          <ac:spMkLst>
            <pc:docMk/>
            <pc:sldMk cId="1824273126" sldId="1883"/>
            <ac:spMk id="3" creationId="{525E8239-AF7A-B0D4-07D4-9D4DD0A4AB73}"/>
          </ac:spMkLst>
        </pc:spChg>
      </pc:sldChg>
      <pc:sldChg chg="modSp new addAnim">
        <pc:chgData name="Mukul Chauhan" userId="S::mukul.chauhan@xenonstack.com::17de486e-48d4-4974-94d6-08213a325826" providerId="AD" clId="Web-{92F7778B-BBB8-D5BA-B3EC-9C06BA4C5E42}" dt="2025-01-30T11:38:04.291" v="127" actId="14100"/>
        <pc:sldMkLst>
          <pc:docMk/>
          <pc:sldMk cId="3418292556" sldId="1884"/>
        </pc:sldMkLst>
        <pc:spChg chg="mod">
          <ac:chgData name="Mukul Chauhan" userId="S::mukul.chauhan@xenonstack.com::17de486e-48d4-4974-94d6-08213a325826" providerId="AD" clId="Web-{92F7778B-BBB8-D5BA-B3EC-9C06BA4C5E42}" dt="2025-01-30T11:37:53.026" v="125" actId="14100"/>
          <ac:spMkLst>
            <pc:docMk/>
            <pc:sldMk cId="3418292556" sldId="1884"/>
            <ac:spMk id="2" creationId="{F39F3F3A-A2C9-5D45-C8D3-761E97BC82ED}"/>
          </ac:spMkLst>
        </pc:spChg>
        <pc:spChg chg="mod">
          <ac:chgData name="Mukul Chauhan" userId="S::mukul.chauhan@xenonstack.com::17de486e-48d4-4974-94d6-08213a325826" providerId="AD" clId="Web-{92F7778B-BBB8-D5BA-B3EC-9C06BA4C5E42}" dt="2025-01-30T11:38:04.291" v="127" actId="14100"/>
          <ac:spMkLst>
            <pc:docMk/>
            <pc:sldMk cId="3418292556" sldId="1884"/>
            <ac:spMk id="3" creationId="{D3B934A9-8271-C16C-8B9F-0BCE1F61D312}"/>
          </ac:spMkLst>
        </pc:spChg>
      </pc:sldChg>
      <pc:sldChg chg="modSp new del">
        <pc:chgData name="Mukul Chauhan" userId="S::mukul.chauhan@xenonstack.com::17de486e-48d4-4974-94d6-08213a325826" providerId="AD" clId="Web-{92F7778B-BBB8-D5BA-B3EC-9C06BA4C5E42}" dt="2025-01-30T11:32:32.613" v="106"/>
        <pc:sldMkLst>
          <pc:docMk/>
          <pc:sldMk cId="775609121" sldId="1885"/>
        </pc:sldMkLst>
        <pc:spChg chg="mod">
          <ac:chgData name="Mukul Chauhan" userId="S::mukul.chauhan@xenonstack.com::17de486e-48d4-4974-94d6-08213a325826" providerId="AD" clId="Web-{92F7778B-BBB8-D5BA-B3EC-9C06BA4C5E42}" dt="2025-01-30T11:29:00.844" v="101" actId="14100"/>
          <ac:spMkLst>
            <pc:docMk/>
            <pc:sldMk cId="775609121" sldId="1885"/>
            <ac:spMk id="2" creationId="{761A0A69-574F-E180-DE62-539195A59244}"/>
          </ac:spMkLst>
        </pc:spChg>
        <pc:spChg chg="mod">
          <ac:chgData name="Mukul Chauhan" userId="S::mukul.chauhan@xenonstack.com::17de486e-48d4-4974-94d6-08213a325826" providerId="AD" clId="Web-{92F7778B-BBB8-D5BA-B3EC-9C06BA4C5E42}" dt="2025-01-30T11:29:17.297" v="105" actId="14100"/>
          <ac:spMkLst>
            <pc:docMk/>
            <pc:sldMk cId="775609121" sldId="1885"/>
            <ac:spMk id="3" creationId="{F57286F3-C4F5-17C8-D228-AE11D0BA4B8D}"/>
          </ac:spMkLst>
        </pc:spChg>
      </pc:sldChg>
      <pc:sldChg chg="modSp new">
        <pc:chgData name="Mukul Chauhan" userId="S::mukul.chauhan@xenonstack.com::17de486e-48d4-4974-94d6-08213a325826" providerId="AD" clId="Web-{92F7778B-BBB8-D5BA-B3EC-9C06BA4C5E42}" dt="2025-01-30T11:33:24.349" v="120" actId="14100"/>
        <pc:sldMkLst>
          <pc:docMk/>
          <pc:sldMk cId="2891077059" sldId="1885"/>
        </pc:sldMkLst>
        <pc:spChg chg="mod">
          <ac:chgData name="Mukul Chauhan" userId="S::mukul.chauhan@xenonstack.com::17de486e-48d4-4974-94d6-08213a325826" providerId="AD" clId="Web-{92F7778B-BBB8-D5BA-B3EC-9C06BA4C5E42}" dt="2025-01-30T11:33:14.317" v="116" actId="14100"/>
          <ac:spMkLst>
            <pc:docMk/>
            <pc:sldMk cId="2891077059" sldId="1885"/>
            <ac:spMk id="2" creationId="{71482964-C458-F3CA-9DF8-84C08923C941}"/>
          </ac:spMkLst>
        </pc:spChg>
        <pc:spChg chg="mod">
          <ac:chgData name="Mukul Chauhan" userId="S::mukul.chauhan@xenonstack.com::17de486e-48d4-4974-94d6-08213a325826" providerId="AD" clId="Web-{92F7778B-BBB8-D5BA-B3EC-9C06BA4C5E42}" dt="2025-01-30T11:33:24.349" v="120" actId="14100"/>
          <ac:spMkLst>
            <pc:docMk/>
            <pc:sldMk cId="2891077059" sldId="1885"/>
            <ac:spMk id="3" creationId="{69E6C565-CF18-4527-26DA-29FC8FDFA3D6}"/>
          </ac:spMkLst>
        </pc:spChg>
      </pc:sldChg>
    </pc:docChg>
  </pc:docChgLst>
  <pc:docChgLst>
    <pc:chgData name="Mukul Chauhan" userId="S::mukul.chauhan@xenonstack.com::17de486e-48d4-4974-94d6-08213a325826" providerId="AD" clId="Web-{5E01127A-7908-B80A-C882-8D39D8C2CB40}"/>
    <pc:docChg chg="modSld">
      <pc:chgData name="Mukul Chauhan" userId="S::mukul.chauhan@xenonstack.com::17de486e-48d4-4974-94d6-08213a325826" providerId="AD" clId="Web-{5E01127A-7908-B80A-C882-8D39D8C2CB40}" dt="2025-01-31T09:20:39.878" v="180"/>
      <pc:docMkLst>
        <pc:docMk/>
      </pc:docMkLst>
      <pc:sldChg chg="addSp modSp addAnim delAnim">
        <pc:chgData name="Mukul Chauhan" userId="S::mukul.chauhan@xenonstack.com::17de486e-48d4-4974-94d6-08213a325826" providerId="AD" clId="Web-{5E01127A-7908-B80A-C882-8D39D8C2CB40}" dt="2025-01-31T09:20:39.878" v="180"/>
        <pc:sldMkLst>
          <pc:docMk/>
          <pc:sldMk cId="819573011" sldId="1892"/>
        </pc:sldMkLst>
        <pc:spChg chg="mod">
          <ac:chgData name="Mukul Chauhan" userId="S::mukul.chauhan@xenonstack.com::17de486e-48d4-4974-94d6-08213a325826" providerId="AD" clId="Web-{5E01127A-7908-B80A-C882-8D39D8C2CB40}" dt="2025-01-31T09:12:05.597" v="42" actId="14100"/>
          <ac:spMkLst>
            <pc:docMk/>
            <pc:sldMk cId="819573011" sldId="1892"/>
            <ac:spMk id="2" creationId="{C1439A8D-4D58-FFDB-F742-4F39CF0408A4}"/>
          </ac:spMkLst>
        </pc:spChg>
        <pc:spChg chg="mod">
          <ac:chgData name="Mukul Chauhan" userId="S::mukul.chauhan@xenonstack.com::17de486e-48d4-4974-94d6-08213a325826" providerId="AD" clId="Web-{5E01127A-7908-B80A-C882-8D39D8C2CB40}" dt="2025-01-31T09:18:54.066" v="170" actId="14100"/>
          <ac:spMkLst>
            <pc:docMk/>
            <pc:sldMk cId="819573011" sldId="1892"/>
            <ac:spMk id="3" creationId="{F67B28D5-AAC7-8582-426D-6A308A51421C}"/>
          </ac:spMkLst>
        </pc:spChg>
        <pc:picChg chg="add mod">
          <ac:chgData name="Mukul Chauhan" userId="S::mukul.chauhan@xenonstack.com::17de486e-48d4-4974-94d6-08213a325826" providerId="AD" clId="Web-{5E01127A-7908-B80A-C882-8D39D8C2CB40}" dt="2025-01-31T09:18:58.425" v="171" actId="1076"/>
          <ac:picMkLst>
            <pc:docMk/>
            <pc:sldMk cId="819573011" sldId="1892"/>
            <ac:picMk id="4" creationId="{8975E48B-F7A6-D9AD-7EFD-FFF3265A1A3C}"/>
          </ac:picMkLst>
        </pc:picChg>
        <pc:picChg chg="add mod">
          <ac:chgData name="Mukul Chauhan" userId="S::mukul.chauhan@xenonstack.com::17de486e-48d4-4974-94d6-08213a325826" providerId="AD" clId="Web-{5E01127A-7908-B80A-C882-8D39D8C2CB40}" dt="2025-01-31T09:19:03.706" v="172" actId="14100"/>
          <ac:picMkLst>
            <pc:docMk/>
            <pc:sldMk cId="819573011" sldId="1892"/>
            <ac:picMk id="5" creationId="{C64EA16A-28ED-25AE-948B-ACCC52798E93}"/>
          </ac:picMkLst>
        </pc:picChg>
      </pc:sldChg>
    </pc:docChg>
  </pc:docChgLst>
  <pc:docChgLst>
    <pc:chgData name="Mukul Chauhan" userId="S::mukul.chauhan@xenonstack.com::17de486e-48d4-4974-94d6-08213a325826" providerId="AD" clId="Web-{255DD777-1C59-5DC8-AF57-5CE801A485C4}"/>
    <pc:docChg chg="addSld modSld">
      <pc:chgData name="Mukul Chauhan" userId="S::mukul.chauhan@xenonstack.com::17de486e-48d4-4974-94d6-08213a325826" providerId="AD" clId="Web-{255DD777-1C59-5DC8-AF57-5CE801A485C4}" dt="2025-01-30T08:49:21.521" v="193" actId="14100"/>
      <pc:docMkLst>
        <pc:docMk/>
      </pc:docMkLst>
      <pc:sldChg chg="delSp modSp addAnim">
        <pc:chgData name="Mukul Chauhan" userId="S::mukul.chauhan@xenonstack.com::17de486e-48d4-4974-94d6-08213a325826" providerId="AD" clId="Web-{255DD777-1C59-5DC8-AF57-5CE801A485C4}" dt="2025-01-30T08:34:32.012" v="190"/>
        <pc:sldMkLst>
          <pc:docMk/>
          <pc:sldMk cId="145185799" sldId="1869"/>
        </pc:sldMkLst>
        <pc:spChg chg="mod">
          <ac:chgData name="Mukul Chauhan" userId="S::mukul.chauhan@xenonstack.com::17de486e-48d4-4974-94d6-08213a325826" providerId="AD" clId="Web-{255DD777-1C59-5DC8-AF57-5CE801A485C4}" dt="2025-01-30T08:34:21.652" v="189" actId="20577"/>
          <ac:spMkLst>
            <pc:docMk/>
            <pc:sldMk cId="145185799" sldId="1869"/>
            <ac:spMk id="3" creationId="{6AA26DD0-C177-7960-1AC6-4B1626DD47BD}"/>
          </ac:spMkLst>
        </pc:spChg>
        <pc:spChg chg="del">
          <ac:chgData name="Mukul Chauhan" userId="S::mukul.chauhan@xenonstack.com::17de486e-48d4-4974-94d6-08213a325826" providerId="AD" clId="Web-{255DD777-1C59-5DC8-AF57-5CE801A485C4}" dt="2025-01-30T08:12:25.037" v="144"/>
          <ac:spMkLst>
            <pc:docMk/>
            <pc:sldMk cId="145185799" sldId="1869"/>
            <ac:spMk id="6" creationId="{5D50F951-F28C-4439-743D-6141DBDC94A1}"/>
          </ac:spMkLst>
        </pc:spChg>
        <pc:picChg chg="del">
          <ac:chgData name="Mukul Chauhan" userId="S::mukul.chauhan@xenonstack.com::17de486e-48d4-4974-94d6-08213a325826" providerId="AD" clId="Web-{255DD777-1C59-5DC8-AF57-5CE801A485C4}" dt="2025-01-30T08:30:34.786" v="145"/>
          <ac:picMkLst>
            <pc:docMk/>
            <pc:sldMk cId="145185799" sldId="1869"/>
            <ac:picMk id="4" creationId="{5CB4D4CC-5B60-0831-CEF8-0E9ECD430119}"/>
          </ac:picMkLst>
        </pc:picChg>
      </pc:sldChg>
      <pc:sldChg chg="modSp">
        <pc:chgData name="Mukul Chauhan" userId="S::mukul.chauhan@xenonstack.com::17de486e-48d4-4974-94d6-08213a325826" providerId="AD" clId="Web-{255DD777-1C59-5DC8-AF57-5CE801A485C4}" dt="2025-01-30T08:49:21.521" v="193" actId="14100"/>
        <pc:sldMkLst>
          <pc:docMk/>
          <pc:sldMk cId="226597322" sldId="1872"/>
        </pc:sldMkLst>
        <pc:spChg chg="mod">
          <ac:chgData name="Mukul Chauhan" userId="S::mukul.chauhan@xenonstack.com::17de486e-48d4-4974-94d6-08213a325826" providerId="AD" clId="Web-{255DD777-1C59-5DC8-AF57-5CE801A485C4}" dt="2025-01-30T08:49:21.521" v="193" actId="14100"/>
          <ac:spMkLst>
            <pc:docMk/>
            <pc:sldMk cId="226597322" sldId="1872"/>
            <ac:spMk id="2" creationId="{5EC93911-B073-2E9B-0FFA-8E48E5D29CA0}"/>
          </ac:spMkLst>
        </pc:spChg>
        <pc:spChg chg="mod">
          <ac:chgData name="Mukul Chauhan" userId="S::mukul.chauhan@xenonstack.com::17de486e-48d4-4974-94d6-08213a325826" providerId="AD" clId="Web-{255DD777-1C59-5DC8-AF57-5CE801A485C4}" dt="2025-01-30T08:11:52.177" v="138" actId="20577"/>
          <ac:spMkLst>
            <pc:docMk/>
            <pc:sldMk cId="226597322" sldId="1872"/>
            <ac:spMk id="3" creationId="{786869F2-8B73-2C05-77EF-2A10FF8A1224}"/>
          </ac:spMkLst>
        </pc:spChg>
      </pc:sldChg>
      <pc:sldChg chg="new">
        <pc:chgData name="Mukul Chauhan" userId="S::mukul.chauhan@xenonstack.com::17de486e-48d4-4974-94d6-08213a325826" providerId="AD" clId="Web-{255DD777-1C59-5DC8-AF57-5CE801A485C4}" dt="2025-01-30T08:35:35.810" v="191"/>
        <pc:sldMkLst>
          <pc:docMk/>
          <pc:sldMk cId="594843534" sldId="1878"/>
        </pc:sldMkLst>
      </pc:sldChg>
    </pc:docChg>
  </pc:docChgLst>
  <pc:docChgLst>
    <pc:chgData name="Mukul Chauhan" userId="S::mukul.chauhan@xenonstack.com::17de486e-48d4-4974-94d6-08213a325826" providerId="AD" clId="Web-{2D3AAA44-4A2C-3391-214D-70A2112C3F76}"/>
    <pc:docChg chg="addSld modSld">
      <pc:chgData name="Mukul Chauhan" userId="S::mukul.chauhan@xenonstack.com::17de486e-48d4-4974-94d6-08213a325826" providerId="AD" clId="Web-{2D3AAA44-4A2C-3391-214D-70A2112C3F76}" dt="2025-01-31T05:46:35.794" v="406"/>
      <pc:docMkLst>
        <pc:docMk/>
      </pc:docMkLst>
      <pc:sldChg chg="modSp">
        <pc:chgData name="Mukul Chauhan" userId="S::mukul.chauhan@xenonstack.com::17de486e-48d4-4974-94d6-08213a325826" providerId="AD" clId="Web-{2D3AAA44-4A2C-3391-214D-70A2112C3F76}" dt="2025-01-31T04:48:44.421" v="22" actId="20577"/>
        <pc:sldMkLst>
          <pc:docMk/>
          <pc:sldMk cId="3732200030" sldId="1876"/>
        </pc:sldMkLst>
        <pc:spChg chg="mod">
          <ac:chgData name="Mukul Chauhan" userId="S::mukul.chauhan@xenonstack.com::17de486e-48d4-4974-94d6-08213a325826" providerId="AD" clId="Web-{2D3AAA44-4A2C-3391-214D-70A2112C3F76}" dt="2025-01-31T04:48:44.421" v="22" actId="20577"/>
          <ac:spMkLst>
            <pc:docMk/>
            <pc:sldMk cId="3732200030" sldId="1876"/>
            <ac:spMk id="3" creationId="{81D08E31-C576-21CB-7589-74EB7533B433}"/>
          </ac:spMkLst>
        </pc:spChg>
      </pc:sldChg>
      <pc:sldChg chg="addSp delSp modSp">
        <pc:chgData name="Mukul Chauhan" userId="S::mukul.chauhan@xenonstack.com::17de486e-48d4-4974-94d6-08213a325826" providerId="AD" clId="Web-{2D3AAA44-4A2C-3391-214D-70A2112C3F76}" dt="2025-01-31T05:03:18.175" v="88" actId="20577"/>
        <pc:sldMkLst>
          <pc:docMk/>
          <pc:sldMk cId="1921066416" sldId="1877"/>
        </pc:sldMkLst>
        <pc:spChg chg="mod">
          <ac:chgData name="Mukul Chauhan" userId="S::mukul.chauhan@xenonstack.com::17de486e-48d4-4974-94d6-08213a325826" providerId="AD" clId="Web-{2D3AAA44-4A2C-3391-214D-70A2112C3F76}" dt="2025-01-31T05:03:18.175" v="88" actId="20577"/>
          <ac:spMkLst>
            <pc:docMk/>
            <pc:sldMk cId="1921066416" sldId="1877"/>
            <ac:spMk id="3" creationId="{33096E91-8E27-1F57-AE81-AA556291E58D}"/>
          </ac:spMkLst>
        </pc:spChg>
        <pc:picChg chg="add del mod">
          <ac:chgData name="Mukul Chauhan" userId="S::mukul.chauhan@xenonstack.com::17de486e-48d4-4974-94d6-08213a325826" providerId="AD" clId="Web-{2D3AAA44-4A2C-3391-214D-70A2112C3F76}" dt="2025-01-31T05:01:33.907" v="81"/>
          <ac:picMkLst>
            <pc:docMk/>
            <pc:sldMk cId="1921066416" sldId="1877"/>
            <ac:picMk id="2" creationId="{650CE3A4-B269-9A28-70D4-684F772A648C}"/>
          </ac:picMkLst>
        </pc:picChg>
        <pc:picChg chg="del">
          <ac:chgData name="Mukul Chauhan" userId="S::mukul.chauhan@xenonstack.com::17de486e-48d4-4974-94d6-08213a325826" providerId="AD" clId="Web-{2D3AAA44-4A2C-3391-214D-70A2112C3F76}" dt="2025-01-31T04:55:18.211" v="23"/>
          <ac:picMkLst>
            <pc:docMk/>
            <pc:sldMk cId="1921066416" sldId="1877"/>
            <ac:picMk id="4" creationId="{925CC16D-B738-F37B-1ACC-1229BAB47FFF}"/>
          </ac:picMkLst>
        </pc:picChg>
        <pc:picChg chg="add mod">
          <ac:chgData name="Mukul Chauhan" userId="S::mukul.chauhan@xenonstack.com::17de486e-48d4-4974-94d6-08213a325826" providerId="AD" clId="Web-{2D3AAA44-4A2C-3391-214D-70A2112C3F76}" dt="2025-01-31T05:02:48.706" v="87" actId="1076"/>
          <ac:picMkLst>
            <pc:docMk/>
            <pc:sldMk cId="1921066416" sldId="1877"/>
            <ac:picMk id="5" creationId="{1B0B0E60-2AF0-018E-8D7E-100A2DB72C85}"/>
          </ac:picMkLst>
        </pc:picChg>
      </pc:sldChg>
      <pc:sldChg chg="addSp modSp new addAnim">
        <pc:chgData name="Mukul Chauhan" userId="S::mukul.chauhan@xenonstack.com::17de486e-48d4-4974-94d6-08213a325826" providerId="AD" clId="Web-{2D3AAA44-4A2C-3391-214D-70A2112C3F76}" dt="2025-01-31T05:46:35.794" v="406"/>
        <pc:sldMkLst>
          <pc:docMk/>
          <pc:sldMk cId="2842171145" sldId="1888"/>
        </pc:sldMkLst>
        <pc:spChg chg="mod">
          <ac:chgData name="Mukul Chauhan" userId="S::mukul.chauhan@xenonstack.com::17de486e-48d4-4974-94d6-08213a325826" providerId="AD" clId="Web-{2D3AAA44-4A2C-3391-214D-70A2112C3F76}" dt="2025-01-31T05:43:52.259" v="382" actId="14100"/>
          <ac:spMkLst>
            <pc:docMk/>
            <pc:sldMk cId="2842171145" sldId="1888"/>
            <ac:spMk id="2" creationId="{83E96C88-8E33-974F-C131-2DC1A4E5112C}"/>
          </ac:spMkLst>
        </pc:spChg>
        <pc:spChg chg="mod">
          <ac:chgData name="Mukul Chauhan" userId="S::mukul.chauhan@xenonstack.com::17de486e-48d4-4974-94d6-08213a325826" providerId="AD" clId="Web-{2D3AAA44-4A2C-3391-214D-70A2112C3F76}" dt="2025-01-31T05:46:24.513" v="405" actId="20577"/>
          <ac:spMkLst>
            <pc:docMk/>
            <pc:sldMk cId="2842171145" sldId="1888"/>
            <ac:spMk id="3" creationId="{D6DC4B3B-A8DC-DA70-7532-58F92719F41F}"/>
          </ac:spMkLst>
        </pc:spChg>
        <pc:picChg chg="add mod">
          <ac:chgData name="Mukul Chauhan" userId="S::mukul.chauhan@xenonstack.com::17de486e-48d4-4974-94d6-08213a325826" providerId="AD" clId="Web-{2D3AAA44-4A2C-3391-214D-70A2112C3F76}" dt="2025-01-31T05:44:05.103" v="385" actId="14100"/>
          <ac:picMkLst>
            <pc:docMk/>
            <pc:sldMk cId="2842171145" sldId="1888"/>
            <ac:picMk id="4" creationId="{F6F72BCB-ABFA-487D-D579-E4826EC022A3}"/>
          </ac:picMkLst>
        </pc:picChg>
      </pc:sldChg>
    </pc:docChg>
  </pc:docChgLst>
  <pc:docChgLst>
    <pc:chgData name="Mukul Chauhan" userId="S::mukul.chauhan@xenonstack.com::17de486e-48d4-4974-94d6-08213a325826" providerId="AD" clId="Web-{7D0C8690-597D-AC66-4B93-342568567D11}"/>
    <pc:docChg chg="addSld modSld">
      <pc:chgData name="Mukul Chauhan" userId="S::mukul.chauhan@xenonstack.com::17de486e-48d4-4974-94d6-08213a325826" providerId="AD" clId="Web-{7D0C8690-597D-AC66-4B93-342568567D11}" dt="2025-01-30T06:42:55.622" v="29" actId="20577"/>
      <pc:docMkLst>
        <pc:docMk/>
      </pc:docMkLst>
      <pc:sldChg chg="modSp">
        <pc:chgData name="Mukul Chauhan" userId="S::mukul.chauhan@xenonstack.com::17de486e-48d4-4974-94d6-08213a325826" providerId="AD" clId="Web-{7D0C8690-597D-AC66-4B93-342568567D11}" dt="2025-01-30T06:42:55.622" v="29" actId="20577"/>
        <pc:sldMkLst>
          <pc:docMk/>
          <pc:sldMk cId="3732200030" sldId="1876"/>
        </pc:sldMkLst>
        <pc:spChg chg="mod">
          <ac:chgData name="Mukul Chauhan" userId="S::mukul.chauhan@xenonstack.com::17de486e-48d4-4974-94d6-08213a325826" providerId="AD" clId="Web-{7D0C8690-597D-AC66-4B93-342568567D11}" dt="2025-01-30T06:42:55.622" v="29" actId="20577"/>
          <ac:spMkLst>
            <pc:docMk/>
            <pc:sldMk cId="3732200030" sldId="1876"/>
            <ac:spMk id="3" creationId="{81D08E31-C576-21CB-7589-74EB7533B433}"/>
          </ac:spMkLst>
        </pc:spChg>
      </pc:sldChg>
      <pc:sldChg chg="new">
        <pc:chgData name="Mukul Chauhan" userId="S::mukul.chauhan@xenonstack.com::17de486e-48d4-4974-94d6-08213a325826" providerId="AD" clId="Web-{7D0C8690-597D-AC66-4B93-342568567D11}" dt="2025-01-30T06:30:26.303" v="0"/>
        <pc:sldMkLst>
          <pc:docMk/>
          <pc:sldMk cId="1921066416" sldId="1877"/>
        </pc:sldMkLst>
      </pc:sldChg>
    </pc:docChg>
  </pc:docChgLst>
  <pc:docChgLst>
    <pc:chgData name="Mukul Chauhan" userId="S::mukul.chauhan@xenonstack.com::17de486e-48d4-4974-94d6-08213a325826" providerId="AD" clId="Web-{C0890CCA-F729-11E1-4464-6FCF13325C8F}"/>
    <pc:docChg chg="addSld modSld">
      <pc:chgData name="Mukul Chauhan" userId="S::mukul.chauhan@xenonstack.com::17de486e-48d4-4974-94d6-08213a325826" providerId="AD" clId="Web-{C0890CCA-F729-11E1-4464-6FCF13325C8F}" dt="2025-01-30T10:20:08.519" v="163"/>
      <pc:docMkLst>
        <pc:docMk/>
      </pc:docMkLst>
      <pc:sldChg chg="modSp addAnim">
        <pc:chgData name="Mukul Chauhan" userId="S::mukul.chauhan@xenonstack.com::17de486e-48d4-4974-94d6-08213a325826" providerId="AD" clId="Web-{C0890CCA-F729-11E1-4464-6FCF13325C8F}" dt="2025-01-30T09:57:46.462" v="21" actId="20577"/>
        <pc:sldMkLst>
          <pc:docMk/>
          <pc:sldMk cId="3904518945" sldId="1880"/>
        </pc:sldMkLst>
        <pc:spChg chg="mod">
          <ac:chgData name="Mukul Chauhan" userId="S::mukul.chauhan@xenonstack.com::17de486e-48d4-4974-94d6-08213a325826" providerId="AD" clId="Web-{C0890CCA-F729-11E1-4464-6FCF13325C8F}" dt="2025-01-30T09:57:46.462" v="21" actId="20577"/>
          <ac:spMkLst>
            <pc:docMk/>
            <pc:sldMk cId="3904518945" sldId="1880"/>
            <ac:spMk id="3" creationId="{BA475101-A239-2690-3665-980F6F5484CB}"/>
          </ac:spMkLst>
        </pc:spChg>
      </pc:sldChg>
      <pc:sldChg chg="modSp new addAnim">
        <pc:chgData name="Mukul Chauhan" userId="S::mukul.chauhan@xenonstack.com::17de486e-48d4-4974-94d6-08213a325826" providerId="AD" clId="Web-{C0890CCA-F729-11E1-4464-6FCF13325C8F}" dt="2025-01-30T10:15:12.001" v="96" actId="20577"/>
        <pc:sldMkLst>
          <pc:docMk/>
          <pc:sldMk cId="2494972113" sldId="1881"/>
        </pc:sldMkLst>
        <pc:spChg chg="mod">
          <ac:chgData name="Mukul Chauhan" userId="S::mukul.chauhan@xenonstack.com::17de486e-48d4-4974-94d6-08213a325826" providerId="AD" clId="Web-{C0890CCA-F729-11E1-4464-6FCF13325C8F}" dt="2025-01-30T10:13:26.688" v="54" actId="20577"/>
          <ac:spMkLst>
            <pc:docMk/>
            <pc:sldMk cId="2494972113" sldId="1881"/>
            <ac:spMk id="2" creationId="{1C4FD0D4-8C7B-0BDE-87C0-7F72F1502C98}"/>
          </ac:spMkLst>
        </pc:spChg>
        <pc:spChg chg="mod">
          <ac:chgData name="Mukul Chauhan" userId="S::mukul.chauhan@xenonstack.com::17de486e-48d4-4974-94d6-08213a325826" providerId="AD" clId="Web-{C0890CCA-F729-11E1-4464-6FCF13325C8F}" dt="2025-01-30T10:15:12.001" v="96" actId="20577"/>
          <ac:spMkLst>
            <pc:docMk/>
            <pc:sldMk cId="2494972113" sldId="1881"/>
            <ac:spMk id="3" creationId="{1F3823B7-56C0-CE6A-0FA4-6FB77BA7D85C}"/>
          </ac:spMkLst>
        </pc:spChg>
      </pc:sldChg>
      <pc:sldChg chg="modSp new addAnim">
        <pc:chgData name="Mukul Chauhan" userId="S::mukul.chauhan@xenonstack.com::17de486e-48d4-4974-94d6-08213a325826" providerId="AD" clId="Web-{C0890CCA-F729-11E1-4464-6FCF13325C8F}" dt="2025-01-30T10:20:08.519" v="163"/>
        <pc:sldMkLst>
          <pc:docMk/>
          <pc:sldMk cId="3939190685" sldId="1882"/>
        </pc:sldMkLst>
        <pc:spChg chg="mod">
          <ac:chgData name="Mukul Chauhan" userId="S::mukul.chauhan@xenonstack.com::17de486e-48d4-4974-94d6-08213a325826" providerId="AD" clId="Web-{C0890CCA-F729-11E1-4464-6FCF13325C8F}" dt="2025-01-30T10:17:10.237" v="106" actId="14100"/>
          <ac:spMkLst>
            <pc:docMk/>
            <pc:sldMk cId="3939190685" sldId="1882"/>
            <ac:spMk id="2" creationId="{2AD1A5CD-409E-3B39-3FA1-BAED05CB2FD1}"/>
          </ac:spMkLst>
        </pc:spChg>
        <pc:spChg chg="mod">
          <ac:chgData name="Mukul Chauhan" userId="S::mukul.chauhan@xenonstack.com::17de486e-48d4-4974-94d6-08213a325826" providerId="AD" clId="Web-{C0890CCA-F729-11E1-4464-6FCF13325C8F}" dt="2025-01-30T10:20:03.425" v="162" actId="20577"/>
          <ac:spMkLst>
            <pc:docMk/>
            <pc:sldMk cId="3939190685" sldId="1882"/>
            <ac:spMk id="3" creationId="{7D26A21F-659B-DCED-ABD2-9DCC5AA427CC}"/>
          </ac:spMkLst>
        </pc:spChg>
      </pc:sldChg>
    </pc:docChg>
  </pc:docChgLst>
  <pc:docChgLst>
    <pc:chgData name="Mukul Chauhan" userId="S::mukul.chauhan@xenonstack.com::17de486e-48d4-4974-94d6-08213a325826" providerId="AD" clId="Web-{2C344867-8BFB-DD2C-4C4D-24AB3363C847}"/>
    <pc:docChg chg="addSld delSld modSld sldOrd">
      <pc:chgData name="Mukul Chauhan" userId="S::mukul.chauhan@xenonstack.com::17de486e-48d4-4974-94d6-08213a325826" providerId="AD" clId="Web-{2C344867-8BFB-DD2C-4C4D-24AB3363C847}" dt="2025-01-31T11:26:46.528" v="87" actId="1076"/>
      <pc:docMkLst>
        <pc:docMk/>
      </pc:docMkLst>
      <pc:sldChg chg="modSp">
        <pc:chgData name="Mukul Chauhan" userId="S::mukul.chauhan@xenonstack.com::17de486e-48d4-4974-94d6-08213a325826" providerId="AD" clId="Web-{2C344867-8BFB-DD2C-4C4D-24AB3363C847}" dt="2025-01-31T11:26:46.528" v="87" actId="1076"/>
        <pc:sldMkLst>
          <pc:docMk/>
          <pc:sldMk cId="1921066416" sldId="1877"/>
        </pc:sldMkLst>
        <pc:picChg chg="mod">
          <ac:chgData name="Mukul Chauhan" userId="S::mukul.chauhan@xenonstack.com::17de486e-48d4-4974-94d6-08213a325826" providerId="AD" clId="Web-{2C344867-8BFB-DD2C-4C4D-24AB3363C847}" dt="2025-01-31T11:26:46.528" v="87" actId="1076"/>
          <ac:picMkLst>
            <pc:docMk/>
            <pc:sldMk cId="1921066416" sldId="1877"/>
            <ac:picMk id="5" creationId="{1B0B0E60-2AF0-018E-8D7E-100A2DB72C85}"/>
          </ac:picMkLst>
        </pc:picChg>
      </pc:sldChg>
      <pc:sldChg chg="ord">
        <pc:chgData name="Mukul Chauhan" userId="S::mukul.chauhan@xenonstack.com::17de486e-48d4-4974-94d6-08213a325826" providerId="AD" clId="Web-{2C344867-8BFB-DD2C-4C4D-24AB3363C847}" dt="2025-01-31T11:06:04.157" v="23"/>
        <pc:sldMkLst>
          <pc:docMk/>
          <pc:sldMk cId="4103982539" sldId="1887"/>
        </pc:sldMkLst>
      </pc:sldChg>
      <pc:sldChg chg="delSp modSp new">
        <pc:chgData name="Mukul Chauhan" userId="S::mukul.chauhan@xenonstack.com::17de486e-48d4-4974-94d6-08213a325826" providerId="AD" clId="Web-{2C344867-8BFB-DD2C-4C4D-24AB3363C847}" dt="2025-01-31T10:59:43.276" v="19" actId="14100"/>
        <pc:sldMkLst>
          <pc:docMk/>
          <pc:sldMk cId="1882981408" sldId="1894"/>
        </pc:sldMkLst>
        <pc:spChg chg="mod">
          <ac:chgData name="Mukul Chauhan" userId="S::mukul.chauhan@xenonstack.com::17de486e-48d4-4974-94d6-08213a325826" providerId="AD" clId="Web-{2C344867-8BFB-DD2C-4C4D-24AB3363C847}" dt="2025-01-31T10:59:43.276" v="19" actId="14100"/>
          <ac:spMkLst>
            <pc:docMk/>
            <pc:sldMk cId="1882981408" sldId="1894"/>
            <ac:spMk id="2" creationId="{32CF6A8E-2179-664D-851D-1D55D522E7B6}"/>
          </ac:spMkLst>
        </pc:spChg>
        <pc:spChg chg="del">
          <ac:chgData name="Mukul Chauhan" userId="S::mukul.chauhan@xenonstack.com::17de486e-48d4-4974-94d6-08213a325826" providerId="AD" clId="Web-{2C344867-8BFB-DD2C-4C4D-24AB3363C847}" dt="2025-01-31T10:59:23.448" v="12"/>
          <ac:spMkLst>
            <pc:docMk/>
            <pc:sldMk cId="1882981408" sldId="1894"/>
            <ac:spMk id="3" creationId="{F79999C6-0C89-3B40-7B06-8127B1767FD0}"/>
          </ac:spMkLst>
        </pc:spChg>
      </pc:sldChg>
      <pc:sldChg chg="new del">
        <pc:chgData name="Mukul Chauhan" userId="S::mukul.chauhan@xenonstack.com::17de486e-48d4-4974-94d6-08213a325826" providerId="AD" clId="Web-{2C344867-8BFB-DD2C-4C4D-24AB3363C847}" dt="2025-01-31T11:05:57.610" v="21"/>
        <pc:sldMkLst>
          <pc:docMk/>
          <pc:sldMk cId="1182654454" sldId="1895"/>
        </pc:sldMkLst>
      </pc:sldChg>
      <pc:sldChg chg="modSp new del">
        <pc:chgData name="Mukul Chauhan" userId="S::mukul.chauhan@xenonstack.com::17de486e-48d4-4974-94d6-08213a325826" providerId="AD" clId="Web-{2C344867-8BFB-DD2C-4C4D-24AB3363C847}" dt="2025-01-31T11:09:03.925" v="86"/>
        <pc:sldMkLst>
          <pc:docMk/>
          <pc:sldMk cId="1985337032" sldId="1895"/>
        </pc:sldMkLst>
        <pc:spChg chg="mod">
          <ac:chgData name="Mukul Chauhan" userId="S::mukul.chauhan@xenonstack.com::17de486e-48d4-4974-94d6-08213a325826" providerId="AD" clId="Web-{2C344867-8BFB-DD2C-4C4D-24AB3363C847}" dt="2025-01-31T11:07:16.611" v="71" actId="14100"/>
          <ac:spMkLst>
            <pc:docMk/>
            <pc:sldMk cId="1985337032" sldId="1895"/>
            <ac:spMk id="2" creationId="{82DABC60-A3DE-D7B5-50AE-8C12C6148C0D}"/>
          </ac:spMkLst>
        </pc:spChg>
        <pc:spChg chg="mod">
          <ac:chgData name="Mukul Chauhan" userId="S::mukul.chauhan@xenonstack.com::17de486e-48d4-4974-94d6-08213a325826" providerId="AD" clId="Web-{2C344867-8BFB-DD2C-4C4D-24AB3363C847}" dt="2025-01-31T11:08:00.455" v="85" actId="20577"/>
          <ac:spMkLst>
            <pc:docMk/>
            <pc:sldMk cId="1985337032" sldId="1895"/>
            <ac:spMk id="3" creationId="{E8BF0609-BD3C-CFE1-69A4-CF1B718B2434}"/>
          </ac:spMkLst>
        </pc:spChg>
      </pc:sldChg>
    </pc:docChg>
  </pc:docChgLst>
  <pc:docChgLst>
    <pc:chgData name="Mukul Chauhan" userId="S::mukul.chauhan@xenonstack.com::17de486e-48d4-4974-94d6-08213a325826" providerId="AD" clId="Web-{D756E10B-98E9-E09E-9A9F-0EFF38B293EE}"/>
    <pc:docChg chg="addSld modSld">
      <pc:chgData name="Mukul Chauhan" userId="S::mukul.chauhan@xenonstack.com::17de486e-48d4-4974-94d6-08213a325826" providerId="AD" clId="Web-{D756E10B-98E9-E09E-9A9F-0EFF38B293EE}" dt="2025-01-31T10:21:14.255" v="76" actId="20577"/>
      <pc:docMkLst>
        <pc:docMk/>
      </pc:docMkLst>
      <pc:sldChg chg="modSp">
        <pc:chgData name="Mukul Chauhan" userId="S::mukul.chauhan@xenonstack.com::17de486e-48d4-4974-94d6-08213a325826" providerId="AD" clId="Web-{D756E10B-98E9-E09E-9A9F-0EFF38B293EE}" dt="2025-01-31T10:21:14.255" v="76" actId="20577"/>
        <pc:sldMkLst>
          <pc:docMk/>
          <pc:sldMk cId="819573011" sldId="1892"/>
        </pc:sldMkLst>
        <pc:spChg chg="mod">
          <ac:chgData name="Mukul Chauhan" userId="S::mukul.chauhan@xenonstack.com::17de486e-48d4-4974-94d6-08213a325826" providerId="AD" clId="Web-{D756E10B-98E9-E09E-9A9F-0EFF38B293EE}" dt="2025-01-31T10:21:14.255" v="76" actId="20577"/>
          <ac:spMkLst>
            <pc:docMk/>
            <pc:sldMk cId="819573011" sldId="1892"/>
            <ac:spMk id="3" creationId="{F67B28D5-AAC7-8582-426D-6A308A51421C}"/>
          </ac:spMkLst>
        </pc:spChg>
      </pc:sldChg>
      <pc:sldChg chg="modSp new addAnim">
        <pc:chgData name="Mukul Chauhan" userId="S::mukul.chauhan@xenonstack.com::17de486e-48d4-4974-94d6-08213a325826" providerId="AD" clId="Web-{D756E10B-98E9-E09E-9A9F-0EFF38B293EE}" dt="2025-01-31T10:20:50.989" v="64" actId="20577"/>
        <pc:sldMkLst>
          <pc:docMk/>
          <pc:sldMk cId="3880944049" sldId="1893"/>
        </pc:sldMkLst>
        <pc:spChg chg="mod">
          <ac:chgData name="Mukul Chauhan" userId="S::mukul.chauhan@xenonstack.com::17de486e-48d4-4974-94d6-08213a325826" providerId="AD" clId="Web-{D756E10B-98E9-E09E-9A9F-0EFF38B293EE}" dt="2025-01-31T10:18:08.578" v="36" actId="14100"/>
          <ac:spMkLst>
            <pc:docMk/>
            <pc:sldMk cId="3880944049" sldId="1893"/>
            <ac:spMk id="2" creationId="{7CE395E9-7333-E9C2-0097-4FAFB12DFC62}"/>
          </ac:spMkLst>
        </pc:spChg>
        <pc:spChg chg="mod">
          <ac:chgData name="Mukul Chauhan" userId="S::mukul.chauhan@xenonstack.com::17de486e-48d4-4974-94d6-08213a325826" providerId="AD" clId="Web-{D756E10B-98E9-E09E-9A9F-0EFF38B293EE}" dt="2025-01-31T10:20:50.989" v="64" actId="20577"/>
          <ac:spMkLst>
            <pc:docMk/>
            <pc:sldMk cId="3880944049" sldId="1893"/>
            <ac:spMk id="3" creationId="{54C85B67-23D3-A171-FFAD-EF8D19773D88}"/>
          </ac:spMkLst>
        </pc:spChg>
      </pc:sldChg>
    </pc:docChg>
  </pc:docChgLst>
  <pc:docChgLst>
    <pc:chgData name="Mukul Chauhan" userId="S::mukul.chauhan@xenonstack.com::17de486e-48d4-4974-94d6-08213a325826" providerId="AD" clId="Web-{FBC54179-8B04-DC3E-CBC0-E1787E6F8257}"/>
    <pc:docChg chg="delSld modSld">
      <pc:chgData name="Mukul Chauhan" userId="S::mukul.chauhan@xenonstack.com::17de486e-48d4-4974-94d6-08213a325826" providerId="AD" clId="Web-{FBC54179-8B04-DC3E-CBC0-E1787E6F8257}" dt="2025-01-30T08:04:48.623" v="38"/>
      <pc:docMkLst>
        <pc:docMk/>
      </pc:docMkLst>
      <pc:sldChg chg="addSp delSp modSp">
        <pc:chgData name="Mukul Chauhan" userId="S::mukul.chauhan@xenonstack.com::17de486e-48d4-4974-94d6-08213a325826" providerId="AD" clId="Web-{FBC54179-8B04-DC3E-CBC0-E1787E6F8257}" dt="2025-01-30T08:02:03.793" v="16" actId="1076"/>
        <pc:sldMkLst>
          <pc:docMk/>
          <pc:sldMk cId="145185799" sldId="1869"/>
        </pc:sldMkLst>
        <pc:spChg chg="del">
          <ac:chgData name="Mukul Chauhan" userId="S::mukul.chauhan@xenonstack.com::17de486e-48d4-4974-94d6-08213a325826" providerId="AD" clId="Web-{FBC54179-8B04-DC3E-CBC0-E1787E6F8257}" dt="2025-01-30T08:01:46.059" v="12"/>
          <ac:spMkLst>
            <pc:docMk/>
            <pc:sldMk cId="145185799" sldId="1869"/>
            <ac:spMk id="2" creationId="{B33EF2DC-DB8A-901A-93D4-79C4867F0C0D}"/>
          </ac:spMkLst>
        </pc:spChg>
        <pc:spChg chg="mod">
          <ac:chgData name="Mukul Chauhan" userId="S::mukul.chauhan@xenonstack.com::17de486e-48d4-4974-94d6-08213a325826" providerId="AD" clId="Web-{FBC54179-8B04-DC3E-CBC0-E1787E6F8257}" dt="2025-01-30T08:01:59.637" v="15" actId="14100"/>
          <ac:spMkLst>
            <pc:docMk/>
            <pc:sldMk cId="145185799" sldId="1869"/>
            <ac:spMk id="3" creationId="{6AA26DD0-C177-7960-1AC6-4B1626DD47BD}"/>
          </ac:spMkLst>
        </pc:spChg>
        <pc:spChg chg="add mod">
          <ac:chgData name="Mukul Chauhan" userId="S::mukul.chauhan@xenonstack.com::17de486e-48d4-4974-94d6-08213a325826" providerId="AD" clId="Web-{FBC54179-8B04-DC3E-CBC0-E1787E6F8257}" dt="2025-01-30T08:01:46.059" v="12"/>
          <ac:spMkLst>
            <pc:docMk/>
            <pc:sldMk cId="145185799" sldId="1869"/>
            <ac:spMk id="6" creationId="{5D50F951-F28C-4439-743D-6141DBDC94A1}"/>
          </ac:spMkLst>
        </pc:spChg>
        <pc:picChg chg="mod">
          <ac:chgData name="Mukul Chauhan" userId="S::mukul.chauhan@xenonstack.com::17de486e-48d4-4974-94d6-08213a325826" providerId="AD" clId="Web-{FBC54179-8B04-DC3E-CBC0-E1787E6F8257}" dt="2025-01-30T08:02:03.793" v="16" actId="1076"/>
          <ac:picMkLst>
            <pc:docMk/>
            <pc:sldMk cId="145185799" sldId="1869"/>
            <ac:picMk id="4" creationId="{5CB4D4CC-5B60-0831-CEF8-0E9ECD430119}"/>
          </ac:picMkLst>
        </pc:picChg>
      </pc:sldChg>
      <pc:sldChg chg="del">
        <pc:chgData name="Mukul Chauhan" userId="S::mukul.chauhan@xenonstack.com::17de486e-48d4-4974-94d6-08213a325826" providerId="AD" clId="Web-{FBC54179-8B04-DC3E-CBC0-E1787E6F8257}" dt="2025-01-30T08:03:07.559" v="17"/>
        <pc:sldMkLst>
          <pc:docMk/>
          <pc:sldMk cId="2911215321" sldId="1871"/>
        </pc:sldMkLst>
      </pc:sldChg>
      <pc:sldChg chg="modSp addAnim">
        <pc:chgData name="Mukul Chauhan" userId="S::mukul.chauhan@xenonstack.com::17de486e-48d4-4974-94d6-08213a325826" providerId="AD" clId="Web-{FBC54179-8B04-DC3E-CBC0-E1787E6F8257}" dt="2025-01-30T08:04:48.623" v="38"/>
        <pc:sldMkLst>
          <pc:docMk/>
          <pc:sldMk cId="226597322" sldId="1872"/>
        </pc:sldMkLst>
        <pc:spChg chg="mod">
          <ac:chgData name="Mukul Chauhan" userId="S::mukul.chauhan@xenonstack.com::17de486e-48d4-4974-94d6-08213a325826" providerId="AD" clId="Web-{FBC54179-8B04-DC3E-CBC0-E1787E6F8257}" dt="2025-01-30T08:04:27.185" v="37" actId="20577"/>
          <ac:spMkLst>
            <pc:docMk/>
            <pc:sldMk cId="226597322" sldId="1872"/>
            <ac:spMk id="3" creationId="{786869F2-8B73-2C05-77EF-2A10FF8A1224}"/>
          </ac:spMkLst>
        </pc:spChg>
      </pc:sldChg>
      <pc:sldChg chg="del">
        <pc:chgData name="Mukul Chauhan" userId="S::mukul.chauhan@xenonstack.com::17de486e-48d4-4974-94d6-08213a325826" providerId="AD" clId="Web-{FBC54179-8B04-DC3E-CBC0-E1787E6F8257}" dt="2025-01-30T08:03:10.356" v="18"/>
        <pc:sldMkLst>
          <pc:docMk/>
          <pc:sldMk cId="408026323" sldId="1873"/>
        </pc:sldMkLst>
      </pc:sldChg>
      <pc:sldChg chg="addSp delSp modSp">
        <pc:chgData name="Mukul Chauhan" userId="S::mukul.chauhan@xenonstack.com::17de486e-48d4-4974-94d6-08213a325826" providerId="AD" clId="Web-{FBC54179-8B04-DC3E-CBC0-E1787E6F8257}" dt="2025-01-30T07:59:55.370" v="11" actId="1076"/>
        <pc:sldMkLst>
          <pc:docMk/>
          <pc:sldMk cId="1921066416" sldId="1877"/>
        </pc:sldMkLst>
        <pc:spChg chg="del">
          <ac:chgData name="Mukul Chauhan" userId="S::mukul.chauhan@xenonstack.com::17de486e-48d4-4974-94d6-08213a325826" providerId="AD" clId="Web-{FBC54179-8B04-DC3E-CBC0-E1787E6F8257}" dt="2025-01-30T07:59:14.495" v="0"/>
          <ac:spMkLst>
            <pc:docMk/>
            <pc:sldMk cId="1921066416" sldId="1877"/>
            <ac:spMk id="2" creationId="{CF915911-2ACB-56D2-4D22-943592316C46}"/>
          </ac:spMkLst>
        </pc:spChg>
        <pc:spChg chg="mod">
          <ac:chgData name="Mukul Chauhan" userId="S::mukul.chauhan@xenonstack.com::17de486e-48d4-4974-94d6-08213a325826" providerId="AD" clId="Web-{FBC54179-8B04-DC3E-CBC0-E1787E6F8257}" dt="2025-01-30T07:59:26.558" v="4" actId="14100"/>
          <ac:spMkLst>
            <pc:docMk/>
            <pc:sldMk cId="1921066416" sldId="1877"/>
            <ac:spMk id="3" creationId="{33096E91-8E27-1F57-AE81-AA556291E58D}"/>
          </ac:spMkLst>
        </pc:spChg>
        <pc:picChg chg="add mod">
          <ac:chgData name="Mukul Chauhan" userId="S::mukul.chauhan@xenonstack.com::17de486e-48d4-4974-94d6-08213a325826" providerId="AD" clId="Web-{FBC54179-8B04-DC3E-CBC0-E1787E6F8257}" dt="2025-01-30T07:59:55.370" v="11" actId="1076"/>
          <ac:picMkLst>
            <pc:docMk/>
            <pc:sldMk cId="1921066416" sldId="1877"/>
            <ac:picMk id="4" creationId="{925CC16D-B738-F37B-1ACC-1229BAB47FFF}"/>
          </ac:picMkLst>
        </pc:picChg>
      </pc:sldChg>
    </pc:docChg>
  </pc:docChgLst>
  <pc:docChgLst>
    <pc:chgData name="Mukul Chauhan" userId="S::mukul.chauhan@xenonstack.com::17de486e-48d4-4974-94d6-08213a325826" providerId="AD" clId="Web-{22CB4FDB-8CFB-1343-7E21-2F122937A5DC}"/>
    <pc:docChg chg="modSld">
      <pc:chgData name="Mukul Chauhan" userId="S::mukul.chauhan@xenonstack.com::17de486e-48d4-4974-94d6-08213a325826" providerId="AD" clId="Web-{22CB4FDB-8CFB-1343-7E21-2F122937A5DC}" dt="2025-01-30T03:29:11.142" v="4" actId="20577"/>
      <pc:docMkLst>
        <pc:docMk/>
      </pc:docMkLst>
      <pc:sldChg chg="modSp">
        <pc:chgData name="Mukul Chauhan" userId="S::mukul.chauhan@xenonstack.com::17de486e-48d4-4974-94d6-08213a325826" providerId="AD" clId="Web-{22CB4FDB-8CFB-1343-7E21-2F122937A5DC}" dt="2025-01-30T03:29:11.142" v="4" actId="20577"/>
        <pc:sldMkLst>
          <pc:docMk/>
          <pc:sldMk cId="145185799" sldId="1869"/>
        </pc:sldMkLst>
        <pc:spChg chg="mod">
          <ac:chgData name="Mukul Chauhan" userId="S::mukul.chauhan@xenonstack.com::17de486e-48d4-4974-94d6-08213a325826" providerId="AD" clId="Web-{22CB4FDB-8CFB-1343-7E21-2F122937A5DC}" dt="2025-01-30T03:29:11.142" v="4" actId="20577"/>
          <ac:spMkLst>
            <pc:docMk/>
            <pc:sldMk cId="145185799" sldId="1869"/>
            <ac:spMk id="2" creationId="{B33EF2DC-DB8A-901A-93D4-79C4867F0C0D}"/>
          </ac:spMkLst>
        </pc:spChg>
      </pc:sldChg>
    </pc:docChg>
  </pc:docChgLst>
  <pc:docChgLst>
    <pc:chgData name="Mukul Chauhan" userId="S::mukul.chauhan@xenonstack.com::17de486e-48d4-4974-94d6-08213a325826" providerId="AD" clId="Web-{CC59C920-1AE7-6C26-F68C-8DC1FE48AB3D}"/>
    <pc:docChg chg="addSld delSld modSld">
      <pc:chgData name="Mukul Chauhan" userId="S::mukul.chauhan@xenonstack.com::17de486e-48d4-4974-94d6-08213a325826" providerId="AD" clId="Web-{CC59C920-1AE7-6C26-F68C-8DC1FE48AB3D}" dt="2025-01-30T09:43:41.295" v="95" actId="20577"/>
      <pc:docMkLst>
        <pc:docMk/>
      </pc:docMkLst>
      <pc:sldChg chg="modSp">
        <pc:chgData name="Mukul Chauhan" userId="S::mukul.chauhan@xenonstack.com::17de486e-48d4-4974-94d6-08213a325826" providerId="AD" clId="Web-{CC59C920-1AE7-6C26-F68C-8DC1FE48AB3D}" dt="2025-01-30T09:43:41.295" v="95" actId="20577"/>
        <pc:sldMkLst>
          <pc:docMk/>
          <pc:sldMk cId="227486621" sldId="1868"/>
        </pc:sldMkLst>
        <pc:spChg chg="mod">
          <ac:chgData name="Mukul Chauhan" userId="S::mukul.chauhan@xenonstack.com::17de486e-48d4-4974-94d6-08213a325826" providerId="AD" clId="Web-{CC59C920-1AE7-6C26-F68C-8DC1FE48AB3D}" dt="2025-01-30T09:43:41.295" v="95" actId="20577"/>
          <ac:spMkLst>
            <pc:docMk/>
            <pc:sldMk cId="227486621" sldId="1868"/>
            <ac:spMk id="3" creationId="{F56EA20C-5370-42F6-B4DC-901A27A7114E}"/>
          </ac:spMkLst>
        </pc:spChg>
      </pc:sldChg>
      <pc:sldChg chg="modSp delAnim">
        <pc:chgData name="Mukul Chauhan" userId="S::mukul.chauhan@xenonstack.com::17de486e-48d4-4974-94d6-08213a325826" providerId="AD" clId="Web-{CC59C920-1AE7-6C26-F68C-8DC1FE48AB3D}" dt="2025-01-30T09:42:29.294" v="92"/>
        <pc:sldMkLst>
          <pc:docMk/>
          <pc:sldMk cId="145185799" sldId="1869"/>
        </pc:sldMkLst>
        <pc:spChg chg="mod">
          <ac:chgData name="Mukul Chauhan" userId="S::mukul.chauhan@xenonstack.com::17de486e-48d4-4974-94d6-08213a325826" providerId="AD" clId="Web-{CC59C920-1AE7-6C26-F68C-8DC1FE48AB3D}" dt="2025-01-30T09:41:43.794" v="81" actId="20577"/>
          <ac:spMkLst>
            <pc:docMk/>
            <pc:sldMk cId="145185799" sldId="1869"/>
            <ac:spMk id="3" creationId="{6AA26DD0-C177-7960-1AC6-4B1626DD47BD}"/>
          </ac:spMkLst>
        </pc:spChg>
      </pc:sldChg>
      <pc:sldChg chg="addSp delSp modSp">
        <pc:chgData name="Mukul Chauhan" userId="S::mukul.chauhan@xenonstack.com::17de486e-48d4-4974-94d6-08213a325826" providerId="AD" clId="Web-{CC59C920-1AE7-6C26-F68C-8DC1FE48AB3D}" dt="2025-01-30T09:43:31.373" v="94" actId="20577"/>
        <pc:sldMkLst>
          <pc:docMk/>
          <pc:sldMk cId="226597322" sldId="1872"/>
        </pc:sldMkLst>
        <pc:spChg chg="mod">
          <ac:chgData name="Mukul Chauhan" userId="S::mukul.chauhan@xenonstack.com::17de486e-48d4-4974-94d6-08213a325826" providerId="AD" clId="Web-{CC59C920-1AE7-6C26-F68C-8DC1FE48AB3D}" dt="2025-01-30T09:43:31.373" v="94" actId="20577"/>
          <ac:spMkLst>
            <pc:docMk/>
            <pc:sldMk cId="226597322" sldId="1872"/>
            <ac:spMk id="3" creationId="{786869F2-8B73-2C05-77EF-2A10FF8A1224}"/>
          </ac:spMkLst>
        </pc:spChg>
        <pc:picChg chg="add del mod">
          <ac:chgData name="Mukul Chauhan" userId="S::mukul.chauhan@xenonstack.com::17de486e-48d4-4974-94d6-08213a325826" providerId="AD" clId="Web-{CC59C920-1AE7-6C26-F68C-8DC1FE48AB3D}" dt="2025-01-30T09:26:52.440" v="22"/>
          <ac:picMkLst>
            <pc:docMk/>
            <pc:sldMk cId="226597322" sldId="1872"/>
            <ac:picMk id="4" creationId="{9D552827-3707-0750-C5A3-7729146FED52}"/>
          </ac:picMkLst>
        </pc:picChg>
      </pc:sldChg>
      <pc:sldChg chg="del">
        <pc:chgData name="Mukul Chauhan" userId="S::mukul.chauhan@xenonstack.com::17de486e-48d4-4974-94d6-08213a325826" providerId="AD" clId="Web-{CC59C920-1AE7-6C26-F68C-8DC1FE48AB3D}" dt="2025-01-30T09:37:42.088" v="73"/>
        <pc:sldMkLst>
          <pc:docMk/>
          <pc:sldMk cId="408643547" sldId="1874"/>
        </pc:sldMkLst>
      </pc:sldChg>
      <pc:sldChg chg="del">
        <pc:chgData name="Mukul Chauhan" userId="S::mukul.chauhan@xenonstack.com::17de486e-48d4-4974-94d6-08213a325826" providerId="AD" clId="Web-{CC59C920-1AE7-6C26-F68C-8DC1FE48AB3D}" dt="2025-01-30T09:37:44.432" v="74"/>
        <pc:sldMkLst>
          <pc:docMk/>
          <pc:sldMk cId="2597558522" sldId="1875"/>
        </pc:sldMkLst>
      </pc:sldChg>
      <pc:sldChg chg="addSp delSp modSp">
        <pc:chgData name="Mukul Chauhan" userId="S::mukul.chauhan@xenonstack.com::17de486e-48d4-4974-94d6-08213a325826" providerId="AD" clId="Web-{CC59C920-1AE7-6C26-F68C-8DC1FE48AB3D}" dt="2025-01-30T09:30:41.708" v="53" actId="1076"/>
        <pc:sldMkLst>
          <pc:docMk/>
          <pc:sldMk cId="594843534" sldId="1878"/>
        </pc:sldMkLst>
        <pc:spChg chg="mod">
          <ac:chgData name="Mukul Chauhan" userId="S::mukul.chauhan@xenonstack.com::17de486e-48d4-4974-94d6-08213a325826" providerId="AD" clId="Web-{CC59C920-1AE7-6C26-F68C-8DC1FE48AB3D}" dt="2025-01-30T09:30:06.473" v="45" actId="14100"/>
          <ac:spMkLst>
            <pc:docMk/>
            <pc:sldMk cId="594843534" sldId="1878"/>
            <ac:spMk id="2" creationId="{CC59E79B-A9C2-3D84-EAAB-8315A62E9B7B}"/>
          </ac:spMkLst>
        </pc:spChg>
        <pc:spChg chg="mod">
          <ac:chgData name="Mukul Chauhan" userId="S::mukul.chauhan@xenonstack.com::17de486e-48d4-4974-94d6-08213a325826" providerId="AD" clId="Web-{CC59C920-1AE7-6C26-F68C-8DC1FE48AB3D}" dt="2025-01-30T09:30:34.911" v="51" actId="14100"/>
          <ac:spMkLst>
            <pc:docMk/>
            <pc:sldMk cId="594843534" sldId="1878"/>
            <ac:spMk id="3" creationId="{2946A0D2-901D-DC9D-B853-01C4E00D3C84}"/>
          </ac:spMkLst>
        </pc:spChg>
        <pc:picChg chg="add del mod">
          <ac:chgData name="Mukul Chauhan" userId="S::mukul.chauhan@xenonstack.com::17de486e-48d4-4974-94d6-08213a325826" providerId="AD" clId="Web-{CC59C920-1AE7-6C26-F68C-8DC1FE48AB3D}" dt="2025-01-30T09:29:24.582" v="35"/>
          <ac:picMkLst>
            <pc:docMk/>
            <pc:sldMk cId="594843534" sldId="1878"/>
            <ac:picMk id="4" creationId="{D68EEB7E-995C-1160-ECDA-9145C3A53077}"/>
          </ac:picMkLst>
        </pc:picChg>
        <pc:picChg chg="add mod">
          <ac:chgData name="Mukul Chauhan" userId="S::mukul.chauhan@xenonstack.com::17de486e-48d4-4974-94d6-08213a325826" providerId="AD" clId="Web-{CC59C920-1AE7-6C26-F68C-8DC1FE48AB3D}" dt="2025-01-30T09:30:41.708" v="53" actId="1076"/>
          <ac:picMkLst>
            <pc:docMk/>
            <pc:sldMk cId="594843534" sldId="1878"/>
            <ac:picMk id="5" creationId="{B8A0A976-E68A-CAC5-181A-B2EE5015A6A7}"/>
          </ac:picMkLst>
        </pc:picChg>
      </pc:sldChg>
      <pc:sldChg chg="addSp delSp modSp new">
        <pc:chgData name="Mukul Chauhan" userId="S::mukul.chauhan@xenonstack.com::17de486e-48d4-4974-94d6-08213a325826" providerId="AD" clId="Web-{CC59C920-1AE7-6C26-F68C-8DC1FE48AB3D}" dt="2025-01-30T09:35:31.805" v="72" actId="14100"/>
        <pc:sldMkLst>
          <pc:docMk/>
          <pc:sldMk cId="2426499843" sldId="1879"/>
        </pc:sldMkLst>
        <pc:spChg chg="del">
          <ac:chgData name="Mukul Chauhan" userId="S::mukul.chauhan@xenonstack.com::17de486e-48d4-4974-94d6-08213a325826" providerId="AD" clId="Web-{CC59C920-1AE7-6C26-F68C-8DC1FE48AB3D}" dt="2025-01-30T09:30:54.740" v="55"/>
          <ac:spMkLst>
            <pc:docMk/>
            <pc:sldMk cId="2426499843" sldId="1879"/>
            <ac:spMk id="2" creationId="{6BFD780E-407E-FA89-151E-F8DFCC16E15A}"/>
          </ac:spMkLst>
        </pc:spChg>
        <pc:spChg chg="mod">
          <ac:chgData name="Mukul Chauhan" userId="S::mukul.chauhan@xenonstack.com::17de486e-48d4-4974-94d6-08213a325826" providerId="AD" clId="Web-{CC59C920-1AE7-6C26-F68C-8DC1FE48AB3D}" dt="2025-01-30T09:31:04.271" v="59" actId="14100"/>
          <ac:spMkLst>
            <pc:docMk/>
            <pc:sldMk cId="2426499843" sldId="1879"/>
            <ac:spMk id="3" creationId="{D34468C4-E96D-852A-49C6-7A6FAA973214}"/>
          </ac:spMkLst>
        </pc:spChg>
        <pc:picChg chg="add mod">
          <ac:chgData name="Mukul Chauhan" userId="S::mukul.chauhan@xenonstack.com::17de486e-48d4-4974-94d6-08213a325826" providerId="AD" clId="Web-{CC59C920-1AE7-6C26-F68C-8DC1FE48AB3D}" dt="2025-01-30T09:35:31.805" v="72" actId="14100"/>
          <ac:picMkLst>
            <pc:docMk/>
            <pc:sldMk cId="2426499843" sldId="1879"/>
            <ac:picMk id="4" creationId="{287FB0D2-EB18-8F0F-E28B-56B75A3E3100}"/>
          </ac:picMkLst>
        </pc:picChg>
      </pc:sldChg>
      <pc:sldChg chg="modSp new">
        <pc:chgData name="Mukul Chauhan" userId="S::mukul.chauhan@xenonstack.com::17de486e-48d4-4974-94d6-08213a325826" providerId="AD" clId="Web-{CC59C920-1AE7-6C26-F68C-8DC1FE48AB3D}" dt="2025-01-30T09:42:13.122" v="91" actId="14100"/>
        <pc:sldMkLst>
          <pc:docMk/>
          <pc:sldMk cId="3904518945" sldId="1880"/>
        </pc:sldMkLst>
        <pc:spChg chg="mod">
          <ac:chgData name="Mukul Chauhan" userId="S::mukul.chauhan@xenonstack.com::17de486e-48d4-4974-94d6-08213a325826" providerId="AD" clId="Web-{CC59C920-1AE7-6C26-F68C-8DC1FE48AB3D}" dt="2025-01-30T09:42:01.138" v="87" actId="14100"/>
          <ac:spMkLst>
            <pc:docMk/>
            <pc:sldMk cId="3904518945" sldId="1880"/>
            <ac:spMk id="2" creationId="{5B15794E-B4FE-3095-9402-4A7AAFE5D2D6}"/>
          </ac:spMkLst>
        </pc:spChg>
        <pc:spChg chg="mod">
          <ac:chgData name="Mukul Chauhan" userId="S::mukul.chauhan@xenonstack.com::17de486e-48d4-4974-94d6-08213a325826" providerId="AD" clId="Web-{CC59C920-1AE7-6C26-F68C-8DC1FE48AB3D}" dt="2025-01-30T09:42:13.122" v="91" actId="14100"/>
          <ac:spMkLst>
            <pc:docMk/>
            <pc:sldMk cId="3904518945" sldId="1880"/>
            <ac:spMk id="3" creationId="{BA475101-A239-2690-3665-980F6F5484CB}"/>
          </ac:spMkLst>
        </pc:spChg>
      </pc:sldChg>
    </pc:docChg>
  </pc:docChgLst>
  <pc:docChgLst>
    <pc:chgData name="Mukul Chauhan" userId="S::mukul.chauhan@xenonstack.com::17de486e-48d4-4974-94d6-08213a325826" providerId="AD" clId="Web-{9560DC26-171A-9DE7-FE02-EAB1F76D24BD}"/>
    <pc:docChg chg="modSld">
      <pc:chgData name="Mukul Chauhan" userId="S::mukul.chauhan@xenonstack.com::17de486e-48d4-4974-94d6-08213a325826" providerId="AD" clId="Web-{9560DC26-171A-9DE7-FE02-EAB1F76D24BD}" dt="2025-02-03T02:42:21.462" v="0" actId="1076"/>
      <pc:docMkLst>
        <pc:docMk/>
      </pc:docMkLst>
      <pc:sldChg chg="modSp">
        <pc:chgData name="Mukul Chauhan" userId="S::mukul.chauhan@xenonstack.com::17de486e-48d4-4974-94d6-08213a325826" providerId="AD" clId="Web-{9560DC26-171A-9DE7-FE02-EAB1F76D24BD}" dt="2025-02-03T02:42:21.462" v="0" actId="1076"/>
        <pc:sldMkLst>
          <pc:docMk/>
          <pc:sldMk cId="3905590859" sldId="1891"/>
        </pc:sldMkLst>
        <pc:picChg chg="mod">
          <ac:chgData name="Mukul Chauhan" userId="S::mukul.chauhan@xenonstack.com::17de486e-48d4-4974-94d6-08213a325826" providerId="AD" clId="Web-{9560DC26-171A-9DE7-FE02-EAB1F76D24BD}" dt="2025-02-03T02:42:21.462" v="0" actId="1076"/>
          <ac:picMkLst>
            <pc:docMk/>
            <pc:sldMk cId="3905590859" sldId="1891"/>
            <ac:picMk id="4" creationId="{636B784D-0478-64F0-0473-B942C632566B}"/>
          </ac:picMkLst>
        </pc:picChg>
      </pc:sldChg>
    </pc:docChg>
  </pc:docChgLst>
  <pc:docChgLst>
    <pc:chgData name="Mukul Chauhan" userId="S::mukul.chauhan@xenonstack.com::17de486e-48d4-4974-94d6-08213a325826" providerId="AD" clId="Web-{01FAC9F4-CC15-705E-0FC8-1C291C84770E}"/>
    <pc:docChg chg="modSld">
      <pc:chgData name="Mukul Chauhan" userId="S::mukul.chauhan@xenonstack.com::17de486e-48d4-4974-94d6-08213a325826" providerId="AD" clId="Web-{01FAC9F4-CC15-705E-0FC8-1C291C84770E}" dt="2025-02-03T11:11:26.354" v="0" actId="1076"/>
      <pc:docMkLst>
        <pc:docMk/>
      </pc:docMkLst>
      <pc:sldChg chg="modSp">
        <pc:chgData name="Mukul Chauhan" userId="S::mukul.chauhan@xenonstack.com::17de486e-48d4-4974-94d6-08213a325826" providerId="AD" clId="Web-{01FAC9F4-CC15-705E-0FC8-1C291C84770E}" dt="2025-02-03T11:11:26.354" v="0" actId="1076"/>
        <pc:sldMkLst>
          <pc:docMk/>
          <pc:sldMk cId="3905590859" sldId="1891"/>
        </pc:sldMkLst>
        <pc:picChg chg="mod">
          <ac:chgData name="Mukul Chauhan" userId="S::mukul.chauhan@xenonstack.com::17de486e-48d4-4974-94d6-08213a325826" providerId="AD" clId="Web-{01FAC9F4-CC15-705E-0FC8-1C291C84770E}" dt="2025-02-03T11:11:26.354" v="0" actId="1076"/>
          <ac:picMkLst>
            <pc:docMk/>
            <pc:sldMk cId="3905590859" sldId="1891"/>
            <ac:picMk id="4" creationId="{636B784D-0478-64F0-0473-B942C632566B}"/>
          </ac:picMkLst>
        </pc:picChg>
      </pc:sldChg>
    </pc:docChg>
  </pc:docChgLst>
  <pc:docChgLst>
    <pc:chgData name="Mukul Chauhan" userId="S::mukul.chauhan@xenonstack.com::17de486e-48d4-4974-94d6-08213a325826" providerId="AD" clId="Web-{0DDCDCC2-55C4-237B-1A5A-79C0A9DBE969}"/>
    <pc:docChg chg="addSld delSld modSld sldOrd">
      <pc:chgData name="Mukul Chauhan" userId="S::mukul.chauhan@xenonstack.com::17de486e-48d4-4974-94d6-08213a325826" providerId="AD" clId="Web-{0DDCDCC2-55C4-237B-1A5A-79C0A9DBE969}" dt="2025-01-31T08:42:41.470" v="458"/>
      <pc:docMkLst>
        <pc:docMk/>
      </pc:docMkLst>
      <pc:sldChg chg="addSp modSp del ord">
        <pc:chgData name="Mukul Chauhan" userId="S::mukul.chauhan@xenonstack.com::17de486e-48d4-4974-94d6-08213a325826" providerId="AD" clId="Web-{0DDCDCC2-55C4-237B-1A5A-79C0A9DBE969}" dt="2025-01-31T06:22:28.201" v="116"/>
        <pc:sldMkLst>
          <pc:docMk/>
          <pc:sldMk cId="2891077059" sldId="1885"/>
        </pc:sldMkLst>
        <pc:spChg chg="mod">
          <ac:chgData name="Mukul Chauhan" userId="S::mukul.chauhan@xenonstack.com::17de486e-48d4-4974-94d6-08213a325826" providerId="AD" clId="Web-{0DDCDCC2-55C4-237B-1A5A-79C0A9DBE969}" dt="2025-01-31T06:16:01.240" v="28" actId="20577"/>
          <ac:spMkLst>
            <pc:docMk/>
            <pc:sldMk cId="2891077059" sldId="1885"/>
            <ac:spMk id="3" creationId="{69E6C565-CF18-4527-26DA-29FC8FDFA3D6}"/>
          </ac:spMkLst>
        </pc:spChg>
        <pc:picChg chg="add mod">
          <ac:chgData name="Mukul Chauhan" userId="S::mukul.chauhan@xenonstack.com::17de486e-48d4-4974-94d6-08213a325826" providerId="AD" clId="Web-{0DDCDCC2-55C4-237B-1A5A-79C0A9DBE969}" dt="2025-01-31T06:16:07.115" v="29" actId="14100"/>
          <ac:picMkLst>
            <pc:docMk/>
            <pc:sldMk cId="2891077059" sldId="1885"/>
            <ac:picMk id="4" creationId="{C191B001-A732-4139-0892-4C1B4A99C5DF}"/>
          </ac:picMkLst>
        </pc:picChg>
      </pc:sldChg>
      <pc:sldChg chg="ord">
        <pc:chgData name="Mukul Chauhan" userId="S::mukul.chauhan@xenonstack.com::17de486e-48d4-4974-94d6-08213a325826" providerId="AD" clId="Web-{0DDCDCC2-55C4-237B-1A5A-79C0A9DBE969}" dt="2025-01-31T06:15:18.645" v="23"/>
        <pc:sldMkLst>
          <pc:docMk/>
          <pc:sldMk cId="2842171145" sldId="1888"/>
        </pc:sldMkLst>
      </pc:sldChg>
      <pc:sldChg chg="addSp modSp ord">
        <pc:chgData name="Mukul Chauhan" userId="S::mukul.chauhan@xenonstack.com::17de486e-48d4-4974-94d6-08213a325826" providerId="AD" clId="Web-{0DDCDCC2-55C4-237B-1A5A-79C0A9DBE969}" dt="2025-01-31T06:22:23.842" v="115"/>
        <pc:sldMkLst>
          <pc:docMk/>
          <pc:sldMk cId="240194347" sldId="1889"/>
        </pc:sldMkLst>
        <pc:spChg chg="mod">
          <ac:chgData name="Mukul Chauhan" userId="S::mukul.chauhan@xenonstack.com::17de486e-48d4-4974-94d6-08213a325826" providerId="AD" clId="Web-{0DDCDCC2-55C4-237B-1A5A-79C0A9DBE969}" dt="2025-01-31T06:11:00.608" v="7" actId="14100"/>
          <ac:spMkLst>
            <pc:docMk/>
            <pc:sldMk cId="240194347" sldId="1889"/>
            <ac:spMk id="2" creationId="{0FF82205-2F78-A31B-F76B-29406845A051}"/>
          </ac:spMkLst>
        </pc:spChg>
        <pc:spChg chg="mod">
          <ac:chgData name="Mukul Chauhan" userId="S::mukul.chauhan@xenonstack.com::17de486e-48d4-4974-94d6-08213a325826" providerId="AD" clId="Web-{0DDCDCC2-55C4-237B-1A5A-79C0A9DBE969}" dt="2025-01-31T06:21:59.763" v="114" actId="20577"/>
          <ac:spMkLst>
            <pc:docMk/>
            <pc:sldMk cId="240194347" sldId="1889"/>
            <ac:spMk id="3" creationId="{EE74EDCA-1E27-C38D-4DBA-81EBD096B709}"/>
          </ac:spMkLst>
        </pc:spChg>
        <pc:picChg chg="add mod">
          <ac:chgData name="Mukul Chauhan" userId="S::mukul.chauhan@xenonstack.com::17de486e-48d4-4974-94d6-08213a325826" providerId="AD" clId="Web-{0DDCDCC2-55C4-237B-1A5A-79C0A9DBE969}" dt="2025-01-31T06:18:47.243" v="69" actId="14100"/>
          <ac:picMkLst>
            <pc:docMk/>
            <pc:sldMk cId="240194347" sldId="1889"/>
            <ac:picMk id="4" creationId="{2D6F57B9-D780-C624-B808-6E85D50A4DF6}"/>
          </ac:picMkLst>
        </pc:picChg>
      </pc:sldChg>
      <pc:sldChg chg="addSp modSp new addAnim delAnim">
        <pc:chgData name="Mukul Chauhan" userId="S::mukul.chauhan@xenonstack.com::17de486e-48d4-4974-94d6-08213a325826" providerId="AD" clId="Web-{0DDCDCC2-55C4-237B-1A5A-79C0A9DBE969}" dt="2025-01-31T08:42:41.470" v="458"/>
        <pc:sldMkLst>
          <pc:docMk/>
          <pc:sldMk cId="3235825968" sldId="1890"/>
        </pc:sldMkLst>
        <pc:spChg chg="mod">
          <ac:chgData name="Mukul Chauhan" userId="S::mukul.chauhan@xenonstack.com::17de486e-48d4-4974-94d6-08213a325826" providerId="AD" clId="Web-{0DDCDCC2-55C4-237B-1A5A-79C0A9DBE969}" dt="2025-01-31T08:29:54.655" v="394" actId="14100"/>
          <ac:spMkLst>
            <pc:docMk/>
            <pc:sldMk cId="3235825968" sldId="1890"/>
            <ac:spMk id="2" creationId="{CF3C4BA6-FCC0-435D-DA34-B82A6D9D0FDA}"/>
          </ac:spMkLst>
        </pc:spChg>
        <pc:spChg chg="mod">
          <ac:chgData name="Mukul Chauhan" userId="S::mukul.chauhan@xenonstack.com::17de486e-48d4-4974-94d6-08213a325826" providerId="AD" clId="Web-{0DDCDCC2-55C4-237B-1A5A-79C0A9DBE969}" dt="2025-01-31T08:42:29.064" v="456" actId="20577"/>
          <ac:spMkLst>
            <pc:docMk/>
            <pc:sldMk cId="3235825968" sldId="1890"/>
            <ac:spMk id="3" creationId="{01F1FEFF-4AD4-AD79-FE9C-807F6EA01E7B}"/>
          </ac:spMkLst>
        </pc:spChg>
        <pc:picChg chg="add mod">
          <ac:chgData name="Mukul Chauhan" userId="S::mukul.chauhan@xenonstack.com::17de486e-48d4-4974-94d6-08213a325826" providerId="AD" clId="Web-{0DDCDCC2-55C4-237B-1A5A-79C0A9DBE969}" dt="2025-01-31T08:30:24.280" v="402" actId="14100"/>
          <ac:picMkLst>
            <pc:docMk/>
            <pc:sldMk cId="3235825968" sldId="1890"/>
            <ac:picMk id="4" creationId="{1A1EDF22-E9A2-734D-9B0D-D3C11965E743}"/>
          </ac:picMkLst>
        </pc:picChg>
      </pc:sldChg>
      <pc:sldChg chg="addSp modSp new addAnim">
        <pc:chgData name="Mukul Chauhan" userId="S::mukul.chauhan@xenonstack.com::17de486e-48d4-4974-94d6-08213a325826" providerId="AD" clId="Web-{0DDCDCC2-55C4-237B-1A5A-79C0A9DBE969}" dt="2025-01-31T08:41:25.251" v="451"/>
        <pc:sldMkLst>
          <pc:docMk/>
          <pc:sldMk cId="3905590859" sldId="1891"/>
        </pc:sldMkLst>
        <pc:spChg chg="mod">
          <ac:chgData name="Mukul Chauhan" userId="S::mukul.chauhan@xenonstack.com::17de486e-48d4-4974-94d6-08213a325826" providerId="AD" clId="Web-{0DDCDCC2-55C4-237B-1A5A-79C0A9DBE969}" dt="2025-01-31T08:34:49.422" v="421" actId="14100"/>
          <ac:spMkLst>
            <pc:docMk/>
            <pc:sldMk cId="3905590859" sldId="1891"/>
            <ac:spMk id="2" creationId="{CF5B3524-D18A-9EF0-E217-727EF36D1D5A}"/>
          </ac:spMkLst>
        </pc:spChg>
        <pc:spChg chg="mod">
          <ac:chgData name="Mukul Chauhan" userId="S::mukul.chauhan@xenonstack.com::17de486e-48d4-4974-94d6-08213a325826" providerId="AD" clId="Web-{0DDCDCC2-55C4-237B-1A5A-79C0A9DBE969}" dt="2025-01-31T08:38:31.907" v="439" actId="14100"/>
          <ac:spMkLst>
            <pc:docMk/>
            <pc:sldMk cId="3905590859" sldId="1891"/>
            <ac:spMk id="3" creationId="{B55A18C5-ABDC-23D6-9856-D347623B418E}"/>
          </ac:spMkLst>
        </pc:spChg>
        <pc:picChg chg="add mod">
          <ac:chgData name="Mukul Chauhan" userId="S::mukul.chauhan@xenonstack.com::17de486e-48d4-4974-94d6-08213a325826" providerId="AD" clId="Web-{0DDCDCC2-55C4-237B-1A5A-79C0A9DBE969}" dt="2025-01-31T08:38:34.563" v="440" actId="1076"/>
          <ac:picMkLst>
            <pc:docMk/>
            <pc:sldMk cId="3905590859" sldId="1891"/>
            <ac:picMk id="4" creationId="{636B784D-0478-64F0-0473-B942C632566B}"/>
          </ac:picMkLst>
        </pc:picChg>
      </pc:sldChg>
      <pc:sldChg chg="modSp new">
        <pc:chgData name="Mukul Chauhan" userId="S::mukul.chauhan@xenonstack.com::17de486e-48d4-4974-94d6-08213a325826" providerId="AD" clId="Web-{0DDCDCC2-55C4-237B-1A5A-79C0A9DBE969}" dt="2025-01-31T08:40:05.313" v="447" actId="14100"/>
        <pc:sldMkLst>
          <pc:docMk/>
          <pc:sldMk cId="819573011" sldId="1892"/>
        </pc:sldMkLst>
        <pc:spChg chg="mod">
          <ac:chgData name="Mukul Chauhan" userId="S::mukul.chauhan@xenonstack.com::17de486e-48d4-4974-94d6-08213a325826" providerId="AD" clId="Web-{0DDCDCC2-55C4-237B-1A5A-79C0A9DBE969}" dt="2025-01-31T08:40:05.313" v="447" actId="14100"/>
          <ac:spMkLst>
            <pc:docMk/>
            <pc:sldMk cId="819573011" sldId="1892"/>
            <ac:spMk id="2" creationId="{C1439A8D-4D58-FFDB-F742-4F39CF0408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Insert subtitle here</a:t>
            </a:r>
          </a:p>
          <a:p>
            <a:pPr lvl="1"/>
            <a:r>
              <a:rPr lang="en-US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eeksforgeeks.org/depth-first-traversal-for-a-graph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507355"/>
            <a:ext cx="9141397" cy="756807"/>
          </a:xfrm>
        </p:spPr>
        <p:txBody>
          <a:bodyPr/>
          <a:lstStyle/>
          <a:p>
            <a:r>
              <a:rPr lang="en-US" sz="4800">
                <a:cs typeface="Segoe UI"/>
              </a:rPr>
              <a:t>PRESENTATION: L1M4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3911-B073-2E9B-0FFA-8E48E5D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" y="192328"/>
            <a:ext cx="5855066" cy="557238"/>
          </a:xfrm>
        </p:spPr>
        <p:txBody>
          <a:bodyPr/>
          <a:lstStyle/>
          <a:p>
            <a:r>
              <a:rPr lang="en-US" sz="2800">
                <a:cs typeface="Segoe UI"/>
              </a:rPr>
              <a:t>Missionaries and Cannibals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869F2-8B73-2C05-77EF-2A10FF8A12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8049" y="1537134"/>
            <a:ext cx="10003743" cy="5317542"/>
          </a:xfrm>
        </p:spPr>
        <p:txBody>
          <a:bodyPr wrap="square" lIns="0" tIns="0" rIns="0" bIns="0" anchor="t">
            <a:noAutofit/>
          </a:bodyPr>
          <a:lstStyle/>
          <a:p>
            <a:pPr marL="342900" indent="-342900" algn="l"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342900" indent="-342900" algn="l">
              <a:buChar char="•"/>
            </a:pPr>
            <a:r>
              <a:rPr lang="en-GB" sz="2000" b="1">
                <a:latin typeface="Roboto"/>
                <a:ea typeface="Roboto"/>
                <a:cs typeface="Roboto"/>
              </a:rPr>
              <a:t> Understanding the problem:- </a:t>
            </a:r>
          </a:p>
          <a:p>
            <a:pPr marL="342900" indent="-342900" algn="l">
              <a:buChar char="•"/>
            </a:pPr>
            <a:endParaRPr lang="en-GB" sz="2000" b="1" u="sng">
              <a:latin typeface="Roboto"/>
              <a:ea typeface="Roboto"/>
              <a:cs typeface="Roboto"/>
            </a:endParaRPr>
          </a:p>
          <a:p>
            <a:pPr marL="342900" indent="-342900" algn="l">
              <a:buChar char="•"/>
            </a:pPr>
            <a:r>
              <a:rPr lang="en-GB" sz="2000" b="1">
                <a:latin typeface="Roboto"/>
                <a:ea typeface="Roboto"/>
                <a:cs typeface="Roboto"/>
              </a:rPr>
              <a:t>Boat can hold only two </a:t>
            </a:r>
            <a:r>
              <a:rPr lang="en-GB" sz="2000" b="1" err="1">
                <a:latin typeface="Roboto"/>
                <a:ea typeface="Roboto"/>
                <a:cs typeface="Roboto"/>
              </a:rPr>
              <a:t>persion</a:t>
            </a:r>
            <a:r>
              <a:rPr lang="en-GB" sz="2000" b="1">
                <a:latin typeface="Roboto"/>
                <a:ea typeface="Roboto"/>
                <a:cs typeface="Roboto"/>
              </a:rPr>
              <a:t>.</a:t>
            </a:r>
          </a:p>
          <a:p>
            <a:pPr marL="342900" indent="-342900" algn="l">
              <a:buChar char="•"/>
            </a:pPr>
            <a:r>
              <a:rPr lang="en-GB" b="1">
                <a:cs typeface="Segoe UI"/>
              </a:rPr>
              <a:t>Boat will not travel itself.</a:t>
            </a:r>
            <a:endParaRPr lang="en-GB" b="1"/>
          </a:p>
          <a:p>
            <a:pPr marL="342900" indent="-342900" algn="l">
              <a:buChar char="•"/>
            </a:pPr>
            <a:r>
              <a:rPr lang="en-GB" b="1">
                <a:cs typeface="Segoe UI"/>
              </a:rPr>
              <a:t>At any bank if number of cannibals is greater than missionaries then you lost.</a:t>
            </a:r>
          </a:p>
          <a:p>
            <a:pPr marL="342900" indent="-342900" algn="l">
              <a:buChar char="•"/>
            </a:pPr>
            <a:endParaRPr lang="en-GB" b="1">
              <a:cs typeface="Segoe UI"/>
            </a:endParaRPr>
          </a:p>
          <a:p>
            <a:pPr marL="342900" indent="-342900" algn="l">
              <a:buChar char="•"/>
            </a:pPr>
            <a:r>
              <a:rPr lang="en-GB" b="1">
                <a:cs typeface="Segoe UI"/>
              </a:rPr>
              <a:t>Approach:-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en-GB" b="1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b="1">
                <a:cs typeface="Segoe UI"/>
              </a:rPr>
              <a:t>Using graph where state </a:t>
            </a:r>
            <a:r>
              <a:rPr lang="en-GB" b="1" err="1">
                <a:cs typeface="Segoe UI"/>
              </a:rPr>
              <a:t>reprents</a:t>
            </a:r>
            <a:r>
              <a:rPr lang="en-GB" b="1">
                <a:cs typeface="Segoe UI"/>
              </a:rPr>
              <a:t> 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b="1">
                <a:cs typeface="Segoe UI"/>
              </a:rPr>
              <a:t>  {   </a:t>
            </a:r>
            <a:r>
              <a:rPr lang="en-GB" b="1" err="1">
                <a:cs typeface="Segoe UI"/>
              </a:rPr>
              <a:t>mleft,cleft</a:t>
            </a:r>
            <a:r>
              <a:rPr lang="en-GB" b="1">
                <a:cs typeface="Segoe UI"/>
              </a:rPr>
              <a:t>, </a:t>
            </a:r>
            <a:r>
              <a:rPr lang="en-GB" b="1" err="1">
                <a:cs typeface="Segoe UI"/>
              </a:rPr>
              <a:t>mright</a:t>
            </a:r>
            <a:r>
              <a:rPr lang="en-GB" b="1">
                <a:cs typeface="Segoe UI"/>
              </a:rPr>
              <a:t>, </a:t>
            </a:r>
            <a:r>
              <a:rPr lang="en-GB" b="1" err="1">
                <a:cs typeface="Segoe UI"/>
              </a:rPr>
              <a:t>cright</a:t>
            </a:r>
            <a:r>
              <a:rPr lang="en-GB" b="1">
                <a:cs typeface="Segoe UI"/>
              </a:rPr>
              <a:t> </a:t>
            </a:r>
            <a:r>
              <a:rPr lang="en-GB" b="1" err="1">
                <a:cs typeface="Segoe UI"/>
              </a:rPr>
              <a:t>boat_position</a:t>
            </a:r>
            <a:r>
              <a:rPr lang="en-GB" b="1">
                <a:cs typeface="Segoe UI"/>
              </a:rPr>
              <a:t> ,parent }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b="1">
                <a:cs typeface="Segoe UI"/>
              </a:rPr>
              <a:t>  Then apply BFS to find the desired ,goal state 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en-GB" b="1"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marL="342900" indent="-342900" algn="l">
              <a:buChar char="•"/>
            </a:pPr>
            <a:endParaRPr lang="en-GB" sz="2000" b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659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468C4-E96D-852A-49C6-7A6FAA9732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6067" y="70465"/>
            <a:ext cx="11843067" cy="6787477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 descr="A yellow text with black and white text&#10;&#10;AI-generated content may be incorrect.">
            <a:extLst>
              <a:ext uri="{FF2B5EF4-FFF2-40B4-BE49-F238E27FC236}">
                <a16:creationId xmlns:a16="http://schemas.microsoft.com/office/drawing/2014/main" id="{287FB0D2-EB18-8F0F-E28B-56B75A3E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" y="0"/>
            <a:ext cx="12314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9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E79B-A9C2-3D84-EAAB-8315A62E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-3512"/>
            <a:ext cx="9141397" cy="491455"/>
          </a:xfrm>
        </p:spPr>
        <p:txBody>
          <a:bodyPr/>
          <a:lstStyle/>
          <a:p>
            <a:r>
              <a:rPr lang="en-GB">
                <a:cs typeface="Segoe UI"/>
              </a:rPr>
              <a:t>Workflow And Algorithm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A0D2-901D-DC9D-B853-01C4E00D3C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3164" y="480494"/>
            <a:ext cx="11500529" cy="63814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 descr="A diagram of a tree&#10;&#10;AI-generated content may be incorrect.">
            <a:extLst>
              <a:ext uri="{FF2B5EF4-FFF2-40B4-BE49-F238E27FC236}">
                <a16:creationId xmlns:a16="http://schemas.microsoft.com/office/drawing/2014/main" id="{B8A0A976-E68A-CAC5-181A-B2EE5015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282" y="489405"/>
            <a:ext cx="6584686" cy="63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794E-B4FE-3095-9402-4A7AAFE5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1224"/>
            <a:ext cx="9141397" cy="391303"/>
          </a:xfrm>
        </p:spPr>
        <p:txBody>
          <a:bodyPr/>
          <a:lstStyle/>
          <a:p>
            <a:r>
              <a:rPr lang="en-GB" sz="2800"/>
              <a:t>Time And Space Complexcity</a:t>
            </a:r>
            <a:endParaRPr lang="en-US" sz="28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5101-A239-2690-3665-980F6F5484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230" y="707511"/>
            <a:ext cx="11747931" cy="5859353"/>
          </a:xfrm>
        </p:spPr>
        <p:txBody>
          <a:bodyPr wrap="square" lIns="0" tIns="0" rIns="0" bIns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b="1"/>
              <a:t>1. Time Complexity: O(V + E)</a:t>
            </a:r>
            <a:endParaRPr lang="en-US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V (States/Vertices):</a:t>
            </a:r>
            <a:endParaRPr lang="en-GB"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 </a:t>
            </a:r>
            <a:r>
              <a:rPr lang="en-GB" sz="1800">
                <a:ea typeface="+mn-lt"/>
                <a:cs typeface="+mn-lt"/>
              </a:rPr>
              <a:t>Each state is represented as </a:t>
            </a:r>
            <a:r>
              <a:rPr lang="en-GB" sz="1800" b="1">
                <a:ea typeface="+mn-lt"/>
                <a:cs typeface="+mn-lt"/>
              </a:rPr>
              <a:t>(ML, CL, MR, CR, </a:t>
            </a:r>
            <a:r>
              <a:rPr lang="en-GB" sz="1800" b="1" err="1">
                <a:ea typeface="+mn-lt"/>
                <a:cs typeface="+mn-lt"/>
              </a:rPr>
              <a:t>BoatPosition</a:t>
            </a:r>
            <a:r>
              <a:rPr lang="en-GB" sz="1800" b="1">
                <a:ea typeface="+mn-lt"/>
                <a:cs typeface="+mn-lt"/>
              </a:rPr>
              <a:t>)</a:t>
            </a:r>
            <a:r>
              <a:rPr lang="en-GB" sz="1800">
                <a:ea typeface="+mn-lt"/>
                <a:cs typeface="+mn-lt"/>
              </a:rPr>
              <a:t>.</a:t>
            </a:r>
            <a:endParaRPr lang="en-GB" sz="1800"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The total number of possible states is </a:t>
            </a:r>
            <a:r>
              <a:rPr lang="en-GB" sz="1800" b="1">
                <a:solidFill>
                  <a:schemeClr val="tx1"/>
                </a:solidFill>
                <a:ea typeface="+mn-lt"/>
                <a:cs typeface="+mn-lt"/>
              </a:rPr>
              <a:t>(M+1) × (C+1) × 2</a:t>
            </a: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, as each count ranges from </a:t>
            </a:r>
            <a:r>
              <a:rPr lang="en-GB" sz="1800">
                <a:solidFill>
                  <a:schemeClr val="tx1"/>
                </a:solidFill>
                <a:latin typeface="Consolas"/>
                <a:cs typeface="Segoe UI"/>
              </a:rPr>
              <a:t>0</a:t>
            </a: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 to </a:t>
            </a:r>
            <a:r>
              <a:rPr lang="en-GB" sz="1800">
                <a:solidFill>
                  <a:schemeClr val="tx1"/>
                </a:solidFill>
                <a:latin typeface="Consolas"/>
                <a:cs typeface="Segoe UI"/>
              </a:rPr>
              <a:t>M</a:t>
            </a: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 or </a:t>
            </a:r>
            <a:r>
              <a:rPr lang="en-GB" sz="1800">
                <a:solidFill>
                  <a:schemeClr val="tx1"/>
                </a:solidFill>
                <a:latin typeface="Consolas"/>
                <a:cs typeface="Segoe UI"/>
              </a:rPr>
              <a:t>C</a:t>
            </a: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, and the boat can be on either side.</a:t>
            </a:r>
            <a:endParaRPr lang="en-GB" sz="1800">
              <a:solidFill>
                <a:schemeClr val="tx1"/>
              </a:solidFill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In the worst case, </a:t>
            </a:r>
            <a:r>
              <a:rPr lang="en-GB" sz="1800" b="1">
                <a:solidFill>
                  <a:schemeClr val="tx1"/>
                </a:solidFill>
                <a:ea typeface="+mn-lt"/>
                <a:cs typeface="+mn-lt"/>
              </a:rPr>
              <a:t>V ≈ O(M × C)</a:t>
            </a: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GB" sz="1800">
              <a:solidFill>
                <a:schemeClr val="tx1"/>
              </a:solidFill>
              <a:cs typeface="Segoe UI"/>
            </a:endParaRPr>
          </a:p>
          <a:p>
            <a:pPr algn="l">
              <a:lnSpc>
                <a:spcPct val="150000"/>
              </a:lnSpc>
            </a:pPr>
            <a:r>
              <a:rPr lang="en-GB" b="1"/>
              <a:t>Space Complexity: O(V)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Queue Storage (BFS):</a:t>
            </a:r>
            <a:endParaRPr lang="en-GB"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In the worst case, all valid states need to be stored in memory, so </a:t>
            </a:r>
            <a:r>
              <a:rPr lang="en-GB" sz="1800" b="1">
                <a:solidFill>
                  <a:schemeClr val="tx1"/>
                </a:solidFill>
                <a:ea typeface="+mn-lt"/>
                <a:cs typeface="+mn-lt"/>
              </a:rPr>
              <a:t>O(V) = O(M × C)</a:t>
            </a: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GB" sz="1800">
              <a:solidFill>
                <a:schemeClr val="tx1"/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Visited Map:</a:t>
            </a:r>
            <a:endParaRPr lang="en-GB"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We store all visited states to avoid re-exploring, contributing another </a:t>
            </a:r>
            <a:r>
              <a:rPr lang="en-GB" sz="1800" b="1">
                <a:solidFill>
                  <a:schemeClr val="tx1"/>
                </a:solidFill>
                <a:ea typeface="+mn-lt"/>
                <a:cs typeface="+mn-lt"/>
              </a:rPr>
              <a:t>O(V)</a:t>
            </a: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GB" sz="1800">
              <a:solidFill>
                <a:schemeClr val="tx1"/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ea typeface="+mn-lt"/>
                <a:cs typeface="+mn-lt"/>
              </a:rPr>
              <a:t>Overall Space Complexity:</a:t>
            </a:r>
            <a:endParaRPr lang="en-GB">
              <a:cs typeface="Segoe UI"/>
            </a:endParaRPr>
          </a:p>
          <a:p>
            <a:pPr marL="971550" lvl="1" indent="-285750" algn="l">
              <a:lnSpc>
                <a:spcPct val="150000"/>
              </a:lnSpc>
              <a:buFont typeface="Arial"/>
              <a:buChar char="•"/>
            </a:pPr>
            <a:r>
              <a:rPr lang="en-GB" sz="1800" b="1">
                <a:solidFill>
                  <a:schemeClr val="tx1"/>
                </a:solidFill>
                <a:ea typeface="+mn-lt"/>
                <a:cs typeface="+mn-lt"/>
              </a:rPr>
              <a:t>Worst case:</a:t>
            </a:r>
            <a:r>
              <a:rPr lang="en-GB" sz="1800">
                <a:solidFill>
                  <a:schemeClr val="tx1"/>
                </a:solidFill>
                <a:ea typeface="+mn-lt"/>
                <a:cs typeface="+mn-lt"/>
              </a:rPr>
              <a:t> O(M×C)O(M \times C)O(M×C)</a:t>
            </a:r>
            <a:endParaRPr lang="en-GB" sz="1800">
              <a:solidFill>
                <a:schemeClr val="tx1"/>
              </a:solidFill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 b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045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D0D4-8C7B-0BDE-87C0-7F72F15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-407056"/>
            <a:ext cx="9141397" cy="1107996"/>
          </a:xfrm>
        </p:spPr>
        <p:txBody>
          <a:bodyPr/>
          <a:lstStyle/>
          <a:p>
            <a:br>
              <a:rPr lang="en-US" sz="3600"/>
            </a:br>
            <a:r>
              <a:rPr lang="en-GB" sz="3600">
                <a:solidFill>
                  <a:schemeClr val="bg2">
                    <a:lumMod val="40000"/>
                    <a:lumOff val="60000"/>
                  </a:schemeClr>
                </a:solidFill>
                <a:latin typeface="Roboto"/>
                <a:ea typeface="Roboto"/>
                <a:cs typeface="Roboto"/>
              </a:rPr>
              <a:t>Technical Debt </a:t>
            </a:r>
            <a:endParaRPr lang="en-US" sz="360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823B7-56C0-CE6A-0FA4-6FB77BA7D8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547" y="893425"/>
            <a:ext cx="11528107" cy="5964517"/>
          </a:xfrm>
        </p:spPr>
        <p:txBody>
          <a:bodyPr wrap="square" lIns="0" tIns="0" rIns="0" bIns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What is Technical Debt &amp; Types</a:t>
            </a:r>
            <a:endParaRPr lang="en-US" sz="2400">
              <a:solidFill>
                <a:schemeClr val="accent1">
                  <a:lumMod val="40000"/>
                  <a:lumOff val="60000"/>
                </a:schemeClr>
              </a:solidFill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400" b="1">
                <a:ea typeface="+mn-lt"/>
                <a:cs typeface="+mn-lt"/>
              </a:rPr>
              <a:t>Definition</a:t>
            </a:r>
            <a:r>
              <a:rPr lang="en-GB" sz="2400">
                <a:ea typeface="+mn-lt"/>
                <a:cs typeface="+mn-lt"/>
              </a:rPr>
              <a:t>:</a:t>
            </a:r>
            <a:r>
              <a:rPr lang="en-GB" sz="2000">
                <a:ea typeface="+mn-lt"/>
                <a:cs typeface="+mn-lt"/>
              </a:rPr>
              <a:t> Technical Debt refers to the implied cost of additional rework caused by choosing a quick or suboptimal solution instead of a more efficient and maintainable one. It occurs when developers prioritize speed over quality, leading to long-term inefficiencies.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Types of Technical Debt</a:t>
            </a:r>
            <a:r>
              <a:rPr lang="en-GB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Planned Debt</a:t>
            </a:r>
            <a:r>
              <a:rPr lang="en-GB" sz="2000">
                <a:ea typeface="+mn-lt"/>
                <a:cs typeface="+mn-lt"/>
              </a:rPr>
              <a:t>: Intentional shortcuts taken to meet deadlines.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Unintentional Debt</a:t>
            </a:r>
            <a:r>
              <a:rPr lang="en-GB" sz="2000">
                <a:ea typeface="+mn-lt"/>
                <a:cs typeface="+mn-lt"/>
              </a:rPr>
              <a:t>: Caused by poor design, lack of skills, or evolving requirements.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Code Debt</a:t>
            </a:r>
            <a:r>
              <a:rPr lang="en-GB" sz="2000">
                <a:ea typeface="+mn-lt"/>
                <a:cs typeface="+mn-lt"/>
              </a:rPr>
              <a:t>: Poorly written code that is difficult to maintain.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Design Debt</a:t>
            </a:r>
            <a:r>
              <a:rPr lang="en-GB" sz="2000">
                <a:ea typeface="+mn-lt"/>
                <a:cs typeface="+mn-lt"/>
              </a:rPr>
              <a:t>: Architectural flaws that complicate future changes.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Testing Debt</a:t>
            </a:r>
            <a:r>
              <a:rPr lang="en-GB" sz="2000">
                <a:ea typeface="+mn-lt"/>
                <a:cs typeface="+mn-lt"/>
              </a:rPr>
              <a:t>: Insufficient test coverage leading to bugs.</a:t>
            </a: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Documentation Debt</a:t>
            </a:r>
            <a:r>
              <a:rPr lang="en-GB" sz="2000">
                <a:ea typeface="+mn-lt"/>
                <a:cs typeface="+mn-lt"/>
              </a:rPr>
              <a:t>: Lack of proper documentation, making onboarding difficult.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en-GB" sz="2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9497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A5CD-409E-3B39-3FA1-BAED05CB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230" y="131936"/>
            <a:ext cx="9141397" cy="492443"/>
          </a:xfrm>
        </p:spPr>
        <p:txBody>
          <a:bodyPr/>
          <a:lstStyle/>
          <a:p>
            <a:r>
              <a:rPr lang="en-GB" sz="3200">
                <a:solidFill>
                  <a:schemeClr val="bg2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Measuring Technical Debt</a:t>
            </a:r>
            <a:endParaRPr lang="en-GB" sz="3200" b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A21F-659B-DCED-ABD2-9DCC5AA427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022" y="747920"/>
            <a:ext cx="11908743" cy="5861827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Code Quality Metrics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: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cs typeface="Segoe UI"/>
              </a:rPr>
              <a:t>      Cyclomatic Complexity</a:t>
            </a:r>
            <a:r>
              <a:rPr lang="en-GB">
                <a:cs typeface="Segoe UI"/>
              </a:rPr>
              <a:t>: Measures code complexity.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cs typeface="Segoe UI"/>
              </a:rPr>
              <a:t>      Code Duplication</a:t>
            </a:r>
            <a:r>
              <a:rPr lang="en-GB">
                <a:cs typeface="Segoe UI"/>
              </a:rPr>
              <a:t>: Increases maintenance overhead.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cs typeface="Segoe UI"/>
              </a:rPr>
              <a:t>      Code Smells</a:t>
            </a:r>
            <a:r>
              <a:rPr lang="en-GB">
                <a:cs typeface="Segoe UI"/>
              </a:rPr>
              <a:t>: Poor coding practices like large classes or long functions.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cs typeface="Segoe UI"/>
              </a:rPr>
              <a:t>      Code Churn</a:t>
            </a:r>
            <a:r>
              <a:rPr lang="en-GB">
                <a:cs typeface="Segoe UI"/>
              </a:rPr>
              <a:t>: Frequent code changes may signal instability.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Technical Debt Ratio (TDR)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cs typeface="Segoe UI"/>
              </a:rPr>
              <a:t>        Formula: </a:t>
            </a:r>
            <a:r>
              <a:rPr lang="en-GB">
                <a:latin typeface="Consolas"/>
                <a:cs typeface="Segoe UI"/>
              </a:rPr>
              <a:t>TDR = (Remediation Cost / Development Cost) * 100</a:t>
            </a:r>
            <a:r>
              <a:rPr lang="en-GB">
                <a:cs typeface="Segoe UI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cs typeface="Segoe UI"/>
              </a:rPr>
              <a:t>        Remediation cost: Time to fix debt, Development cost: Time spent on existing code.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Maintainability Index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cs typeface="Segoe UI"/>
              </a:rPr>
              <a:t>        A score (0-100) to assess how easy the code is to maintain.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Subjective Assessments</a:t>
            </a:r>
            <a:r>
              <a:rPr lang="en-GB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:</a:t>
            </a: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b="1">
                <a:cs typeface="Segoe UI"/>
              </a:rPr>
              <a:t>         Code Reviews</a:t>
            </a:r>
            <a:r>
              <a:rPr lang="en-GB">
                <a:cs typeface="Segoe UI"/>
              </a:rPr>
              <a:t> and </a:t>
            </a:r>
            <a:r>
              <a:rPr lang="en-GB" b="1">
                <a:cs typeface="Segoe UI"/>
              </a:rPr>
              <a:t>Developer Surveys</a:t>
            </a:r>
            <a:r>
              <a:rPr lang="en-GB">
                <a:cs typeface="Segoe UI"/>
              </a:rPr>
              <a:t> for feedback on code maintainability.</a:t>
            </a:r>
          </a:p>
          <a:p>
            <a:pPr algn="l">
              <a:lnSpc>
                <a:spcPct val="150000"/>
              </a:lnSpc>
            </a:pPr>
            <a:endParaRPr lang="en-GB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391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4BA6-FCC0-435D-DA34-B82A6D9D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878"/>
            <a:ext cx="9141397" cy="576793"/>
          </a:xfrm>
        </p:spPr>
        <p:txBody>
          <a:bodyPr/>
          <a:lstStyle/>
          <a:p>
            <a:r>
              <a:rPr lang="en-GB">
                <a:cs typeface="Segoe UI"/>
              </a:rPr>
              <a:t>Graph Algorithms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FEFF-4AD4-AD79-FE9C-807F6EA01E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606" y="730603"/>
            <a:ext cx="11906269" cy="6126546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GB" sz="2400" b="1">
                <a:solidFill>
                  <a:schemeClr val="bg2">
                    <a:lumMod val="60000"/>
                    <a:lumOff val="40000"/>
                  </a:schemeClr>
                </a:solidFill>
                <a:cs typeface="Segoe UI"/>
              </a:rPr>
              <a:t>Topological Sorting:-</a:t>
            </a:r>
            <a:r>
              <a:rPr lang="en-GB" sz="2400" b="1">
                <a:cs typeface="Segoe UI"/>
              </a:rPr>
              <a:t> </a:t>
            </a:r>
            <a:r>
              <a:rPr lang="en-GB" b="1" i="1">
                <a:latin typeface="Nunito"/>
                <a:cs typeface="Segoe UI"/>
              </a:rPr>
              <a:t>Topological sorting </a:t>
            </a:r>
            <a:r>
              <a:rPr lang="en-GB" i="1">
                <a:latin typeface="Nunito"/>
                <a:cs typeface="Segoe UI"/>
              </a:rPr>
              <a:t>is a dependency problem in which completion of one task depends upon the completion of several other tasks whose order can vary. </a:t>
            </a:r>
            <a:endParaRPr lang="en-US"/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i="1">
                <a:latin typeface="Nunito"/>
                <a:cs typeface="Segoe UI"/>
              </a:rPr>
              <a:t>If there is an edge {u,v} from vertex u to v then  u will come before v.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i="1">
                <a:latin typeface="Nunito"/>
                <a:cs typeface="Segoe UI"/>
              </a:rPr>
              <a:t>And this algorithm is appicable for only DAG(Directed Acyclic Graph).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latin typeface="Nunito"/>
                <a:cs typeface="Segoe UI"/>
              </a:rPr>
              <a:t>In </a:t>
            </a:r>
            <a:r>
              <a:rPr lang="en-GB" u="sng">
                <a:latin typeface="Nunito"/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DFS</a:t>
            </a:r>
            <a:r>
              <a:rPr lang="en-GB">
                <a:latin typeface="Nunito"/>
                <a:cs typeface="Segoe UI"/>
              </a:rPr>
              <a:t>, recursively call DFS for its adjacent vertices. In TS print a vertex before its adjacent vertices. </a:t>
            </a:r>
            <a:endParaRPr lang="en-GB" i="1">
              <a:latin typeface="Nunito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>
              <a:latin typeface="Nunito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>
              <a:latin typeface="Nunito"/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>
              <a:latin typeface="Nunito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 i="1">
              <a:latin typeface="Nunito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 i="1">
              <a:latin typeface="Nunito"/>
              <a:cs typeface="Segoe UI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1A1EDF22-E9A2-734D-9B0D-D3C11965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7" y="3312256"/>
            <a:ext cx="9162141" cy="331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3524-D18A-9EF0-E217-727EF36D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11062"/>
            <a:ext cx="9141397" cy="564067"/>
          </a:xfrm>
        </p:spPr>
        <p:txBody>
          <a:bodyPr/>
          <a:lstStyle/>
          <a:p>
            <a:r>
              <a:rPr lang="en-GB">
                <a:cs typeface="Segoe UI"/>
              </a:rPr>
              <a:t>Topological Algorithm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A18C5-ABDC-23D6-9856-D347623B4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3" y="758463"/>
            <a:ext cx="12093359" cy="6096458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r>
              <a:rPr lang="en-GB">
                <a:cs typeface="Segoe UI"/>
              </a:rPr>
              <a:t>Time Complexity:  in worst case have to travers all the vertex and edges so TC is O(V+E).</a:t>
            </a:r>
          </a:p>
          <a:p>
            <a:pPr marL="285750" indent="-285750" algn="l">
              <a:buChar char="•"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r>
              <a:rPr lang="en-GB">
                <a:cs typeface="Segoe UI"/>
              </a:rPr>
              <a:t>Space Complexity:-   Need to store status so Space Complexity is O(V).</a:t>
            </a: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36B784D-0478-64F0-0473-B942C632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9" y="873397"/>
            <a:ext cx="10636575" cy="40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95E9-7333-E9C2-0097-4FAFB12D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4112"/>
            <a:ext cx="9141397" cy="809942"/>
          </a:xfrm>
        </p:spPr>
        <p:txBody>
          <a:bodyPr/>
          <a:lstStyle/>
          <a:p>
            <a:r>
              <a:rPr lang="en-GB" sz="3200">
                <a:cs typeface="Segoe UI"/>
              </a:rPr>
              <a:t>Dijkstra’s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85B67-23D3-A171-FFAD-EF8D19773D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359" y="1586614"/>
            <a:ext cx="11708347" cy="5049522"/>
          </a:xfrm>
        </p:spPr>
        <p:txBody>
          <a:bodyPr wrap="square" lIns="0" tIns="0" rIns="0" bIns="0" anchor="t">
            <a:no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000">
                <a:ea typeface="+mn-lt"/>
                <a:cs typeface="+mn-lt"/>
              </a:rPr>
              <a:t>Dijkstra’s Algorithm finds the shortest path from a single source node to all other nodes in a weighted graph with non-negative edge weights.</a:t>
            </a:r>
            <a:endParaRPr lang="en-US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ea typeface="+mn-lt"/>
                <a:cs typeface="+mn-lt"/>
              </a:rPr>
              <a:t>Key Features:</a:t>
            </a:r>
            <a:endParaRPr lang="en-GB" sz="24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Uses a greedy approach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Works on directed and undirected graphs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Time Complexity: O((V+E)log⁡V)  using a priority queue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000" b="1">
                <a:ea typeface="+mn-lt"/>
                <a:cs typeface="+mn-lt"/>
              </a:rPr>
              <a:t>Applications: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Finding shortest routes in maps</a:t>
            </a: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Network routing optimization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 sz="2000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en-GB" sz="2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809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9A8D-4D58-FFDB-F742-4F39CF04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86935"/>
            <a:ext cx="9141397" cy="525074"/>
          </a:xfrm>
        </p:spPr>
        <p:txBody>
          <a:bodyPr/>
          <a:lstStyle/>
          <a:p>
            <a:r>
              <a:rPr lang="en-GB" sz="3200" b="0">
                <a:ea typeface="+mj-lt"/>
                <a:cs typeface="+mj-lt"/>
              </a:rPr>
              <a:t>Dijkstra’s algorithm</a:t>
            </a:r>
            <a:endParaRPr lang="en-US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B28D5-AAC7-8582-426D-6A308A5142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5320" y="756993"/>
            <a:ext cx="11569802" cy="6103983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Example:-How Algorithm works</a:t>
            </a: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  <a:p>
            <a:pPr marL="285750" indent="-285750" algn="l">
              <a:buFont typeface="Arial"/>
              <a:buChar char="•"/>
            </a:pPr>
            <a:endParaRPr lang="en-GB" sz="2000" b="1">
              <a:latin typeface="Roboto"/>
              <a:ea typeface="Roboto"/>
              <a:cs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5E48B-F7A6-D9AD-7EFD-FFF3265A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4" y="1200013"/>
            <a:ext cx="10569038" cy="2394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EA16A-28ED-25AE-948B-ACCC52798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67" y="3950256"/>
            <a:ext cx="10566400" cy="26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6" y="253319"/>
            <a:ext cx="6948714" cy="798966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>
                <a:cs typeface="Segoe UI"/>
              </a:rPr>
              <a:t>Content Of Table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286" y="1396755"/>
            <a:ext cx="6948714" cy="2367743"/>
          </a:xfrm>
        </p:spPr>
        <p:txBody>
          <a:bodyPr lIns="91440" tIns="45720" rIns="91440" bIns="45720" anchor="t"/>
          <a:lstStyle/>
          <a:p>
            <a:r>
              <a:rPr lang="en-US" altLang="en-US">
                <a:cs typeface="Segoe UI"/>
              </a:rPr>
              <a:t>Task1: Water Jug problem</a:t>
            </a:r>
          </a:p>
          <a:p>
            <a:r>
              <a:rPr lang="en-US" altLang="en-US">
                <a:cs typeface="Segoe UI"/>
              </a:rPr>
              <a:t>Task2:</a:t>
            </a:r>
            <a:r>
              <a:rPr lang="en-US" altLang="en-US">
                <a:solidFill>
                  <a:srgbClr val="000000"/>
                </a:solidFill>
                <a:latin typeface="Segoe UI"/>
                <a:ea typeface="Roboto"/>
                <a:cs typeface="Segoe UI"/>
              </a:rPr>
              <a:t> Missionaries and Cannibals problem</a:t>
            </a:r>
          </a:p>
          <a:p>
            <a:r>
              <a:rPr lang="en-US" altLang="en-US">
                <a:solidFill>
                  <a:srgbClr val="000000"/>
                </a:solidFill>
                <a:latin typeface="Segoe UI"/>
                <a:ea typeface="Roboto"/>
                <a:cs typeface="Segoe UI"/>
              </a:rPr>
              <a:t>Task4: Technical Debt</a:t>
            </a:r>
          </a:p>
          <a:p>
            <a:r>
              <a:rPr lang="en-US" altLang="en-US">
                <a:solidFill>
                  <a:srgbClr val="000000"/>
                </a:solidFill>
                <a:latin typeface="Segoe UI"/>
                <a:ea typeface="Roboto"/>
                <a:cs typeface="Segoe UI"/>
              </a:rPr>
              <a:t>Task4: Graph Algorithms</a:t>
            </a:r>
          </a:p>
          <a:p>
            <a:r>
              <a:rPr lang="en-US" altLang="en-US">
                <a:solidFill>
                  <a:srgbClr val="000000"/>
                </a:solidFill>
                <a:latin typeface="Segoe UI"/>
                <a:ea typeface="Roboto"/>
                <a:cs typeface="Segoe UI"/>
              </a:rPr>
              <a:t>Task5: How to automate business processes</a:t>
            </a:r>
          </a:p>
          <a:p>
            <a:endParaRPr lang="en-US" altLang="en-US">
              <a:solidFill>
                <a:srgbClr val="000000"/>
              </a:solidFill>
              <a:latin typeface="Segoe UI"/>
              <a:ea typeface="Roboto"/>
              <a:cs typeface="Segoe UI"/>
            </a:endParaRPr>
          </a:p>
          <a:p>
            <a:endParaRPr lang="en-US" altLang="en-US">
              <a:solidFill>
                <a:srgbClr val="000000"/>
              </a:solidFill>
              <a:latin typeface="Segoe UI"/>
              <a:ea typeface="Robot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3709-22C8-58A9-F1EA-30EF126C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350"/>
            <a:ext cx="9141397" cy="1003028"/>
          </a:xfrm>
        </p:spPr>
        <p:txBody>
          <a:bodyPr/>
          <a:lstStyle/>
          <a:p>
            <a:r>
              <a:rPr lang="en-GB" sz="3200">
                <a:solidFill>
                  <a:schemeClr val="accent1">
                    <a:lumMod val="40000"/>
                    <a:lumOff val="60000"/>
                  </a:schemeClr>
                </a:solidFill>
                <a:cs typeface="Segoe UI"/>
              </a:rPr>
              <a:t>Introduction to Business Process Automation</a:t>
            </a:r>
            <a:endParaRPr lang="en-US" sz="3200">
              <a:solidFill>
                <a:schemeClr val="accent1">
                  <a:lumMod val="40000"/>
                  <a:lumOff val="60000"/>
                </a:schemeClr>
              </a:solidFill>
              <a:cs typeface="Segoe UI"/>
            </a:endParaRPr>
          </a:p>
          <a:p>
            <a:endParaRPr lang="en-GB" sz="320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8239-AF7A-B0D4-07D4-9D4DD0A4AB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380" y="838634"/>
            <a:ext cx="11899670" cy="5925327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GB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What is Business Process Automation (BPA)?</a:t>
            </a:r>
            <a:endParaRPr lang="en-US" sz="2400">
              <a:solidFill>
                <a:schemeClr val="bg2">
                  <a:lumMod val="60000"/>
                  <a:lumOff val="40000"/>
                </a:schemeClr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The use of technology to perform repetitive tasks, streamline workflows, and improve efficiency.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Why Automate?</a:t>
            </a:r>
            <a:endParaRPr lang="en-GB" sz="2400">
              <a:solidFill>
                <a:schemeClr val="bg2">
                  <a:lumMod val="60000"/>
                  <a:lumOff val="40000"/>
                </a:schemeClr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Saves time &amp; reduces errors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Increases productivity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Enhances customer experience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Common Areas for Automation:</a:t>
            </a:r>
            <a:endParaRPr lang="en-GB" sz="2400">
              <a:solidFill>
                <a:schemeClr val="bg2">
                  <a:lumMod val="60000"/>
                  <a:lumOff val="40000"/>
                </a:schemeClr>
              </a:solidFill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Data Entry &amp; Processing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Invoice &amp; Payment Processing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Customer Support (Chatbots)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Report Generation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2427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548A-B622-E160-E4ED-4DF950DE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08395"/>
            <a:ext cx="9141397" cy="579268"/>
          </a:xfrm>
        </p:spPr>
        <p:txBody>
          <a:bodyPr/>
          <a:lstStyle/>
          <a:p>
            <a:r>
              <a:rPr lang="en-GB">
                <a:solidFill>
                  <a:schemeClr val="bg2">
                    <a:lumMod val="40000"/>
                    <a:lumOff val="60000"/>
                  </a:schemeClr>
                </a:solidFill>
              </a:rPr>
              <a:t>Steps to Automate Business Processes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89166-3BA8-F282-E08F-95EF2E00A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8522" y="1010991"/>
            <a:ext cx="11446100" cy="5553399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 descr="A diagram of steps&#10;&#10;AI-generated content may be incorrect.">
            <a:extLst>
              <a:ext uri="{FF2B5EF4-FFF2-40B4-BE49-F238E27FC236}">
                <a16:creationId xmlns:a16="http://schemas.microsoft.com/office/drawing/2014/main" id="{C7DD7D07-4C55-F022-B6D3-86F968C2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093352"/>
            <a:ext cx="10688320" cy="52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3F3A-A2C9-5D45-C8D3-761E97BC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31196"/>
            <a:ext cx="9141397" cy="1294605"/>
          </a:xfrm>
        </p:spPr>
        <p:txBody>
          <a:bodyPr/>
          <a:lstStyle/>
          <a:p>
            <a:r>
              <a:rPr lang="en-GB">
                <a:solidFill>
                  <a:schemeClr val="bg2">
                    <a:lumMod val="40000"/>
                    <a:lumOff val="60000"/>
                  </a:schemeClr>
                </a:solidFill>
                <a:cs typeface="Segoe UI"/>
              </a:rPr>
              <a:t>Steps to Automate Business Processes</a:t>
            </a:r>
            <a:endParaRPr lang="en-US">
              <a:solidFill>
                <a:schemeClr val="bg2">
                  <a:lumMod val="40000"/>
                  <a:lumOff val="60000"/>
                </a:schemeClr>
              </a:solidFill>
              <a:cs typeface="Segoe UI"/>
            </a:endParaRPr>
          </a:p>
          <a:p>
            <a:endParaRPr lang="en-GB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934A9-8271-C16C-8B9F-0BCE1F61D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3" y="1541057"/>
            <a:ext cx="12021278" cy="5087323"/>
          </a:xfrm>
        </p:spPr>
        <p:txBody>
          <a:bodyPr wrap="square" lIns="0" tIns="0" rIns="0" bIns="0" anchor="t">
            <a:noAutofit/>
          </a:bodyPr>
          <a:lstStyle/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Identify Processes:</a:t>
            </a:r>
            <a:r>
              <a:rPr lang="en-GB" sz="2000">
                <a:ea typeface="+mn-lt"/>
                <a:cs typeface="+mn-lt"/>
              </a:rPr>
              <a:t> Find repetitive, manual tasks that consume significant time and effort. 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Analyze Workflow:</a:t>
            </a:r>
            <a:r>
              <a:rPr lang="en-GB" sz="2000">
                <a:ea typeface="+mn-lt"/>
                <a:cs typeface="+mn-lt"/>
              </a:rPr>
              <a:t> Understand how tasks currently flow, identify inefficiencies, and determine where  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Develop an Automation Strategy:</a:t>
            </a:r>
            <a:r>
              <a:rPr lang="en-GB" sz="2000">
                <a:ea typeface="+mn-lt"/>
                <a:cs typeface="+mn-lt"/>
              </a:rPr>
              <a:t> Clearly define automation goals, key performance indicators (KPIs),  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Implement &amp; Test:</a:t>
            </a:r>
            <a:r>
              <a:rPr lang="en-GB" sz="2000">
                <a:ea typeface="+mn-lt"/>
                <a:cs typeface="+mn-lt"/>
              </a:rPr>
              <a:t> Start with a small pilot project to validate the automation approach. Gather feedback  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Train Employees:</a:t>
            </a:r>
            <a:r>
              <a:rPr lang="en-GB" sz="2000">
                <a:ea typeface="+mn-lt"/>
                <a:cs typeface="+mn-lt"/>
              </a:rPr>
              <a:t> Educate employees on new automation processes, provide necessary training, and  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ea typeface="+mn-lt"/>
              <a:cs typeface="+mn-lt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 b="1">
                <a:ea typeface="+mn-lt"/>
                <a:cs typeface="+mn-lt"/>
              </a:rPr>
              <a:t>Monitor &amp; Optimize:</a:t>
            </a:r>
            <a:r>
              <a:rPr lang="en-GB" sz="2000">
                <a:ea typeface="+mn-lt"/>
                <a:cs typeface="+mn-lt"/>
              </a:rPr>
              <a:t> Continuously track the performance of automated processes, gather insights, and </a:t>
            </a:r>
            <a:endParaRPr lang="en-GB" sz="200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sz="2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182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6A8E-2179-664D-851D-1D55D522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238605"/>
            <a:ext cx="9141397" cy="1520364"/>
          </a:xfrm>
        </p:spPr>
        <p:txBody>
          <a:bodyPr/>
          <a:lstStyle/>
          <a:p>
            <a:r>
              <a:rPr lang="en-GB" sz="6600">
                <a:cs typeface="Segoe UI"/>
              </a:rPr>
              <a:t>Thank You</a:t>
            </a:r>
            <a:endParaRPr lang="en-GB" sz="6600"/>
          </a:p>
        </p:txBody>
      </p:sp>
    </p:spTree>
    <p:extLst>
      <p:ext uri="{BB962C8B-B14F-4D97-AF65-F5344CB8AC3E}">
        <p14:creationId xmlns:p14="http://schemas.microsoft.com/office/powerpoint/2010/main" val="18829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030F-A6D2-4A20-9981-833F5BC6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04723"/>
            <a:ext cx="9141397" cy="501514"/>
          </a:xfrm>
        </p:spPr>
        <p:txBody>
          <a:bodyPr/>
          <a:lstStyle/>
          <a:p>
            <a:r>
              <a:rPr lang="en-GB" sz="3200">
                <a:latin typeface="Raleway"/>
                <a:cs typeface="Segoe UI"/>
              </a:rPr>
              <a:t>What Is State Space Search?</a:t>
            </a:r>
            <a:endParaRPr lang="en-US" sz="3200"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90E9-4497-8293-6D29-863DEF9A0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2" y="784206"/>
            <a:ext cx="12044814" cy="5889041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GB" b="1">
                <a:latin typeface="Nunito"/>
                <a:cs typeface="Segoe UI"/>
              </a:rPr>
              <a:t>State: A specific configuration of the problem.</a:t>
            </a:r>
            <a:endParaRPr lang="en-US" b="1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b="1">
                <a:latin typeface="Nunito"/>
                <a:cs typeface="Segoe UI"/>
              </a:rPr>
              <a:t>Initial State: The starting point of the search.</a:t>
            </a:r>
            <a:endParaRPr lang="en-GB" b="1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b="1">
                <a:latin typeface="Nunito"/>
                <a:cs typeface="Segoe UI"/>
              </a:rPr>
              <a:t>Goal State: The desired end configuration.</a:t>
            </a:r>
            <a:endParaRPr lang="en-GB" b="1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b="1">
                <a:latin typeface="Nunito"/>
                <a:cs typeface="Segoe UI"/>
              </a:rPr>
              <a:t>Transition: An action that changes one state to another.</a:t>
            </a:r>
            <a:endParaRPr lang="en-GB" b="1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b="1">
                <a:latin typeface="Nunito"/>
                <a:cs typeface="Segoe UI"/>
              </a:rPr>
              <a:t>Path: A sequence of states connected by transitions.</a:t>
            </a:r>
            <a:endParaRPr lang="en-GB" b="1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 b="1">
                <a:latin typeface="Nunito"/>
                <a:cs typeface="Segoe UI"/>
              </a:rPr>
              <a:t>Search Strategy: The method used to explore the state space</a:t>
            </a:r>
            <a:r>
              <a:rPr lang="en-GB" sz="1400">
                <a:latin typeface="Nunito"/>
                <a:cs typeface="Segoe UI"/>
              </a:rPr>
              <a:t>.</a:t>
            </a:r>
            <a:br>
              <a:rPr lang="en-US"/>
            </a:br>
            <a:endParaRPr lang="en-US">
              <a:cs typeface="Segoe UI"/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1649542-3791-E0F1-6C81-6E3FF78A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24" y="3294706"/>
            <a:ext cx="7844300" cy="33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6C88-8E33-974F-C131-2DC1A4E5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35" y="579"/>
            <a:ext cx="9735163" cy="575970"/>
          </a:xfrm>
        </p:spPr>
        <p:txBody>
          <a:bodyPr/>
          <a:lstStyle/>
          <a:p>
            <a:r>
              <a:rPr lang="en-GB">
                <a:cs typeface="Segoe UI"/>
              </a:rPr>
              <a:t>BFS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4B3B-A8DC-DA70-7532-58F92719F4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593" y="573915"/>
            <a:ext cx="11700100" cy="5899761"/>
          </a:xfrm>
        </p:spPr>
        <p:txBody>
          <a:bodyPr wrap="square" lIns="0" tIns="0" rIns="0" bIns="0" anchor="t">
            <a:noAutofit/>
          </a:bodyPr>
          <a:lstStyle/>
          <a:p>
            <a:pPr indent="0" algn="l">
              <a:buNone/>
            </a:pPr>
            <a:endParaRPr lang="en-GB">
              <a:cs typeface="Segoe UI"/>
            </a:endParaRPr>
          </a:p>
          <a:p>
            <a:pPr marL="285750" indent="-285750" algn="l"/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indent="0" algn="l">
              <a:buNone/>
            </a:pPr>
            <a:endParaRPr lang="en-GB">
              <a:cs typeface="Segoe UI"/>
            </a:endParaRPr>
          </a:p>
          <a:p>
            <a:pPr marL="285750" indent="-285750" algn="l">
              <a:buChar char="•"/>
            </a:pPr>
            <a:r>
              <a:rPr lang="en-GB" b="1">
                <a:cs typeface="Segoe UI"/>
              </a:rPr>
              <a:t>Time Complexcity:-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BFS </a:t>
            </a:r>
            <a:r>
              <a:rPr lang="en-GB" b="1">
                <a:ea typeface="+mn-lt"/>
                <a:cs typeface="+mn-lt"/>
              </a:rPr>
              <a:t>visits all the vertices at each level of the graph</a:t>
            </a:r>
            <a:r>
              <a:rPr lang="en-GB">
                <a:ea typeface="+mn-lt"/>
                <a:cs typeface="+mn-lt"/>
              </a:rPr>
              <a:t> before moving to the next level.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In the </a:t>
            </a:r>
            <a:r>
              <a:rPr lang="en-GB" b="1">
                <a:ea typeface="+mn-lt"/>
                <a:cs typeface="+mn-lt"/>
              </a:rPr>
              <a:t>worst case </a:t>
            </a:r>
            <a:r>
              <a:rPr lang="en-GB">
                <a:ea typeface="+mn-lt"/>
                <a:cs typeface="+mn-lt"/>
              </a:rPr>
              <a:t> BFS may </a:t>
            </a:r>
            <a:r>
              <a:rPr lang="en-GB" b="1">
                <a:ea typeface="+mn-lt"/>
                <a:cs typeface="+mn-lt"/>
              </a:rPr>
              <a:t>visit all vertices and edges</a:t>
            </a:r>
            <a:r>
              <a:rPr lang="en-GB">
                <a:ea typeface="+mn-lt"/>
                <a:cs typeface="+mn-lt"/>
              </a:rPr>
              <a:t> in the graph so </a:t>
            </a:r>
            <a:r>
              <a:rPr lang="en-GB" b="1">
                <a:ea typeface="+mn-lt"/>
                <a:cs typeface="+mn-lt"/>
              </a:rPr>
              <a:t>TC is O(V+E).</a:t>
            </a:r>
            <a:endParaRPr lang="en-GB" b="1">
              <a:cs typeface="Segoe UI"/>
            </a:endParaRPr>
          </a:p>
          <a:p>
            <a:pPr marL="285750" indent="-285750" algn="l">
              <a:buChar char="•"/>
            </a:pPr>
            <a:r>
              <a:rPr lang="en-GB" b="1">
                <a:cs typeface="Segoe UI"/>
              </a:rPr>
              <a:t> Space Complexcity:-  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ea typeface="+mn-lt"/>
                <a:cs typeface="+mn-lt"/>
              </a:rPr>
              <a:t>In the worst case, if the graph is a </a:t>
            </a:r>
            <a:r>
              <a:rPr lang="en-GB" b="1">
                <a:ea typeface="+mn-lt"/>
                <a:cs typeface="+mn-lt"/>
              </a:rPr>
              <a:t>complete graph</a:t>
            </a:r>
            <a:r>
              <a:rPr lang="en-GB">
                <a:ea typeface="+mn-lt"/>
                <a:cs typeface="+mn-lt"/>
              </a:rPr>
              <a:t>, all vertices at each level will be stored in the queue.</a:t>
            </a:r>
            <a:endParaRPr lang="en-GB" b="1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ea typeface="+mn-lt"/>
                <a:cs typeface="+mn-lt"/>
              </a:rPr>
              <a:t>Therefore, the space complexity of BFS is </a:t>
            </a:r>
            <a:r>
              <a:rPr lang="en-GB" b="1">
                <a:ea typeface="+mn-lt"/>
                <a:cs typeface="+mn-lt"/>
              </a:rPr>
              <a:t>O(V)</a:t>
            </a:r>
            <a:r>
              <a:rPr lang="en-GB">
                <a:ea typeface="+mn-lt"/>
                <a:cs typeface="+mn-lt"/>
              </a:rPr>
              <a:t>, where V represents the number of vertices in the graph.</a:t>
            </a:r>
            <a:endParaRPr lang="en-GB"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algn="l"/>
            <a:endParaRPr lang="en-GB" b="1">
              <a:cs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72BCB-ABFA-487D-D579-E4826EC0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58" y="725731"/>
            <a:ext cx="10499633" cy="25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2205-2F78-A31B-F76B-29406845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87" y="181182"/>
            <a:ext cx="9867111" cy="524839"/>
          </a:xfrm>
        </p:spPr>
        <p:txBody>
          <a:bodyPr/>
          <a:lstStyle/>
          <a:p>
            <a:r>
              <a:rPr lang="en-GB">
                <a:cs typeface="Segoe UI"/>
              </a:rPr>
              <a:t>DFS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EDCA-1E27-C38D-4DBA-81EBD096B7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950" y="626693"/>
            <a:ext cx="11818029" cy="6037483"/>
          </a:xfrm>
        </p:spPr>
        <p:txBody>
          <a:bodyPr wrap="square" lIns="0" tIns="0" rIns="0" bIns="0" anchor="t">
            <a:noAutofit/>
          </a:bodyPr>
          <a:lstStyle/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GB" b="1">
                <a:cs typeface="Segoe UI"/>
              </a:rPr>
              <a:t>Time Complexcity:-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For each vertex, DFS visits </a:t>
            </a:r>
            <a:r>
              <a:rPr lang="en-GB" b="1">
                <a:ea typeface="+mn-lt"/>
                <a:cs typeface="+mn-lt"/>
              </a:rPr>
              <a:t>all its adjacent vertices</a:t>
            </a:r>
            <a:r>
              <a:rPr lang="en-GB">
                <a:ea typeface="+mn-lt"/>
                <a:cs typeface="+mn-lt"/>
              </a:rPr>
              <a:t> recursively.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>
                <a:cs typeface="Segoe UI"/>
              </a:rPr>
              <a:t>In the </a:t>
            </a:r>
            <a:r>
              <a:rPr lang="en-GB" b="1">
                <a:cs typeface="Segoe UI"/>
              </a:rPr>
              <a:t>worst case </a:t>
            </a:r>
            <a:r>
              <a:rPr lang="en-GB">
                <a:cs typeface="Segoe UI"/>
              </a:rPr>
              <a:t> DFS may </a:t>
            </a:r>
            <a:r>
              <a:rPr lang="en-GB" b="1">
                <a:cs typeface="Segoe UI"/>
              </a:rPr>
              <a:t>visit all vertices and edges</a:t>
            </a:r>
            <a:r>
              <a:rPr lang="en-GB">
                <a:cs typeface="Segoe UI"/>
              </a:rPr>
              <a:t> in the graph so </a:t>
            </a:r>
            <a:r>
              <a:rPr lang="en-GB" b="1">
                <a:cs typeface="Segoe UI"/>
              </a:rPr>
              <a:t>TC is O(V+E).</a:t>
            </a:r>
            <a:endParaRPr lang="en-GB">
              <a:cs typeface="Segoe UI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GB" b="1">
                <a:cs typeface="Segoe UI"/>
              </a:rPr>
              <a:t>Space Complexcity:- </a:t>
            </a:r>
            <a:endParaRPr lang="en-US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In the worst case, if the graph is a straight line or a long path, the </a:t>
            </a:r>
            <a:r>
              <a:rPr lang="en-GB" b="1">
                <a:ea typeface="+mn-lt"/>
                <a:cs typeface="+mn-lt"/>
              </a:rPr>
              <a:t>DFS recursion can go as deep as the number of vertices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,Sans-Serif"/>
              <a:buChar char="•"/>
            </a:pPr>
            <a:r>
              <a:rPr lang="en-GB">
                <a:cs typeface="Segoe UI"/>
              </a:rPr>
              <a:t>Therefore, the space complexity of BFS is </a:t>
            </a:r>
            <a:r>
              <a:rPr lang="en-GB" b="1">
                <a:cs typeface="Segoe UI"/>
              </a:rPr>
              <a:t>O(V)</a:t>
            </a:r>
            <a:endParaRPr lang="en-GB">
              <a:cs typeface="Segoe UI"/>
            </a:endParaRPr>
          </a:p>
          <a:p>
            <a:pPr algn="l"/>
            <a:endParaRPr lang="en-GB">
              <a:cs typeface="Segoe UI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D6F57B9-D780-C624-B808-6E85D50A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7" y="708561"/>
            <a:ext cx="11556041" cy="30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6E0C-CFBC-094F-4309-458E0CAF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87" y="224216"/>
            <a:ext cx="6100261" cy="1046440"/>
          </a:xfrm>
        </p:spPr>
        <p:txBody>
          <a:bodyPr/>
          <a:lstStyle/>
          <a:p>
            <a:pPr algn="l"/>
            <a:r>
              <a:rPr lang="en-GB" sz="3600">
                <a:cs typeface="Segoe UI"/>
              </a:rPr>
              <a:t>Water Jug problem</a:t>
            </a:r>
            <a:br>
              <a:rPr lang="en-GB" sz="3200">
                <a:cs typeface="Segoe UI"/>
              </a:rPr>
            </a:br>
            <a:endParaRPr lang="en-GB" sz="3200">
              <a:cs typeface="Segoe U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EA20C-5370-42F6-B4DC-901A27A711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874" y="1833548"/>
            <a:ext cx="11404177" cy="2665989"/>
          </a:xfrm>
        </p:spPr>
        <p:txBody>
          <a:bodyPr wrap="square" lIns="0" tIns="0" rIns="0" bIns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2400" b="1">
                <a:latin typeface="Roboto"/>
                <a:ea typeface="Roboto"/>
                <a:cs typeface="Roboto"/>
              </a:rPr>
              <a:t>Understanding The Problem:</a:t>
            </a:r>
            <a:endParaRPr lang="en-US">
              <a:cs typeface="Segoe UI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In starting jugs is empty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Can fill  the jug with full capacity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Can empty the jug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And transfer the water from one  jug to another jug  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GB" sz="2400" b="1">
                <a:latin typeface="Roboto"/>
                <a:ea typeface="Roboto"/>
                <a:cs typeface="Roboto"/>
              </a:rPr>
              <a:t>Goal:- need to measure the given quantity of water </a:t>
            </a:r>
          </a:p>
          <a:p>
            <a:pPr algn="l">
              <a:lnSpc>
                <a:spcPct val="150000"/>
              </a:lnSpc>
            </a:pPr>
            <a:endParaRPr lang="en-GB">
              <a:latin typeface="Segoe UI"/>
              <a:ea typeface="Roboto"/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>
              <a:latin typeface="Segoe UI"/>
              <a:ea typeface="Roboto"/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 sz="2400" b="1">
              <a:latin typeface="Roboto"/>
              <a:ea typeface="Roboto"/>
              <a:cs typeface="Roboto"/>
            </a:endParaRPr>
          </a:p>
          <a:p>
            <a:pPr algn="l">
              <a:lnSpc>
                <a:spcPct val="150000"/>
              </a:lnSpc>
            </a:pPr>
            <a:endParaRPr lang="en-GB" sz="2400" b="1"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48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DBA1-939C-7F8F-84C4-B336A8CE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63040"/>
            <a:ext cx="8324969" cy="452268"/>
          </a:xfrm>
        </p:spPr>
        <p:txBody>
          <a:bodyPr/>
          <a:lstStyle/>
          <a:p>
            <a:r>
              <a:rPr lang="en-GB">
                <a:cs typeface="Segoe UI"/>
              </a:rPr>
              <a:t>Workflow And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8E31-C576-21CB-7589-74EB7533B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3379" y="938420"/>
            <a:ext cx="12099243" cy="5834613"/>
          </a:xfrm>
        </p:spPr>
        <p:txBody>
          <a:bodyPr wrap="square" lIns="0" tIns="0" rIns="0" bIns="0" anchor="t">
            <a:noAutofit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cs typeface="Segoe UI"/>
              </a:rPr>
              <a:t>State:-  Quantity of water in jugs  </a:t>
            </a:r>
            <a:endParaRPr lang="en-US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latin typeface="Nunito"/>
                <a:cs typeface="Segoe UI"/>
              </a:rPr>
              <a:t>There are six possible operations that can be applied at any given state: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cs typeface="Segoe UI"/>
              </a:rPr>
              <a:t> </a:t>
            </a:r>
            <a:r>
              <a:rPr lang="en-GB">
                <a:latin typeface="Segoe UI"/>
                <a:cs typeface="Segoe UI"/>
              </a:rPr>
              <a:t>     1- </a:t>
            </a:r>
            <a:r>
              <a:rPr lang="en-GB" b="1">
                <a:latin typeface="Nunito"/>
                <a:cs typeface="Segoe UI"/>
              </a:rPr>
              <a:t>Fill Jug 1: </a:t>
            </a:r>
            <a:r>
              <a:rPr lang="en-GB">
                <a:latin typeface="Nunito"/>
                <a:cs typeface="Segoe UI"/>
              </a:rPr>
              <a:t>Fill the first jug to its maximum capacity (m </a:t>
            </a:r>
            <a:r>
              <a:rPr lang="en-GB" err="1">
                <a:latin typeface="Nunito"/>
                <a:cs typeface="Segoe UI"/>
              </a:rPr>
              <a:t>liters</a:t>
            </a:r>
            <a:r>
              <a:rPr lang="en-GB">
                <a:latin typeface="Nunito"/>
                <a:cs typeface="Segoe UI"/>
              </a:rPr>
              <a:t>).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latin typeface="Nunito"/>
                <a:cs typeface="Segoe UI"/>
              </a:rPr>
              <a:t>       2-</a:t>
            </a:r>
            <a:r>
              <a:rPr lang="en-GB" sz="1400" b="1">
                <a:solidFill>
                  <a:srgbClr val="273239"/>
                </a:solidFill>
                <a:latin typeface="Nunito"/>
                <a:cs typeface="Segoe UI"/>
              </a:rPr>
              <a:t> </a:t>
            </a:r>
            <a:r>
              <a:rPr lang="en-GB" b="1">
                <a:solidFill>
                  <a:srgbClr val="FFFFFF"/>
                </a:solidFill>
                <a:latin typeface="Nunito"/>
                <a:cs typeface="Segoe UI"/>
              </a:rPr>
              <a:t>Fill Jug 2: </a:t>
            </a:r>
            <a:r>
              <a:rPr lang="en-GB">
                <a:solidFill>
                  <a:srgbClr val="FFFFFF"/>
                </a:solidFill>
                <a:latin typeface="Nunito"/>
                <a:cs typeface="Segoe UI"/>
              </a:rPr>
              <a:t>Fill the first jug to its maximum capacity (n </a:t>
            </a:r>
            <a:r>
              <a:rPr lang="en-GB" err="1">
                <a:solidFill>
                  <a:srgbClr val="FFFFFF"/>
                </a:solidFill>
                <a:latin typeface="Nunito"/>
                <a:cs typeface="Segoe UI"/>
              </a:rPr>
              <a:t>liters</a:t>
            </a:r>
            <a:r>
              <a:rPr lang="en-GB">
                <a:solidFill>
                  <a:srgbClr val="FFFFFF"/>
                </a:solidFill>
                <a:latin typeface="Nunito"/>
                <a:cs typeface="Segoe UI"/>
              </a:rPr>
              <a:t>).</a:t>
            </a:r>
          </a:p>
          <a:p>
            <a:pPr algn="l">
              <a:lnSpc>
                <a:spcPct val="150000"/>
              </a:lnSpc>
              <a:buChar char="•"/>
            </a:pPr>
            <a:r>
              <a:rPr lang="en-GB">
                <a:latin typeface="Nunito"/>
                <a:cs typeface="Segoe UI"/>
              </a:rPr>
              <a:t>       </a:t>
            </a:r>
            <a:r>
              <a:rPr lang="en-GB">
                <a:solidFill>
                  <a:srgbClr val="FFFFFF"/>
                </a:solidFill>
                <a:latin typeface="Nunito"/>
                <a:cs typeface="Segoe UI"/>
              </a:rPr>
              <a:t>   </a:t>
            </a:r>
            <a:r>
              <a:rPr lang="en-GB">
                <a:latin typeface="Nunito"/>
                <a:cs typeface="Segoe UI"/>
              </a:rPr>
              <a:t>3-</a:t>
            </a:r>
            <a:r>
              <a:rPr lang="en-GB" b="1">
                <a:latin typeface="Nunito"/>
                <a:cs typeface="Segoe UI"/>
              </a:rPr>
              <a:t>Empty Jug 1: </a:t>
            </a:r>
            <a:r>
              <a:rPr lang="en-GB">
                <a:latin typeface="Nunito"/>
                <a:cs typeface="Segoe UI"/>
              </a:rPr>
              <a:t>Completely empty the first jug.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solidFill>
                  <a:srgbClr val="FFFFFF"/>
                </a:solidFill>
                <a:latin typeface="Nunito"/>
                <a:cs typeface="Segoe UI"/>
              </a:rPr>
              <a:t>      4-</a:t>
            </a:r>
            <a:r>
              <a:rPr lang="en-GB" b="1">
                <a:latin typeface="Nunito"/>
                <a:cs typeface="Segoe UI"/>
              </a:rPr>
              <a:t>Empty Jug 2:</a:t>
            </a:r>
            <a:r>
              <a:rPr lang="en-GB">
                <a:latin typeface="Nunito"/>
                <a:cs typeface="Segoe UI"/>
              </a:rPr>
              <a:t> Completely empty the second jug.</a:t>
            </a:r>
            <a:endParaRPr lang="en-GB">
              <a:solidFill>
                <a:srgbClr val="FFFFFF"/>
              </a:solidFill>
              <a:latin typeface="Segoe UI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solidFill>
                  <a:srgbClr val="FFFFFF"/>
                </a:solidFill>
                <a:latin typeface="Nunito"/>
                <a:cs typeface="Segoe UI"/>
              </a:rPr>
              <a:t>      5-</a:t>
            </a:r>
            <a:r>
              <a:rPr lang="en-GB" b="1">
                <a:latin typeface="Nunito"/>
                <a:cs typeface="Segoe UI"/>
              </a:rPr>
              <a:t>Pour Jug 1 into Jug 2:</a:t>
            </a:r>
            <a:r>
              <a:rPr lang="en-GB">
                <a:latin typeface="Nunito"/>
                <a:cs typeface="Segoe UI"/>
              </a:rPr>
              <a:t> Pour as much water as possible from the first jug into the second jug until the second                jug is full or the first jug is empty.</a:t>
            </a:r>
            <a:endParaRPr lang="en-GB">
              <a:latin typeface="Segoe UI"/>
              <a:cs typeface="Segoe UI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solidFill>
                  <a:srgbClr val="FFFFFF"/>
                </a:solidFill>
                <a:latin typeface="Nunito"/>
                <a:cs typeface="Segoe UI"/>
              </a:rPr>
              <a:t>     6-  </a:t>
            </a:r>
            <a:r>
              <a:rPr lang="en-GB" b="1">
                <a:solidFill>
                  <a:srgbClr val="FFFFFF"/>
                </a:solidFill>
                <a:latin typeface="Nunito"/>
                <a:cs typeface="Segoe UI"/>
              </a:rPr>
              <a:t>Pour Jug 2 into Jug 1:</a:t>
            </a:r>
            <a:r>
              <a:rPr lang="en-GB">
                <a:solidFill>
                  <a:srgbClr val="FFFFFF"/>
                </a:solidFill>
                <a:latin typeface="Nunito"/>
                <a:cs typeface="Segoe UI"/>
              </a:rPr>
              <a:t> Pour as much water as possible from the second jug into the first jug until the second jug is full or the second jug is empty.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GB">
                <a:latin typeface="Nunito"/>
                <a:cs typeface="Segoe UI"/>
              </a:rPr>
              <a:t>Solution using the  State Space Search and Searching strategy is BFS.</a:t>
            </a:r>
          </a:p>
          <a:p>
            <a:pPr marL="285750" indent="-285750" algn="l">
              <a:lnSpc>
                <a:spcPct val="150000"/>
              </a:lnSpc>
              <a:buChar char="•"/>
            </a:pPr>
            <a:endParaRPr lang="en-GB">
              <a:solidFill>
                <a:srgbClr val="FFFFFF"/>
              </a:solidFill>
              <a:latin typeface="Nunito"/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>
              <a:solidFill>
                <a:srgbClr val="FFFFFF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322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6E91-8E27-1F57-AE81-AA556291E5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5522" y="109126"/>
            <a:ext cx="11192100" cy="6747199"/>
          </a:xfrm>
        </p:spPr>
        <p:txBody>
          <a:bodyPr wrap="square" lIns="0" tIns="0" rIns="0" bIns="0" anchor="t">
            <a:noAutofit/>
          </a:bodyPr>
          <a:lstStyle/>
          <a:p>
            <a:pPr algn="l"/>
            <a:r>
              <a:rPr lang="en-GB" sz="2000" b="1">
                <a:cs typeface="Segoe UI"/>
              </a:rPr>
              <a:t>Example: L_jug=4L,d=2L,S_jug=3L  </a:t>
            </a:r>
            <a:r>
              <a:rPr lang="en-GB" b="1">
                <a:cs typeface="Segoe UI"/>
              </a:rPr>
              <a:t> </a:t>
            </a:r>
          </a:p>
        </p:txBody>
      </p:sp>
      <p:pic>
        <p:nvPicPr>
          <p:cNvPr id="5" name="Picture 4" descr="A diagram of a tree&#10;&#10;AI-generated content may be incorrect.">
            <a:extLst>
              <a:ext uri="{FF2B5EF4-FFF2-40B4-BE49-F238E27FC236}">
                <a16:creationId xmlns:a16="http://schemas.microsoft.com/office/drawing/2014/main" id="{1B0B0E60-2AF0-018E-8D7E-100A2DB7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62" y="609601"/>
            <a:ext cx="8800460" cy="611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6DD0-C177-7960-1AC6-4B1626DD4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5847" y="258063"/>
            <a:ext cx="11657216" cy="6152113"/>
          </a:xfrm>
        </p:spPr>
        <p:txBody>
          <a:bodyPr wrap="square" lIns="0" tIns="0" rIns="0" bIns="0" anchor="t">
            <a:noAutofit/>
          </a:bodyPr>
          <a:lstStyle/>
          <a:p>
            <a:r>
              <a:rPr lang="en-GB" sz="2800" b="1">
                <a:cs typeface="Segoe UI"/>
              </a:rPr>
              <a:t>Time And Space </a:t>
            </a:r>
            <a:r>
              <a:rPr lang="en-GB" sz="2800" b="1" err="1">
                <a:cs typeface="Segoe UI"/>
              </a:rPr>
              <a:t>Complexcity</a:t>
            </a:r>
            <a:endParaRPr lang="en-GB" sz="2800" b="1">
              <a:cs typeface="Segoe UI"/>
            </a:endParaRPr>
          </a:p>
          <a:p>
            <a:pPr algn="l"/>
            <a:endParaRPr lang="en-GB" sz="2000" b="1">
              <a:cs typeface="Segoe UI"/>
            </a:endParaRPr>
          </a:p>
          <a:p>
            <a:pPr algn="l">
              <a:lnSpc>
                <a:spcPct val="150000"/>
              </a:lnSpc>
            </a:pPr>
            <a:r>
              <a:rPr lang="en-GB" b="1"/>
              <a:t>Time Complexity: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The algorithm performs </a:t>
            </a:r>
            <a:r>
              <a:rPr lang="en-GB" sz="2000" b="1">
                <a:ea typeface="+mn-lt"/>
                <a:cs typeface="+mn-lt"/>
              </a:rPr>
              <a:t>Breadth-First Search (BFS)</a:t>
            </a:r>
            <a:r>
              <a:rPr lang="en-GB" sz="2000">
                <a:ea typeface="+mn-lt"/>
                <a:cs typeface="+mn-lt"/>
              </a:rPr>
              <a:t> on all possible water levels of the two jugs.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The number of unique states is </a:t>
            </a:r>
            <a:r>
              <a:rPr lang="en-GB" sz="2000" b="1">
                <a:ea typeface="+mn-lt"/>
                <a:cs typeface="+mn-lt"/>
              </a:rPr>
              <a:t>(m+1) × (n+1)</a:t>
            </a:r>
            <a:r>
              <a:rPr lang="en-GB" sz="2000">
                <a:ea typeface="+mn-lt"/>
                <a:cs typeface="+mn-lt"/>
              </a:rPr>
              <a:t> since each jug can hold from </a:t>
            </a:r>
            <a:r>
              <a:rPr lang="en-GB" sz="2000" b="1">
                <a:ea typeface="+mn-lt"/>
                <a:cs typeface="+mn-lt"/>
              </a:rPr>
              <a:t>0 to m</a:t>
            </a:r>
            <a:r>
              <a:rPr lang="en-GB" sz="2000">
                <a:ea typeface="+mn-lt"/>
                <a:cs typeface="+mn-lt"/>
              </a:rPr>
              <a:t> and </a:t>
            </a:r>
            <a:r>
              <a:rPr lang="en-GB" sz="2000" b="1">
                <a:ea typeface="+mn-lt"/>
                <a:cs typeface="+mn-lt"/>
              </a:rPr>
              <a:t>0 to n</a:t>
            </a:r>
            <a:r>
              <a:rPr lang="en-GB" sz="2000">
                <a:ea typeface="+mn-lt"/>
                <a:cs typeface="+mn-lt"/>
              </a:rPr>
              <a:t> </a:t>
            </a:r>
            <a:r>
              <a:rPr lang="en-GB" sz="2000" err="1">
                <a:ea typeface="+mn-lt"/>
                <a:cs typeface="+mn-lt"/>
              </a:rPr>
              <a:t>liters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Each state generates at most </a:t>
            </a:r>
            <a:r>
              <a:rPr lang="en-GB" sz="2000" b="1">
                <a:ea typeface="+mn-lt"/>
                <a:cs typeface="+mn-lt"/>
              </a:rPr>
              <a:t>6</a:t>
            </a:r>
            <a:r>
              <a:rPr lang="en-GB" sz="2000">
                <a:ea typeface="+mn-lt"/>
                <a:cs typeface="+mn-lt"/>
              </a:rPr>
              <a:t> possible transitions (fill, empty, or pour operations).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Since BFS processes each state once, the time complexity is: </a:t>
            </a:r>
            <a:r>
              <a:rPr lang="en-GB" sz="2000" b="1">
                <a:ea typeface="+mn-lt"/>
                <a:cs typeface="+mn-lt"/>
              </a:rPr>
              <a:t>O(m × n)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b="1"/>
              <a:t>Space Complexity:</a:t>
            </a: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The </a:t>
            </a:r>
            <a:r>
              <a:rPr lang="en-GB" sz="2000" b="1">
                <a:ea typeface="+mn-lt"/>
                <a:cs typeface="+mn-lt"/>
              </a:rPr>
              <a:t>visited</a:t>
            </a:r>
            <a:r>
              <a:rPr lang="en-GB" sz="2000">
                <a:ea typeface="+mn-lt"/>
                <a:cs typeface="+mn-lt"/>
              </a:rPr>
              <a:t> array requires </a:t>
            </a:r>
            <a:r>
              <a:rPr lang="en-GB" sz="2000" b="1">
                <a:ea typeface="+mn-lt"/>
                <a:cs typeface="+mn-lt"/>
              </a:rPr>
              <a:t>O(m × n)</a:t>
            </a:r>
            <a:r>
              <a:rPr lang="en-GB" sz="2000">
                <a:ea typeface="+mn-lt"/>
                <a:cs typeface="+mn-lt"/>
              </a:rPr>
              <a:t> space to track visited states.</a:t>
            </a:r>
            <a:endParaRPr lang="en-GB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The </a:t>
            </a:r>
            <a:r>
              <a:rPr lang="en-GB" sz="2000" b="1">
                <a:ea typeface="+mn-lt"/>
                <a:cs typeface="+mn-lt"/>
              </a:rPr>
              <a:t>queue</a:t>
            </a:r>
            <a:r>
              <a:rPr lang="en-GB" sz="2000">
                <a:ea typeface="+mn-lt"/>
                <a:cs typeface="+mn-lt"/>
              </a:rPr>
              <a:t> in BFS can hold up to </a:t>
            </a:r>
            <a:r>
              <a:rPr lang="en-GB" sz="2000" b="1">
                <a:ea typeface="+mn-lt"/>
                <a:cs typeface="+mn-lt"/>
              </a:rPr>
              <a:t>O(m × n)</a:t>
            </a:r>
            <a:r>
              <a:rPr lang="en-GB" sz="2000">
                <a:ea typeface="+mn-lt"/>
                <a:cs typeface="+mn-lt"/>
              </a:rPr>
              <a:t> elements in the worst case.</a:t>
            </a:r>
            <a:endParaRPr lang="en-GB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r>
              <a:rPr lang="en-GB" sz="2000">
                <a:ea typeface="+mn-lt"/>
                <a:cs typeface="+mn-lt"/>
              </a:rPr>
              <a:t>Hence, the space complexity is: </a:t>
            </a:r>
            <a:r>
              <a:rPr lang="en-GB" sz="2000" b="1">
                <a:ea typeface="+mn-lt"/>
                <a:cs typeface="+mn-lt"/>
              </a:rPr>
              <a:t>O(m × n)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>
              <a:cs typeface="Segoe UI"/>
            </a:endParaRPr>
          </a:p>
          <a:p>
            <a:pPr algn="l">
              <a:lnSpc>
                <a:spcPct val="150000"/>
              </a:lnSpc>
              <a:buFont typeface="Arial"/>
              <a:buChar char="•"/>
            </a:pPr>
            <a:endParaRPr lang="en-GB" sz="2000">
              <a:cs typeface="Segoe UI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endParaRPr lang="en-GB" sz="2000">
              <a:cs typeface="Segoe UI"/>
            </a:endParaRPr>
          </a:p>
          <a:p>
            <a:pPr algn="l">
              <a:lnSpc>
                <a:spcPct val="150000"/>
              </a:lnSpc>
            </a:pPr>
            <a:endParaRPr lang="en-GB" sz="2000" b="1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518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97AF3-310A-4DBA-AAE4-E94EC92F74F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17C5B-66E3-4784-8825-129A0E305F7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PRESENTATION: L1M4</vt:lpstr>
      <vt:lpstr>Content Of Table</vt:lpstr>
      <vt:lpstr>What Is State Space Search?</vt:lpstr>
      <vt:lpstr>BFS</vt:lpstr>
      <vt:lpstr>DFS</vt:lpstr>
      <vt:lpstr>Water Jug problem </vt:lpstr>
      <vt:lpstr>Workflow And Algorithm</vt:lpstr>
      <vt:lpstr>PowerPoint Presentation</vt:lpstr>
      <vt:lpstr>PowerPoint Presentation</vt:lpstr>
      <vt:lpstr>Missionaries and Cannibals problem</vt:lpstr>
      <vt:lpstr>PowerPoint Presentation</vt:lpstr>
      <vt:lpstr>Workflow And Algorithm</vt:lpstr>
      <vt:lpstr>Time And Space Complexcity</vt:lpstr>
      <vt:lpstr> Technical Debt </vt:lpstr>
      <vt:lpstr>Measuring Technical Debt</vt:lpstr>
      <vt:lpstr>Graph Algorithms</vt:lpstr>
      <vt:lpstr>Topological Algorithm</vt:lpstr>
      <vt:lpstr>Dijkstra’s algorithm</vt:lpstr>
      <vt:lpstr>Dijkstra’s algorithm</vt:lpstr>
      <vt:lpstr>Introduction to Business Process Automation </vt:lpstr>
      <vt:lpstr>Steps to Automate Business Processes</vt:lpstr>
      <vt:lpstr>Steps to Automate Business Processes 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31</cp:revision>
  <dcterms:created xsi:type="dcterms:W3CDTF">2025-01-29T05:17:32Z</dcterms:created>
  <dcterms:modified xsi:type="dcterms:W3CDTF">2025-02-03T11:11:26Z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