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43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87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5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2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0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4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11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D20A4E-2C5E-4450-8F16-C667B1C5A99B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5B7A41C-486F-406F-887E-F666177061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Программа для ограничения трафика социальных сетей </a:t>
            </a:r>
            <a:br>
              <a:rPr lang="ru-RU" sz="6000" dirty="0"/>
            </a:br>
            <a:r>
              <a:rPr lang="ru-RU" sz="6000" dirty="0"/>
              <a:t>на 2 часа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 студенты гр. ИЭ-402п</a:t>
            </a:r>
          </a:p>
          <a:p>
            <a:r>
              <a:rPr lang="ru-RU" dirty="0" err="1" smtClean="0"/>
              <a:t>Кильмякишна</a:t>
            </a:r>
            <a:r>
              <a:rPr lang="ru-RU" dirty="0" smtClean="0"/>
              <a:t> И.С., Бельская Н.К., Неустроева К.А, Пшеничников К.И., Валеев С.Д.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25004" y="231894"/>
            <a:ext cx="822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Курсовой проект</a:t>
            </a:r>
          </a:p>
          <a:p>
            <a:pPr algn="ctr"/>
            <a:r>
              <a:rPr lang="ru-RU" sz="2400" dirty="0"/>
              <a:t>по дисциплине «Инженерия программного обеспечения»</a:t>
            </a:r>
          </a:p>
          <a:p>
            <a:pPr algn="ctr"/>
            <a:r>
              <a:rPr lang="ru-RU" sz="2400" dirty="0"/>
              <a:t>тема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66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Объектом исследования являются процесс работы пользователей в браузере </a:t>
            </a:r>
            <a:r>
              <a:rPr lang="en-US" dirty="0"/>
              <a:t>Internet Explorer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Предметом исследования является – анализ взаимодействия пользователей с социальными сетями через </a:t>
            </a:r>
            <a:r>
              <a:rPr lang="en-US" dirty="0"/>
              <a:t>Internet Explorer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Цель </a:t>
            </a:r>
            <a:r>
              <a:rPr lang="ru-RU" dirty="0"/>
              <a:t>работы – разработка программного продукта для концентрации внимания пользователей социальных сетей в </a:t>
            </a:r>
            <a:r>
              <a:rPr lang="en-US" dirty="0"/>
              <a:t>Internet Explorer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usky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093" y="3805381"/>
            <a:ext cx="1754907" cy="175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6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4825" y="614190"/>
            <a:ext cx="10058400" cy="1609344"/>
          </a:xfrm>
        </p:spPr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исследовать </a:t>
            </a:r>
            <a:r>
              <a:rPr lang="ru-RU" dirty="0"/>
              <a:t>предметную область, провести анализ работы пользователей браузера </a:t>
            </a:r>
            <a:r>
              <a:rPr lang="en-US" dirty="0"/>
              <a:t>Internet Explorer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проанализировать </a:t>
            </a:r>
            <a:r>
              <a:rPr lang="en-US" dirty="0"/>
              <a:t>Internet</a:t>
            </a:r>
            <a:r>
              <a:rPr lang="ru-RU" dirty="0"/>
              <a:t>-источники, посвященные аналогичным программным продуктам;</a:t>
            </a:r>
          </a:p>
          <a:p>
            <a:pPr lvl="0"/>
            <a:r>
              <a:rPr lang="ru-RU" dirty="0"/>
              <a:t>разработать проект программного продукта;</a:t>
            </a:r>
          </a:p>
          <a:p>
            <a:pPr lvl="0"/>
            <a:r>
              <a:rPr lang="ru-RU" dirty="0"/>
              <a:t>реализовать программный продукт в среде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 smtClean="0"/>
              <a:t>Studio</a:t>
            </a:r>
            <a:r>
              <a:rPr lang="ru-RU" dirty="0"/>
              <a:t>;</a:t>
            </a:r>
            <a:endParaRPr lang="ru-RU" dirty="0"/>
          </a:p>
          <a:p>
            <a:r>
              <a:rPr lang="ru-RU" dirty="0"/>
              <a:t>п</a:t>
            </a:r>
            <a:r>
              <a:rPr lang="ru-RU" dirty="0" smtClean="0"/>
              <a:t>ровести функциональное тестирование;</a:t>
            </a:r>
          </a:p>
          <a:p>
            <a:r>
              <a:rPr lang="ru-RU" dirty="0"/>
              <a:t>п</a:t>
            </a:r>
            <a:r>
              <a:rPr lang="ru-RU" dirty="0" smtClean="0"/>
              <a:t>одготовить необходимые документы.</a:t>
            </a:r>
            <a:endParaRPr lang="ru-RU" dirty="0"/>
          </a:p>
        </p:txBody>
      </p:sp>
      <p:pic>
        <p:nvPicPr>
          <p:cNvPr id="5122" name="Picture 2" descr="Husky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1449"/>
            <a:ext cx="1774825" cy="177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 smtClean="0"/>
              <a:t>Составление </a:t>
            </a:r>
            <a:r>
              <a:rPr lang="ru-RU" dirty="0"/>
              <a:t>технического задания. </a:t>
            </a:r>
          </a:p>
          <a:p>
            <a:pPr lvl="0"/>
            <a:r>
              <a:rPr lang="ru-RU" dirty="0"/>
              <a:t>Разработка первичного функционала программы. </a:t>
            </a:r>
          </a:p>
          <a:p>
            <a:pPr lvl="0"/>
            <a:r>
              <a:rPr lang="ru-RU" dirty="0"/>
              <a:t>Создание красочной формы интерфейса, как на рисунке 4 и интерактивного взаимодействия с пользователем.</a:t>
            </a:r>
          </a:p>
          <a:p>
            <a:pPr lvl="0"/>
            <a:r>
              <a:rPr lang="ru-RU" dirty="0"/>
              <a:t>Полная сборка программы. </a:t>
            </a:r>
          </a:p>
          <a:p>
            <a:pPr lvl="0"/>
            <a:r>
              <a:rPr lang="ru-RU" dirty="0"/>
              <a:t>Функциональной тестирование программы на базе на ОС </a:t>
            </a:r>
            <a:r>
              <a:rPr lang="ru-RU" dirty="0" err="1"/>
              <a:t>Windows</a:t>
            </a:r>
            <a:r>
              <a:rPr lang="ru-RU" dirty="0"/>
              <a:t> 7,8,10. Формирование отчета и редактирование ошибок.</a:t>
            </a:r>
          </a:p>
          <a:p>
            <a:pPr lvl="0"/>
            <a:r>
              <a:rPr lang="ru-RU" dirty="0"/>
              <a:t>Реализация установочного релиза.</a:t>
            </a:r>
          </a:p>
          <a:p>
            <a:pPr lvl="0"/>
            <a:r>
              <a:rPr lang="ru-RU" dirty="0"/>
              <a:t>Функциональное тестирование и формирование отчета.</a:t>
            </a:r>
          </a:p>
          <a:p>
            <a:pPr lvl="0"/>
            <a:r>
              <a:rPr lang="ru-RU" dirty="0"/>
              <a:t>Подготовка документации: руководство разработчика, руководство установки программы, руководство пользователя.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93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отображения формы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385" y="2102017"/>
            <a:ext cx="3374708" cy="4051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22" y="2102017"/>
            <a:ext cx="3436360" cy="40432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055" y="2129300"/>
            <a:ext cx="3138071" cy="40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на дальнейшие обновления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Реализовать возможность пользователю самому решать, какие сайты блокировать;</a:t>
            </a:r>
          </a:p>
          <a:p>
            <a:r>
              <a:rPr lang="ru-RU" dirty="0" smtClean="0"/>
              <a:t>Выставлять таймер в ручную;</a:t>
            </a:r>
          </a:p>
          <a:p>
            <a:r>
              <a:rPr lang="ru-RU" dirty="0" smtClean="0"/>
              <a:t>Реализация для всех браузеров;</a:t>
            </a:r>
          </a:p>
          <a:p>
            <a:r>
              <a:rPr lang="ru-RU" dirty="0" smtClean="0"/>
              <a:t>Выгрузка какой-то статистики, например, количество проведенных часов в соц. сетях, или успешность использования программы.</a:t>
            </a:r>
            <a:endParaRPr lang="ru-RU" dirty="0"/>
          </a:p>
        </p:txBody>
      </p:sp>
      <p:pic>
        <p:nvPicPr>
          <p:cNvPr id="2050" name="Picture 2" descr="Husky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903" y="5267902"/>
            <a:ext cx="1590097" cy="15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в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102" name="Picture 6" descr="Husky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82" y="4959237"/>
            <a:ext cx="1898761" cy="18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29673" y="2475345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Ирина – разработчик, составление документации разработчика и ведение проекта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88873" y="2475345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Кристина – </a:t>
            </a:r>
            <a:r>
              <a:rPr lang="ru-RU" dirty="0" err="1" smtClean="0"/>
              <a:t>тестироващик</a:t>
            </a:r>
            <a:r>
              <a:rPr lang="ru-RU" dirty="0" smtClean="0"/>
              <a:t> программного продукта, разработка документации</a:t>
            </a:r>
            <a:r>
              <a:rPr lang="en-US" dirty="0" smtClean="0"/>
              <a:t> WIN7,8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08560" y="2475345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Надежда – </a:t>
            </a:r>
            <a:r>
              <a:rPr lang="ru-RU" dirty="0" err="1" smtClean="0"/>
              <a:t>тестировщик</a:t>
            </a:r>
            <a:r>
              <a:rPr lang="ru-RU" dirty="0" smtClean="0"/>
              <a:t> </a:t>
            </a:r>
            <a:r>
              <a:rPr lang="ru-RU" dirty="0" err="1" smtClean="0"/>
              <a:t>установочника</a:t>
            </a:r>
            <a:r>
              <a:rPr lang="ru-RU" dirty="0" smtClean="0"/>
              <a:t>, разработка документации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29673" y="4806356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Сергей – разработка и оформление документации (итоговый проект)</a:t>
            </a:r>
            <a:r>
              <a:rPr lang="en-US" dirty="0" smtClean="0"/>
              <a:t>.</a:t>
            </a:r>
            <a:r>
              <a:rPr lang="ru-RU" dirty="0" smtClean="0"/>
              <a:t> Создание презентации.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08560" y="4806356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Константин – разработка документации, тестирование приложения на</a:t>
            </a:r>
            <a:r>
              <a:rPr lang="en-US" dirty="0" smtClean="0"/>
              <a:t> WIN10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29673" y="7388243"/>
            <a:ext cx="2438400" cy="18007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6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110816"/>
            <a:ext cx="10058400" cy="1609344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Ð­Ð¼Ð¾ÑÐ¸Ð¸ Ð½Ð° Ð³ÑÐ°Ð½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793" y="4018682"/>
            <a:ext cx="2153516" cy="215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7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122</TotalTime>
  <Words>294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Cambria</vt:lpstr>
      <vt:lpstr>Rockwell</vt:lpstr>
      <vt:lpstr>Rockwell Condensed</vt:lpstr>
      <vt:lpstr>Wingdings</vt:lpstr>
      <vt:lpstr>Дерево</vt:lpstr>
      <vt:lpstr>Программа для ограничения трафика социальных сетей  на 2 часа</vt:lpstr>
      <vt:lpstr>ЦЕЛИ</vt:lpstr>
      <vt:lpstr>ЗАДАЧИ</vt:lpstr>
      <vt:lpstr>Этапы разработки проекта</vt:lpstr>
      <vt:lpstr>Варианты отображения формы</vt:lpstr>
      <vt:lpstr>Планы на дальнейшие обновления</vt:lpstr>
      <vt:lpstr>Работа в команде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ограничения трафика социальных сетей  на 2 часа</dc:title>
  <dc:creator>Кох Ирина</dc:creator>
  <cp:lastModifiedBy>Кох Ирина</cp:lastModifiedBy>
  <cp:revision>7</cp:revision>
  <dcterms:created xsi:type="dcterms:W3CDTF">2018-12-18T22:02:08Z</dcterms:created>
  <dcterms:modified xsi:type="dcterms:W3CDTF">2018-12-19T00:04:11Z</dcterms:modified>
</cp:coreProperties>
</file>