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5" d="100"/>
          <a:sy n="35" d="100"/>
        </p:scale>
        <p:origin x="75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0652A-D3FF-420D-B5DC-B3E58CE59F72}" type="datetimeFigureOut">
              <a:rPr lang="en-US" smtClean="0"/>
              <a:t>9/9/2022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768D7-04CD-4239-925A-1B9F52147FF4}" type="slidenum">
              <a:rPr lang="en-US" smtClean="0"/>
              <a:t>‹#›</a:t>
            </a:fld>
            <a:endParaRPr lang="en-US"/>
          </a:p>
        </p:txBody>
      </p:sp>
    </p:spTree>
    <p:extLst>
      <p:ext uri="{BB962C8B-B14F-4D97-AF65-F5344CB8AC3E}">
        <p14:creationId xmlns:p14="http://schemas.microsoft.com/office/powerpoint/2010/main" val="290919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3768D7-04CD-4239-925A-1B9F52147FF4}" type="slidenum">
              <a:rPr lang="en-US" smtClean="0"/>
              <a:t>1</a:t>
            </a:fld>
            <a:endParaRPr lang="en-US"/>
          </a:p>
        </p:txBody>
      </p:sp>
    </p:spTree>
    <p:extLst>
      <p:ext uri="{BB962C8B-B14F-4D97-AF65-F5344CB8AC3E}">
        <p14:creationId xmlns:p14="http://schemas.microsoft.com/office/powerpoint/2010/main" val="2717995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6"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4"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437520" y="5741280"/>
            <a:ext cx="11864160" cy="659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4"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5"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6"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8"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0"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6"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7"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4"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9"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7" name="PlaceHolder 2"/>
          <p:cNvSpPr>
            <a:spLocks noGrp="1"/>
          </p:cNvSpPr>
          <p:nvPr>
            <p:ph type="subTitle"/>
          </p:nvPr>
        </p:nvSpPr>
        <p:spPr>
          <a:xfrm>
            <a:off x="1218960" y="3209400"/>
            <a:ext cx="21944880" cy="7954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9"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1"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2"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type="body"/>
          </p:nvPr>
        </p:nvSpPr>
        <p:spPr>
          <a:xfrm>
            <a:off x="1218960" y="3209400"/>
            <a:ext cx="2194488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437520" y="5741280"/>
            <a:ext cx="11864160" cy="659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6"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7"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8"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0"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1"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2"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4"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5"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6"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8" name="PlaceHolder 2"/>
          <p:cNvSpPr>
            <a:spLocks noGrp="1"/>
          </p:cNvSpPr>
          <p:nvPr>
            <p:ph type="body"/>
          </p:nvPr>
        </p:nvSpPr>
        <p:spPr>
          <a:xfrm>
            <a:off x="1218960" y="320940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9" name="PlaceHolder 3"/>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1"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2"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3"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4" name="PlaceHolder 5"/>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6" name="PlaceHolder 2"/>
          <p:cNvSpPr>
            <a:spLocks noGrp="1"/>
          </p:cNvSpPr>
          <p:nvPr>
            <p:ph type="body"/>
          </p:nvPr>
        </p:nvSpPr>
        <p:spPr>
          <a:xfrm>
            <a:off x="12189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7" name="PlaceHolder 3"/>
          <p:cNvSpPr>
            <a:spLocks noGrp="1"/>
          </p:cNvSpPr>
          <p:nvPr>
            <p:ph type="body"/>
          </p:nvPr>
        </p:nvSpPr>
        <p:spPr>
          <a:xfrm>
            <a:off x="863856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8" name="PlaceHolder 4"/>
          <p:cNvSpPr>
            <a:spLocks noGrp="1"/>
          </p:cNvSpPr>
          <p:nvPr>
            <p:ph type="body"/>
          </p:nvPr>
        </p:nvSpPr>
        <p:spPr>
          <a:xfrm>
            <a:off x="16058520" y="320940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9" name="PlaceHolder 5"/>
          <p:cNvSpPr>
            <a:spLocks noGrp="1"/>
          </p:cNvSpPr>
          <p:nvPr>
            <p:ph type="body"/>
          </p:nvPr>
        </p:nvSpPr>
        <p:spPr>
          <a:xfrm>
            <a:off x="12189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0" name="PlaceHolder 6"/>
          <p:cNvSpPr>
            <a:spLocks noGrp="1"/>
          </p:cNvSpPr>
          <p:nvPr>
            <p:ph type="body"/>
          </p:nvPr>
        </p:nvSpPr>
        <p:spPr>
          <a:xfrm>
            <a:off x="863856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21" name="PlaceHolder 7"/>
          <p:cNvSpPr>
            <a:spLocks noGrp="1"/>
          </p:cNvSpPr>
          <p:nvPr>
            <p:ph type="body"/>
          </p:nvPr>
        </p:nvSpPr>
        <p:spPr>
          <a:xfrm>
            <a:off x="16058520" y="7364520"/>
            <a:ext cx="70660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437520" y="5741280"/>
            <a:ext cx="11864160" cy="65912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4"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3"/>
          <p:cNvSpPr>
            <a:spLocks noGrp="1"/>
          </p:cNvSpPr>
          <p:nvPr>
            <p:ph type="body"/>
          </p:nvPr>
        </p:nvSpPr>
        <p:spPr>
          <a:xfrm>
            <a:off x="124635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6" name="PlaceHolder 4"/>
          <p:cNvSpPr>
            <a:spLocks noGrp="1"/>
          </p:cNvSpPr>
          <p:nvPr>
            <p:ph type="body"/>
          </p:nvPr>
        </p:nvSpPr>
        <p:spPr>
          <a:xfrm>
            <a:off x="12189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type="body"/>
          </p:nvPr>
        </p:nvSpPr>
        <p:spPr>
          <a:xfrm>
            <a:off x="1218960" y="3209400"/>
            <a:ext cx="10708920" cy="7954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4"/>
          <p:cNvSpPr>
            <a:spLocks noGrp="1"/>
          </p:cNvSpPr>
          <p:nvPr>
            <p:ph type="body"/>
          </p:nvPr>
        </p:nvSpPr>
        <p:spPr>
          <a:xfrm>
            <a:off x="12463560" y="736452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437520" y="5741280"/>
            <a:ext cx="11864160" cy="142164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2" name="PlaceHolder 2"/>
          <p:cNvSpPr>
            <a:spLocks noGrp="1"/>
          </p:cNvSpPr>
          <p:nvPr>
            <p:ph type="body"/>
          </p:nvPr>
        </p:nvSpPr>
        <p:spPr>
          <a:xfrm>
            <a:off x="12189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 name="PlaceHolder 3"/>
          <p:cNvSpPr>
            <a:spLocks noGrp="1"/>
          </p:cNvSpPr>
          <p:nvPr>
            <p:ph type="body"/>
          </p:nvPr>
        </p:nvSpPr>
        <p:spPr>
          <a:xfrm>
            <a:off x="12463560" y="3209400"/>
            <a:ext cx="10708920" cy="379440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4"/>
          <p:cNvSpPr>
            <a:spLocks noGrp="1"/>
          </p:cNvSpPr>
          <p:nvPr>
            <p:ph type="body"/>
          </p:nvPr>
        </p:nvSpPr>
        <p:spPr>
          <a:xfrm>
            <a:off x="1218960" y="7364520"/>
            <a:ext cx="21944880" cy="379440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hidden="1"/>
          <p:cNvSpPr/>
          <p:nvPr/>
        </p:nvSpPr>
        <p:spPr>
          <a:xfrm rot="10800000">
            <a:off x="23075640" y="11965680"/>
            <a:ext cx="254520" cy="507600"/>
          </a:xfrm>
          <a:custGeom>
            <a:avLst/>
            <a:gdLst/>
            <a:ahLst/>
            <a:cxnLst/>
            <a:rect l="l" t="t" r="r" b="b"/>
            <a:pathLst>
              <a:path w="21600" h="21600">
                <a:moveTo>
                  <a:pt x="21468" y="0"/>
                </a:moveTo>
                <a:lnTo>
                  <a:pt x="21600" y="21600"/>
                </a:lnTo>
                <a:lnTo>
                  <a:pt x="0" y="10766"/>
                </a:lnTo>
                <a:lnTo>
                  <a:pt x="21468" y="0"/>
                </a:lnTo>
                <a:close/>
              </a:path>
            </a:pathLst>
          </a:custGeom>
          <a:solidFill>
            <a:srgbClr val="4B90C2"/>
          </a:solidFill>
          <a:ln>
            <a:noFill/>
          </a:ln>
        </p:spPr>
        <p:style>
          <a:lnRef idx="0">
            <a:scrgbClr r="0" g="0" b="0"/>
          </a:lnRef>
          <a:fillRef idx="0">
            <a:scrgbClr r="0" g="0" b="0"/>
          </a:fillRef>
          <a:effectRef idx="0">
            <a:scrgbClr r="0" g="0" b="0"/>
          </a:effectRef>
          <a:fontRef idx="minor"/>
        </p:style>
      </p:sp>
      <p:sp>
        <p:nvSpPr>
          <p:cNvPr id="5" name="PlaceHolder 2"/>
          <p:cNvSpPr>
            <a:spLocks noGrp="1"/>
          </p:cNvSpPr>
          <p:nvPr>
            <p:ph type="sldNum"/>
          </p:nvPr>
        </p:nvSpPr>
        <p:spPr>
          <a:xfrm>
            <a:off x="21982680" y="12066840"/>
            <a:ext cx="924120" cy="8056800"/>
          </a:xfrm>
          <a:prstGeom prst="rect">
            <a:avLst/>
          </a:prstGeom>
        </p:spPr>
        <p:txBody>
          <a:bodyPr lIns="50760" tIns="50760" rIns="50760" bIns="50760">
            <a:noAutofit/>
          </a:bodyPr>
          <a:lstStyle/>
          <a:p>
            <a:pPr algn="ctr">
              <a:lnSpc>
                <a:spcPct val="100000"/>
              </a:lnSpc>
            </a:pPr>
            <a:fld id="{B84CAF38-4D37-40B5-84ED-5768886B44F5}" type="slidenum">
              <a:rPr lang="en-US" sz="2400" b="1" strike="noStrike" spc="-1">
                <a:solidFill>
                  <a:srgbClr val="FFFFFF"/>
                </a:solidFill>
                <a:latin typeface="Roboto"/>
                <a:ea typeface="Roboto"/>
              </a:rPr>
              <a:t>‹#›</a:t>
            </a:fld>
            <a:endParaRPr lang="en-IN" sz="2400" b="0" strike="noStrike" spc="-1">
              <a:latin typeface="Times New Roman"/>
            </a:endParaRPr>
          </a:p>
        </p:txBody>
      </p:sp>
      <p:sp>
        <p:nvSpPr>
          <p:cNvPr id="2" name="PlaceHolder 3"/>
          <p:cNvSpPr>
            <a:spLocks noGrp="1"/>
          </p:cNvSpPr>
          <p:nvPr>
            <p:ph type="title"/>
          </p:nvPr>
        </p:nvSpPr>
        <p:spPr>
          <a:xfrm>
            <a:off x="1218960" y="547200"/>
            <a:ext cx="21944880" cy="2289960"/>
          </a:xfrm>
          <a:prstGeom prst="rect">
            <a:avLst/>
          </a:prstGeom>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3" name="PlaceHolder 4"/>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rot="10800000">
            <a:off x="23075640" y="11965680"/>
            <a:ext cx="254520" cy="507600"/>
          </a:xfrm>
          <a:custGeom>
            <a:avLst/>
            <a:gdLst/>
            <a:ahLst/>
            <a:cxnLst/>
            <a:rect l="l" t="t" r="r" b="b"/>
            <a:pathLst>
              <a:path w="21600" h="21600">
                <a:moveTo>
                  <a:pt x="21468" y="0"/>
                </a:moveTo>
                <a:lnTo>
                  <a:pt x="21600" y="21600"/>
                </a:lnTo>
                <a:lnTo>
                  <a:pt x="0" y="10766"/>
                </a:lnTo>
                <a:lnTo>
                  <a:pt x="21468" y="0"/>
                </a:lnTo>
                <a:close/>
              </a:path>
            </a:pathLst>
          </a:custGeom>
          <a:solidFill>
            <a:srgbClr val="4B90C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sldNum"/>
          </p:nvPr>
        </p:nvSpPr>
        <p:spPr>
          <a:xfrm>
            <a:off x="22147920" y="11965320"/>
            <a:ext cx="924120" cy="8056800"/>
          </a:xfrm>
          <a:prstGeom prst="rect">
            <a:avLst/>
          </a:prstGeom>
        </p:spPr>
        <p:txBody>
          <a:bodyPr lIns="50760" tIns="50760" rIns="50760" bIns="50760">
            <a:noAutofit/>
          </a:bodyPr>
          <a:lstStyle/>
          <a:p>
            <a:pPr algn="ctr">
              <a:lnSpc>
                <a:spcPct val="100000"/>
              </a:lnSpc>
            </a:pPr>
            <a:fld id="{4ABBFDC7-D7F5-4162-92BD-CA96FC223762}" type="slidenum">
              <a:rPr lang="en-US" sz="2400" b="1" strike="noStrike" spc="-1">
                <a:solidFill>
                  <a:srgbClr val="3F4347"/>
                </a:solidFill>
                <a:latin typeface="Roboto"/>
                <a:ea typeface="Roboto"/>
              </a:rPr>
              <a:t>‹#›</a:t>
            </a:fld>
            <a:endParaRPr lang="en-IN" sz="2400" b="0" strike="noStrike" spc="-1">
              <a:latin typeface="Times New Roman"/>
            </a:endParaRPr>
          </a:p>
        </p:txBody>
      </p:sp>
      <p:sp>
        <p:nvSpPr>
          <p:cNvPr id="42" name="PlaceHolder 3"/>
          <p:cNvSpPr>
            <a:spLocks noGrp="1"/>
          </p:cNvSpPr>
          <p:nvPr>
            <p:ph type="title"/>
          </p:nvPr>
        </p:nvSpPr>
        <p:spPr>
          <a:xfrm>
            <a:off x="1689120" y="1350360"/>
            <a:ext cx="21005280" cy="2285640"/>
          </a:xfrm>
          <a:prstGeom prst="rect">
            <a:avLst/>
          </a:prstGeom>
        </p:spPr>
        <p:txBody>
          <a:bodyPr lIns="50760" tIns="50760" rIns="50760" bIns="50760" anchor="ctr">
            <a:normAutofit/>
          </a:bodyPr>
          <a:lstStyle/>
          <a:p>
            <a:pPr algn="ctr"/>
            <a:r>
              <a:rPr lang="en-IN" sz="9000" b="0" strike="noStrike" spc="-1">
                <a:solidFill>
                  <a:srgbClr val="000000"/>
                </a:solidFill>
                <a:latin typeface="Arial"/>
              </a:rPr>
              <a:t>Click to edit the title text format</a:t>
            </a:r>
          </a:p>
        </p:txBody>
      </p:sp>
      <p:sp>
        <p:nvSpPr>
          <p:cNvPr id="43" name="PlaceHolder 4"/>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181AE"/>
            </a:gs>
            <a:gs pos="100000">
              <a:srgbClr val="095474"/>
            </a:gs>
          </a:gsLst>
          <a:path path="circle">
            <a:fillToRect l="50000" t="50000" r="50000" b="50000"/>
          </a:path>
        </a:gradFill>
        <a:effectLst/>
      </p:bgPr>
    </p:bg>
    <p:spTree>
      <p:nvGrpSpPr>
        <p:cNvPr id="1" name=""/>
        <p:cNvGrpSpPr/>
        <p:nvPr/>
      </p:nvGrpSpPr>
      <p:grpSpPr>
        <a:xfrm>
          <a:off x="0" y="0"/>
          <a:ext cx="0" cy="0"/>
          <a:chOff x="0" y="0"/>
          <a:chExt cx="0" cy="0"/>
        </a:xfrm>
      </p:grpSpPr>
      <p:sp>
        <p:nvSpPr>
          <p:cNvPr id="80" name="CustomShape 1"/>
          <p:cNvSpPr/>
          <p:nvPr/>
        </p:nvSpPr>
        <p:spPr>
          <a:xfrm rot="10800000">
            <a:off x="23075640" y="11965680"/>
            <a:ext cx="254520" cy="507600"/>
          </a:xfrm>
          <a:custGeom>
            <a:avLst/>
            <a:gdLst/>
            <a:ahLst/>
            <a:cxnLst/>
            <a:rect l="l" t="t" r="r" b="b"/>
            <a:pathLst>
              <a:path w="21600" h="21600">
                <a:moveTo>
                  <a:pt x="21468" y="0"/>
                </a:moveTo>
                <a:lnTo>
                  <a:pt x="21600" y="21600"/>
                </a:lnTo>
                <a:lnTo>
                  <a:pt x="0" y="10766"/>
                </a:lnTo>
                <a:lnTo>
                  <a:pt x="21468" y="0"/>
                </a:lnTo>
                <a:close/>
              </a:path>
            </a:pathLst>
          </a:custGeom>
          <a:solidFill>
            <a:srgbClr val="4B90C2"/>
          </a:solidFill>
          <a:ln>
            <a:noFill/>
          </a:ln>
        </p:spPr>
        <p:style>
          <a:lnRef idx="0">
            <a:scrgbClr r="0" g="0" b="0"/>
          </a:lnRef>
          <a:fillRef idx="0">
            <a:scrgbClr r="0" g="0" b="0"/>
          </a:fillRef>
          <a:effectRef idx="0">
            <a:scrgbClr r="0" g="0" b="0"/>
          </a:effectRef>
          <a:fontRef idx="minor"/>
        </p:style>
      </p:sp>
      <p:sp>
        <p:nvSpPr>
          <p:cNvPr id="81" name="PlaceHolder 2"/>
          <p:cNvSpPr>
            <a:spLocks noGrp="1"/>
          </p:cNvSpPr>
          <p:nvPr>
            <p:ph type="title"/>
          </p:nvPr>
        </p:nvSpPr>
        <p:spPr>
          <a:xfrm>
            <a:off x="6437520" y="5741280"/>
            <a:ext cx="11864160" cy="1421640"/>
          </a:xfrm>
          <a:prstGeom prst="rect">
            <a:avLst/>
          </a:prstGeom>
        </p:spPr>
        <p:txBody>
          <a:bodyPr lIns="50760" tIns="50760" rIns="50760" bIns="50760" anchor="ctr">
            <a:normAutofit fontScale="51000"/>
          </a:bodyPr>
          <a:lstStyle/>
          <a:p>
            <a:pPr algn="ctr"/>
            <a:r>
              <a:rPr lang="en-IN" sz="7200" b="0" strike="noStrike" spc="-1">
                <a:solidFill>
                  <a:srgbClr val="000000"/>
                </a:solidFill>
                <a:latin typeface="Arial"/>
              </a:rPr>
              <a:t>Click to edit the title text format</a:t>
            </a:r>
          </a:p>
        </p:txBody>
      </p:sp>
      <p:sp>
        <p:nvSpPr>
          <p:cNvPr id="82" name="PlaceHolder 3"/>
          <p:cNvSpPr>
            <a:spLocks noGrp="1"/>
          </p:cNvSpPr>
          <p:nvPr>
            <p:ph type="dt"/>
          </p:nvPr>
        </p:nvSpPr>
        <p:spPr>
          <a:xfrm>
            <a:off x="1219320" y="12712680"/>
            <a:ext cx="5689080" cy="729720"/>
          </a:xfrm>
          <a:prstGeom prst="rect">
            <a:avLst/>
          </a:prstGeom>
        </p:spPr>
        <p:txBody>
          <a:bodyPr lIns="182880" tIns="91440" rIns="182880" bIns="91440">
            <a:noAutofit/>
          </a:bodyPr>
          <a:lstStyle/>
          <a:p>
            <a:endParaRPr lang="en-IN" sz="2400" b="0" strike="noStrike" spc="-1">
              <a:latin typeface="Times New Roman"/>
            </a:endParaRPr>
          </a:p>
        </p:txBody>
      </p:sp>
      <p:sp>
        <p:nvSpPr>
          <p:cNvPr id="83" name="PlaceHolder 4"/>
          <p:cNvSpPr>
            <a:spLocks noGrp="1"/>
          </p:cNvSpPr>
          <p:nvPr>
            <p:ph type="ftr"/>
          </p:nvPr>
        </p:nvSpPr>
        <p:spPr>
          <a:xfrm>
            <a:off x="8331120" y="12712680"/>
            <a:ext cx="7721280" cy="729720"/>
          </a:xfrm>
          <a:prstGeom prst="rect">
            <a:avLst/>
          </a:prstGeom>
        </p:spPr>
        <p:txBody>
          <a:bodyPr lIns="182880" tIns="91440" rIns="182880" bIns="91440">
            <a:noAutofit/>
          </a:bodyPr>
          <a:lstStyle/>
          <a:p>
            <a:endParaRPr lang="en-IN" sz="2400" b="0" strike="noStrike" spc="-1">
              <a:latin typeface="Times New Roman"/>
            </a:endParaRPr>
          </a:p>
        </p:txBody>
      </p:sp>
      <p:sp>
        <p:nvSpPr>
          <p:cNvPr id="84" name="PlaceHolder 5"/>
          <p:cNvSpPr>
            <a:spLocks noGrp="1"/>
          </p:cNvSpPr>
          <p:nvPr>
            <p:ph type="sldNum"/>
          </p:nvPr>
        </p:nvSpPr>
        <p:spPr>
          <a:xfrm>
            <a:off x="22147920" y="11965320"/>
            <a:ext cx="924120" cy="8056800"/>
          </a:xfrm>
          <a:prstGeom prst="rect">
            <a:avLst/>
          </a:prstGeom>
        </p:spPr>
        <p:txBody>
          <a:bodyPr lIns="50760" tIns="50760" rIns="50760" bIns="50760">
            <a:noAutofit/>
          </a:bodyPr>
          <a:lstStyle/>
          <a:p>
            <a:pPr algn="ctr">
              <a:lnSpc>
                <a:spcPct val="100000"/>
              </a:lnSpc>
            </a:pPr>
            <a:fld id="{5129239C-3F80-4F5A-8623-66F02F0E3B21}" type="slidenum">
              <a:rPr lang="en-US" sz="2400" b="1" strike="noStrike" spc="-1">
                <a:solidFill>
                  <a:srgbClr val="3F4347"/>
                </a:solidFill>
                <a:latin typeface="Roboto"/>
                <a:ea typeface="Roboto"/>
              </a:rPr>
              <a:t>‹#›</a:t>
            </a:fld>
            <a:endParaRPr lang="en-IN" sz="2400" b="0" strike="noStrike" spc="-1">
              <a:latin typeface="Times New Roman"/>
            </a:endParaRPr>
          </a:p>
        </p:txBody>
      </p:sp>
      <p:sp>
        <p:nvSpPr>
          <p:cNvPr id="85" name="PlaceHolder 6"/>
          <p:cNvSpPr>
            <a:spLocks noGrp="1"/>
          </p:cNvSpPr>
          <p:nvPr>
            <p:ph type="body"/>
          </p:nvPr>
        </p:nvSpPr>
        <p:spPr>
          <a:xfrm>
            <a:off x="1218960" y="3209400"/>
            <a:ext cx="21944880" cy="795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1315080" y="3472287"/>
            <a:ext cx="20803320" cy="5476320"/>
          </a:xfrm>
          <a:prstGeom prst="rect">
            <a:avLst/>
          </a:prstGeom>
          <a:noFill/>
          <a:ln>
            <a:noFill/>
          </a:ln>
        </p:spPr>
        <p:txBody>
          <a:bodyPr lIns="50760" tIns="50760" rIns="50760" bIns="50760" anchor="ctr">
            <a:normAutofit/>
          </a:bodyPr>
          <a:lstStyle/>
          <a:p>
            <a:pPr algn="ctr">
              <a:lnSpc>
                <a:spcPct val="90000"/>
              </a:lnSpc>
            </a:pPr>
            <a:r>
              <a:rPr lang="en-US" sz="9000" b="0" strike="noStrike" spc="-1">
                <a:solidFill>
                  <a:srgbClr val="4E5E6A"/>
                </a:solidFill>
                <a:latin typeface="Open Sans"/>
                <a:ea typeface="Open Sans"/>
              </a:rPr>
              <a:t>Malignant Comments Classifier</a:t>
            </a:r>
            <a:endParaRPr lang="en-IN" sz="9000" b="0" strike="noStrike" spc="-1">
              <a:solidFill>
                <a:srgbClr val="000000"/>
              </a:solidFill>
              <a:latin typeface="Arial"/>
            </a:endParaRPr>
          </a:p>
        </p:txBody>
      </p:sp>
      <p:sp>
        <p:nvSpPr>
          <p:cNvPr id="123" name="CustomShape 2"/>
          <p:cNvSpPr/>
          <p:nvPr/>
        </p:nvSpPr>
        <p:spPr>
          <a:xfrm>
            <a:off x="9753600" y="9091886"/>
            <a:ext cx="7984451" cy="1210507"/>
          </a:xfrm>
          <a:prstGeom prst="rect">
            <a:avLst/>
          </a:prstGeom>
          <a:noFill/>
          <a:ln>
            <a:noFill/>
          </a:ln>
        </p:spPr>
        <p:style>
          <a:lnRef idx="0">
            <a:scrgbClr r="0" g="0" b="0"/>
          </a:lnRef>
          <a:fillRef idx="0">
            <a:scrgbClr r="0" g="0" b="0"/>
          </a:fillRef>
          <a:effectRef idx="0">
            <a:scrgbClr r="0" g="0" b="0"/>
          </a:effectRef>
          <a:fontRef idx="minor"/>
        </p:style>
        <p:txBody>
          <a:bodyPr wrap="square" lIns="50760" tIns="50760" rIns="50760" bIns="50760">
            <a:spAutoFit/>
          </a:bodyPr>
          <a:lstStyle/>
          <a:p>
            <a:pPr>
              <a:lnSpc>
                <a:spcPct val="100000"/>
              </a:lnSpc>
            </a:pPr>
            <a:r>
              <a:rPr lang="en-US" sz="3600" b="0" strike="noStrike" spc="-1">
                <a:solidFill>
                  <a:srgbClr val="FF0000"/>
                </a:solidFill>
                <a:latin typeface="Roboto"/>
                <a:ea typeface="Roboto"/>
              </a:rPr>
              <a:t>Presented By</a:t>
            </a:r>
            <a:r>
              <a:rPr lang="en-US" sz="3600" b="0" strike="noStrike" spc="-1" smtClean="0">
                <a:solidFill>
                  <a:srgbClr val="FF0000"/>
                </a:solidFill>
                <a:latin typeface="Roboto"/>
                <a:ea typeface="Roboto"/>
              </a:rPr>
              <a:t>:</a:t>
            </a:r>
          </a:p>
          <a:p>
            <a:pPr>
              <a:lnSpc>
                <a:spcPct val="100000"/>
              </a:lnSpc>
            </a:pPr>
            <a:r>
              <a:rPr lang="en-US" sz="3600" spc="-1" smtClean="0">
                <a:solidFill>
                  <a:srgbClr val="FF0000"/>
                </a:solidFill>
                <a:latin typeface="Roboto"/>
              </a:rPr>
              <a:t>SNEHA SANTRA</a:t>
            </a:r>
            <a:endParaRPr lang="en-IN" sz="3600" b="0" strike="noStrike" spc="-1">
              <a:solidFill>
                <a:srgbClr val="FF0000"/>
              </a:solidFill>
              <a:latin typeface="Arial"/>
            </a:endParaRPr>
          </a:p>
        </p:txBody>
      </p:sp>
      <p:sp>
        <p:nvSpPr>
          <p:cNvPr id="124" name="CustomShape 3"/>
          <p:cNvSpPr/>
          <p:nvPr/>
        </p:nvSpPr>
        <p:spPr>
          <a:xfrm>
            <a:off x="8106120" y="8478000"/>
            <a:ext cx="7221240" cy="360"/>
          </a:xfrm>
          <a:custGeom>
            <a:avLst/>
            <a:gdLst/>
            <a:ahLst/>
            <a:cxnLst/>
            <a:rect l="l" t="t" r="r" b="b"/>
            <a:pathLst>
              <a:path w="21600" h="21600">
                <a:moveTo>
                  <a:pt x="0" y="0"/>
                </a:moveTo>
                <a:lnTo>
                  <a:pt x="21600" y="21600"/>
                </a:lnTo>
              </a:path>
            </a:pathLst>
          </a:custGeom>
          <a:noFill/>
          <a:ln w="25560">
            <a:solidFill>
              <a:srgbClr val="C1C4C7"/>
            </a:solidFill>
            <a:miter/>
          </a:ln>
        </p:spPr>
        <p:style>
          <a:lnRef idx="0">
            <a:scrgbClr r="0" g="0" b="0"/>
          </a:lnRef>
          <a:fillRef idx="0">
            <a:scrgbClr r="0" g="0" b="0"/>
          </a:fillRef>
          <a:effectRef idx="0">
            <a:scrgbClr r="0" g="0" b="0"/>
          </a:effectRef>
          <a:fontRef idx="minor"/>
        </p:style>
      </p:sp>
      <p:pic>
        <p:nvPicPr>
          <p:cNvPr id="126" name="Google Shape;43;p1"/>
          <p:cNvPicPr/>
          <p:nvPr/>
        </p:nvPicPr>
        <p:blipFill>
          <a:blip r:embed="rId3"/>
          <a:stretch/>
        </p:blipFill>
        <p:spPr>
          <a:xfrm>
            <a:off x="8268480" y="205200"/>
            <a:ext cx="5952240" cy="5091480"/>
          </a:xfrm>
          <a:prstGeom prst="rect">
            <a:avLst/>
          </a:prstGeom>
          <a:ln>
            <a:noFill/>
          </a:ln>
        </p:spPr>
      </p:pic>
      <p:sp>
        <p:nvSpPr>
          <p:cNvPr id="127" name="TextShape 5"/>
          <p:cNvSpPr txBox="1"/>
          <p:nvPr/>
        </p:nvSpPr>
        <p:spPr>
          <a:xfrm>
            <a:off x="19322607" y="12066840"/>
            <a:ext cx="924120" cy="8056800"/>
          </a:xfrm>
          <a:prstGeom prst="rect">
            <a:avLst/>
          </a:prstGeom>
          <a:noFill/>
          <a:ln>
            <a:noFill/>
          </a:ln>
        </p:spPr>
        <p:txBody>
          <a:bodyPr lIns="50760" tIns="50760" rIns="50760" bIns="50760">
            <a:noAutofit/>
          </a:bodyPr>
          <a:lstStyle/>
          <a:p>
            <a:pPr algn="ctr">
              <a:lnSpc>
                <a:spcPct val="100000"/>
              </a:lnSpc>
            </a:pPr>
            <a:fld id="{CD181308-E861-4B78-B3E4-126A3FB38DA7}" type="slidenum">
              <a:rPr lang="en-US" sz="2400" b="1" strike="noStrike" spc="-1" smtClean="0">
                <a:solidFill>
                  <a:srgbClr val="FFFFFF"/>
                </a:solidFill>
                <a:latin typeface="Roboto"/>
                <a:ea typeface="Roboto"/>
              </a:rPr>
              <a:t>1</a:t>
            </a:fld>
            <a:r>
              <a:rPr lang="en-US" sz="2400" b="1" strike="noStrike" spc="-1" smtClean="0">
                <a:solidFill>
                  <a:srgbClr val="FFFFFF"/>
                </a:solidFill>
                <a:latin typeface="Roboto"/>
                <a:ea typeface="Roboto"/>
              </a:rPr>
              <a:t>  </a:t>
            </a:r>
            <a:endParaRPr lang="en-IN" sz="2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21982680" y="12066840"/>
            <a:ext cx="924120" cy="8056800"/>
          </a:xfrm>
          <a:prstGeom prst="rect">
            <a:avLst/>
          </a:prstGeom>
          <a:noFill/>
          <a:ln>
            <a:noFill/>
          </a:ln>
        </p:spPr>
        <p:txBody>
          <a:bodyPr lIns="50760" tIns="50760" rIns="50760" bIns="50760">
            <a:noAutofit/>
          </a:bodyPr>
          <a:lstStyle/>
          <a:p>
            <a:pPr algn="ctr">
              <a:lnSpc>
                <a:spcPct val="100000"/>
              </a:lnSpc>
            </a:pPr>
            <a:fld id="{791C4846-9762-41CF-8EE4-C6C4F6E7B1E2}" type="slidenum">
              <a:rPr lang="en-US" sz="2400" b="1" strike="noStrike" spc="-1">
                <a:solidFill>
                  <a:srgbClr val="FFFFFF"/>
                </a:solidFill>
                <a:latin typeface="Roboto"/>
                <a:ea typeface="Roboto"/>
              </a:rPr>
              <a:t>10</a:t>
            </a:fld>
            <a:endParaRPr lang="en-IN" sz="2400" b="0" strike="noStrike" spc="-1">
              <a:latin typeface="Times New Roman"/>
            </a:endParaRPr>
          </a:p>
        </p:txBody>
      </p:sp>
      <p:sp>
        <p:nvSpPr>
          <p:cNvPr id="154" name="CustomShape 2"/>
          <p:cNvSpPr/>
          <p:nvPr/>
        </p:nvSpPr>
        <p:spPr>
          <a:xfrm>
            <a:off x="2391120" y="471960"/>
            <a:ext cx="21005280" cy="22856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90000"/>
              </a:lnSpc>
            </a:pPr>
            <a:r>
              <a:rPr lang="en-US" sz="9000" b="0" strike="noStrike" spc="-1">
                <a:solidFill>
                  <a:srgbClr val="2F3235"/>
                </a:solidFill>
                <a:latin typeface="Times New Roman"/>
                <a:ea typeface="Times New Roman"/>
              </a:rPr>
              <a:t>Loathe</a:t>
            </a:r>
            <a:endParaRPr lang="en-IN" sz="9000" b="0" strike="noStrike" spc="-1">
              <a:latin typeface="Arial"/>
            </a:endParaRPr>
          </a:p>
        </p:txBody>
      </p:sp>
      <p:pic>
        <p:nvPicPr>
          <p:cNvPr id="155" name="Picture 154"/>
          <p:cNvPicPr/>
          <p:nvPr/>
        </p:nvPicPr>
        <p:blipFill>
          <a:blip r:embed="rId2"/>
          <a:stretch/>
        </p:blipFill>
        <p:spPr>
          <a:xfrm>
            <a:off x="1828440" y="2736000"/>
            <a:ext cx="18259560" cy="9933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21982680" y="12066840"/>
            <a:ext cx="924120" cy="8056800"/>
          </a:xfrm>
          <a:prstGeom prst="rect">
            <a:avLst/>
          </a:prstGeom>
          <a:noFill/>
          <a:ln>
            <a:noFill/>
          </a:ln>
        </p:spPr>
        <p:txBody>
          <a:bodyPr lIns="50760" tIns="50760" rIns="50760" bIns="50760">
            <a:noAutofit/>
          </a:bodyPr>
          <a:lstStyle/>
          <a:p>
            <a:pPr algn="ctr">
              <a:lnSpc>
                <a:spcPct val="100000"/>
              </a:lnSpc>
            </a:pPr>
            <a:fld id="{F8123A89-7078-4676-99DE-559EA153B39C}" type="slidenum">
              <a:rPr lang="en-US" sz="2400" b="1" strike="noStrike" spc="-1">
                <a:solidFill>
                  <a:srgbClr val="FFFFFF"/>
                </a:solidFill>
                <a:latin typeface="Roboto"/>
                <a:ea typeface="Roboto"/>
              </a:rPr>
              <a:t>11</a:t>
            </a:fld>
            <a:endParaRPr lang="en-IN" sz="2400" b="0" strike="noStrike" spc="-1">
              <a:latin typeface="Times New Roman"/>
            </a:endParaRPr>
          </a:p>
        </p:txBody>
      </p:sp>
      <p:sp>
        <p:nvSpPr>
          <p:cNvPr id="157" name="CustomShape 2"/>
          <p:cNvSpPr/>
          <p:nvPr/>
        </p:nvSpPr>
        <p:spPr>
          <a:xfrm>
            <a:off x="2391120" y="471960"/>
            <a:ext cx="21005280" cy="22856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90000"/>
              </a:lnSpc>
            </a:pPr>
            <a:r>
              <a:rPr lang="en-US" sz="9000" b="0" strike="noStrike" spc="-1">
                <a:solidFill>
                  <a:srgbClr val="2F3235"/>
                </a:solidFill>
                <a:latin typeface="Times New Roman"/>
                <a:ea typeface="Times New Roman"/>
              </a:rPr>
              <a:t>Label Distribution over Comments</a:t>
            </a:r>
            <a:endParaRPr lang="en-IN" sz="9000" b="0" strike="noStrike" spc="-1">
              <a:latin typeface="Arial"/>
            </a:endParaRPr>
          </a:p>
        </p:txBody>
      </p:sp>
      <p:pic>
        <p:nvPicPr>
          <p:cNvPr id="158" name="Picture 157"/>
          <p:cNvPicPr/>
          <p:nvPr/>
        </p:nvPicPr>
        <p:blipFill>
          <a:blip r:embed="rId2"/>
          <a:stretch/>
        </p:blipFill>
        <p:spPr>
          <a:xfrm>
            <a:off x="3672000" y="2652840"/>
            <a:ext cx="14256000" cy="9875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22147920" y="11965320"/>
            <a:ext cx="924120" cy="8056800"/>
          </a:xfrm>
          <a:prstGeom prst="rect">
            <a:avLst/>
          </a:prstGeom>
          <a:noFill/>
          <a:ln>
            <a:noFill/>
          </a:ln>
        </p:spPr>
        <p:txBody>
          <a:bodyPr lIns="50760" tIns="50760" rIns="50760" bIns="50760">
            <a:noAutofit/>
          </a:bodyPr>
          <a:lstStyle/>
          <a:p>
            <a:pPr algn="ctr">
              <a:lnSpc>
                <a:spcPct val="100000"/>
              </a:lnSpc>
            </a:pPr>
            <a:fld id="{DEE32776-B646-448B-ADA6-5D9E64785E57}" type="slidenum">
              <a:rPr lang="en-US" sz="2400" b="1" strike="noStrike" spc="-1">
                <a:solidFill>
                  <a:srgbClr val="3F4347"/>
                </a:solidFill>
                <a:latin typeface="Roboto"/>
                <a:ea typeface="Roboto"/>
              </a:rPr>
              <a:t>12</a:t>
            </a:fld>
            <a:endParaRPr lang="en-IN" sz="2400" b="0" strike="noStrike" spc="-1">
              <a:latin typeface="Times New Roman"/>
            </a:endParaRPr>
          </a:p>
        </p:txBody>
      </p:sp>
      <p:sp>
        <p:nvSpPr>
          <p:cNvPr id="160" name="CustomShape 2"/>
          <p:cNvSpPr/>
          <p:nvPr/>
        </p:nvSpPr>
        <p:spPr>
          <a:xfrm>
            <a:off x="2391120" y="471960"/>
            <a:ext cx="21005280" cy="22856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90000"/>
              </a:lnSpc>
            </a:pPr>
            <a:r>
              <a:rPr lang="en-US" sz="9000" b="0" strike="noStrike" spc="-1">
                <a:solidFill>
                  <a:srgbClr val="2F3235"/>
                </a:solidFill>
                <a:latin typeface="Times New Roman"/>
                <a:ea typeface="Times New Roman"/>
              </a:rPr>
              <a:t>DATA PREPROCESSING</a:t>
            </a:r>
            <a:endParaRPr lang="en-IN" sz="9000" b="0" strike="noStrike" spc="-1">
              <a:latin typeface="Arial"/>
            </a:endParaRPr>
          </a:p>
        </p:txBody>
      </p:sp>
      <p:sp>
        <p:nvSpPr>
          <p:cNvPr id="161" name="CustomShape 3"/>
          <p:cNvSpPr/>
          <p:nvPr/>
        </p:nvSpPr>
        <p:spPr>
          <a:xfrm>
            <a:off x="2391120" y="2804040"/>
            <a:ext cx="19425960" cy="503964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spAutoFit/>
          </a:bodyPr>
          <a:lstStyle/>
          <a:p>
            <a:pPr marL="571680" indent="-571320" algn="just">
              <a:lnSpc>
                <a:spcPct val="100000"/>
              </a:lnSpc>
              <a:buClr>
                <a:srgbClr val="91969D"/>
              </a:buClr>
              <a:buFont typeface="Arial"/>
              <a:buChar char="•"/>
            </a:pPr>
            <a:r>
              <a:rPr lang="en-US" sz="3600" b="0" strike="noStrike" spc="-1">
                <a:solidFill>
                  <a:srgbClr val="91969D"/>
                </a:solidFill>
                <a:latin typeface="Times New Roman"/>
                <a:ea typeface="Times New Roman"/>
              </a:rPr>
              <a:t>The Complete data is divided in the ration of 67:33 for train and test respectively.</a:t>
            </a:r>
            <a:endParaRPr lang="en-IN" sz="3600" b="0" strike="noStrike" spc="-1">
              <a:latin typeface="Arial"/>
            </a:endParaRPr>
          </a:p>
          <a:p>
            <a:pPr algn="just">
              <a:lnSpc>
                <a:spcPct val="100000"/>
              </a:lnSpc>
            </a:pPr>
            <a:endParaRPr lang="en-IN" sz="3600" b="0" strike="noStrike" spc="-1">
              <a:latin typeface="Arial"/>
            </a:endParaRPr>
          </a:p>
          <a:p>
            <a:pPr marL="571680" indent="-571320" algn="just">
              <a:lnSpc>
                <a:spcPct val="100000"/>
              </a:lnSpc>
              <a:buClr>
                <a:srgbClr val="91969D"/>
              </a:buClr>
              <a:buFont typeface="Arial"/>
              <a:buChar char="•"/>
            </a:pPr>
            <a:r>
              <a:rPr lang="en-US" sz="3600" b="0" strike="noStrike" spc="-1">
                <a:solidFill>
                  <a:srgbClr val="91969D"/>
                </a:solidFill>
                <a:latin typeface="Times New Roman"/>
                <a:ea typeface="Times New Roman"/>
              </a:rPr>
              <a:t>There is no null value present in the dataset and almost all the columns type is objective so we don’t need to check for outliers.</a:t>
            </a:r>
            <a:endParaRPr lang="en-IN" sz="3600" b="0" strike="noStrike" spc="-1">
              <a:latin typeface="Arial"/>
            </a:endParaRPr>
          </a:p>
          <a:p>
            <a:pPr marL="571680" indent="-342720" algn="just">
              <a:lnSpc>
                <a:spcPct val="100000"/>
              </a:lnSpc>
            </a:pPr>
            <a:endParaRPr lang="en-IN" sz="3600" b="0" strike="noStrike" spc="-1">
              <a:latin typeface="Arial"/>
            </a:endParaRPr>
          </a:p>
          <a:p>
            <a:pPr marL="571680" indent="-571320" algn="just">
              <a:lnSpc>
                <a:spcPct val="100000"/>
              </a:lnSpc>
              <a:buClr>
                <a:srgbClr val="91969D"/>
              </a:buClr>
              <a:buFont typeface="Arial"/>
              <a:buChar char="•"/>
            </a:pPr>
            <a:r>
              <a:rPr lang="en-US" sz="3600" b="0" strike="noStrike" spc="-1">
                <a:solidFill>
                  <a:srgbClr val="91969D"/>
                </a:solidFill>
                <a:latin typeface="Times New Roman"/>
                <a:ea typeface="Times New Roman"/>
              </a:rPr>
              <a:t>Once our data is ready, we’ll do further processing.</a:t>
            </a:r>
            <a:endParaRPr lang="en-IN" sz="3600" b="0" strike="noStrike" spc="-1">
              <a:latin typeface="Arial"/>
            </a:endParaRPr>
          </a:p>
          <a:p>
            <a:pPr algn="just">
              <a:lnSpc>
                <a:spcPct val="100000"/>
              </a:lnSpc>
            </a:pPr>
            <a:endParaRPr lang="en-IN" sz="3600" b="0" strike="noStrike" spc="-1">
              <a:latin typeface="Arial"/>
            </a:endParaRPr>
          </a:p>
          <a:p>
            <a:pPr marL="571680" indent="-571320" algn="just">
              <a:lnSpc>
                <a:spcPct val="100000"/>
              </a:lnSpc>
              <a:buClr>
                <a:srgbClr val="91969D"/>
              </a:buClr>
              <a:buFont typeface="Arial"/>
              <a:buChar char="•"/>
            </a:pPr>
            <a:r>
              <a:rPr lang="en-US" sz="3600" b="0" strike="noStrike" spc="-1">
                <a:solidFill>
                  <a:srgbClr val="91969D"/>
                </a:solidFill>
                <a:latin typeface="Times New Roman"/>
                <a:ea typeface="Times New Roman"/>
              </a:rPr>
              <a:t>I have dropped only one column i.e. ID because it’s not useful for prediction.</a:t>
            </a:r>
            <a:endParaRPr lang="en-IN" sz="3600" b="0" strike="noStrike" spc="-1">
              <a:latin typeface="Arial"/>
            </a:endParaRPr>
          </a:p>
          <a:p>
            <a:pPr algn="just">
              <a:lnSpc>
                <a:spcPct val="100000"/>
              </a:lnSpc>
            </a:pPr>
            <a:endParaRPr lang="en-IN"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2391120" y="471960"/>
            <a:ext cx="16183440" cy="22856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90000"/>
              </a:lnSpc>
            </a:pPr>
            <a:r>
              <a:rPr lang="en-US" sz="9000" b="0" strike="noStrike" spc="-1">
                <a:solidFill>
                  <a:srgbClr val="2F3235"/>
                </a:solidFill>
                <a:latin typeface="Roboto"/>
                <a:ea typeface="Roboto"/>
              </a:rPr>
              <a:t>EVALUTION PROCESS</a:t>
            </a:r>
            <a:endParaRPr lang="en-IN" sz="9000" b="0" strike="noStrike" spc="-1">
              <a:latin typeface="Arial"/>
            </a:endParaRPr>
          </a:p>
        </p:txBody>
      </p:sp>
      <p:sp>
        <p:nvSpPr>
          <p:cNvPr id="163" name="CustomShape 2"/>
          <p:cNvSpPr/>
          <p:nvPr/>
        </p:nvSpPr>
        <p:spPr>
          <a:xfrm>
            <a:off x="2391120" y="2804040"/>
            <a:ext cx="19425960" cy="558828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spAutoFit/>
          </a:bodyPr>
          <a:lstStyle/>
          <a:p>
            <a:pPr algn="just">
              <a:lnSpc>
                <a:spcPct val="100000"/>
              </a:lnSpc>
            </a:pPr>
            <a:r>
              <a:rPr lang="en-US" sz="3600" b="0" strike="noStrike" spc="-1">
                <a:solidFill>
                  <a:srgbClr val="91969D"/>
                </a:solidFill>
                <a:latin typeface="Times New Roman"/>
                <a:ea typeface="Times New Roman"/>
              </a:rPr>
              <a:t>Evaluation Matrices:</a:t>
            </a:r>
            <a:endParaRPr lang="en-IN" sz="3600" b="0" strike="noStrike" spc="-1">
              <a:latin typeface="Arial"/>
            </a:endParaRPr>
          </a:p>
          <a:p>
            <a:pPr algn="just">
              <a:lnSpc>
                <a:spcPct val="100000"/>
              </a:lnSpc>
            </a:pPr>
            <a:endParaRPr lang="en-IN" sz="3600" b="0" strike="noStrike" spc="-1">
              <a:latin typeface="Arial"/>
            </a:endParaRPr>
          </a:p>
          <a:p>
            <a:pPr algn="just">
              <a:lnSpc>
                <a:spcPct val="100000"/>
              </a:lnSpc>
            </a:pPr>
            <a:r>
              <a:rPr lang="en-US" sz="3600" b="0" strike="noStrike" spc="-1">
                <a:solidFill>
                  <a:srgbClr val="91969D"/>
                </a:solidFill>
                <a:latin typeface="Times New Roman"/>
                <a:ea typeface="Times New Roman"/>
              </a:rPr>
              <a:t>Accuracy - it determines how often a model predicts default and non default correctly.</a:t>
            </a:r>
            <a:endParaRPr lang="en-IN" sz="3600" b="0" strike="noStrike" spc="-1">
              <a:latin typeface="Arial"/>
            </a:endParaRPr>
          </a:p>
          <a:p>
            <a:pPr algn="just">
              <a:lnSpc>
                <a:spcPct val="100000"/>
              </a:lnSpc>
            </a:pPr>
            <a:r>
              <a:rPr lang="en-US" sz="3600" b="0" strike="noStrike" spc="-1">
                <a:solidFill>
                  <a:srgbClr val="91969D"/>
                </a:solidFill>
                <a:latin typeface="Times New Roman"/>
                <a:ea typeface="Times New Roman"/>
              </a:rPr>
              <a:t>Precision-it calculates whenever our models predicts it is default how often it is correct.</a:t>
            </a:r>
            <a:endParaRPr lang="en-IN" sz="3600" b="0" strike="noStrike" spc="-1">
              <a:latin typeface="Arial"/>
            </a:endParaRPr>
          </a:p>
          <a:p>
            <a:pPr algn="just">
              <a:lnSpc>
                <a:spcPct val="100000"/>
              </a:lnSpc>
            </a:pPr>
            <a:r>
              <a:rPr lang="en-US" sz="3600" b="0" strike="noStrike" spc="-1">
                <a:solidFill>
                  <a:srgbClr val="91969D"/>
                </a:solidFill>
                <a:latin typeface="Times New Roman"/>
                <a:ea typeface="Times New Roman"/>
              </a:rPr>
              <a:t>Recall- Recall regulate the actual default that the model is actually predict.</a:t>
            </a:r>
            <a:endParaRPr lang="en-IN" sz="3600" b="0" strike="noStrike" spc="-1">
              <a:latin typeface="Arial"/>
            </a:endParaRPr>
          </a:p>
          <a:p>
            <a:pPr algn="just">
              <a:lnSpc>
                <a:spcPct val="100000"/>
              </a:lnSpc>
            </a:pPr>
            <a:r>
              <a:rPr lang="en-US" sz="3600" b="0" strike="noStrike" spc="-1">
                <a:solidFill>
                  <a:srgbClr val="91969D"/>
                </a:solidFill>
                <a:latin typeface="Times New Roman"/>
                <a:ea typeface="Times New Roman"/>
              </a:rPr>
              <a:t>Precision Recall Curve - PRC will display the tradeoff between Precision and Recall threshold.</a:t>
            </a:r>
            <a:endParaRPr lang="en-IN" sz="3600" b="0" strike="noStrike" spc="-1">
              <a:latin typeface="Arial"/>
            </a:endParaRPr>
          </a:p>
          <a:p>
            <a:pPr marL="571680" indent="-342720" algn="just">
              <a:lnSpc>
                <a:spcPct val="100000"/>
              </a:lnSpc>
            </a:pPr>
            <a:endParaRPr lang="en-IN" sz="3600" b="0" strike="noStrike" spc="-1">
              <a:latin typeface="Arial"/>
            </a:endParaRPr>
          </a:p>
          <a:p>
            <a:pPr marL="571680" indent="-342720" algn="just">
              <a:lnSpc>
                <a:spcPct val="100000"/>
              </a:lnSpc>
            </a:pPr>
            <a:endParaRPr lang="en-IN" sz="3600" b="0" strike="noStrike" spc="-1">
              <a:latin typeface="Arial"/>
            </a:endParaRPr>
          </a:p>
          <a:p>
            <a:pPr marL="571680" indent="-342720" algn="just">
              <a:lnSpc>
                <a:spcPct val="100000"/>
              </a:lnSpc>
            </a:pPr>
            <a:endParaRPr lang="en-IN" sz="3600" b="0" strike="noStrike" spc="-1">
              <a:latin typeface="Arial"/>
            </a:endParaRPr>
          </a:p>
          <a:p>
            <a:pPr algn="just">
              <a:lnSpc>
                <a:spcPct val="100000"/>
              </a:lnSpc>
            </a:pPr>
            <a:endParaRPr lang="en-IN" sz="3600" b="0" strike="noStrike" spc="-1">
              <a:latin typeface="Arial"/>
            </a:endParaRPr>
          </a:p>
        </p:txBody>
      </p:sp>
      <p:sp>
        <p:nvSpPr>
          <p:cNvPr id="164" name="TextShape 3"/>
          <p:cNvSpPr txBox="1"/>
          <p:nvPr/>
        </p:nvSpPr>
        <p:spPr>
          <a:xfrm>
            <a:off x="22147920" y="11965320"/>
            <a:ext cx="924120" cy="8056800"/>
          </a:xfrm>
          <a:prstGeom prst="rect">
            <a:avLst/>
          </a:prstGeom>
          <a:noFill/>
          <a:ln>
            <a:noFill/>
          </a:ln>
        </p:spPr>
        <p:txBody>
          <a:bodyPr lIns="50760" tIns="50760" rIns="50760" bIns="50760">
            <a:noAutofit/>
          </a:bodyPr>
          <a:lstStyle/>
          <a:p>
            <a:pPr algn="ctr">
              <a:lnSpc>
                <a:spcPct val="100000"/>
              </a:lnSpc>
            </a:pPr>
            <a:fld id="{A8E58012-112F-4748-847B-CAFBDE05AC3F}" type="slidenum">
              <a:rPr lang="en-US" sz="2400" b="1" strike="noStrike" spc="-1">
                <a:solidFill>
                  <a:srgbClr val="3F4347"/>
                </a:solidFill>
                <a:latin typeface="Roboto"/>
                <a:ea typeface="Roboto"/>
              </a:rPr>
              <a:t>13</a:t>
            </a:fld>
            <a:endParaRPr lang="en-IN" sz="2400" b="0" strike="noStrike" spc="-1">
              <a:latin typeface="Times New Roman"/>
            </a:endParaRPr>
          </a:p>
        </p:txBody>
      </p:sp>
      <p:pic>
        <p:nvPicPr>
          <p:cNvPr id="165" name="Google Shape;144;p15"/>
          <p:cNvPicPr/>
          <p:nvPr/>
        </p:nvPicPr>
        <p:blipFill>
          <a:blip r:embed="rId2"/>
          <a:stretch/>
        </p:blipFill>
        <p:spPr>
          <a:xfrm>
            <a:off x="6506280" y="6733080"/>
            <a:ext cx="8416080" cy="1402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101760" y="471960"/>
            <a:ext cx="12274200" cy="15732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90000"/>
              </a:lnSpc>
            </a:pPr>
            <a:r>
              <a:rPr lang="en-US" sz="9000" b="0" strike="noStrike" spc="-1">
                <a:solidFill>
                  <a:srgbClr val="2F3235"/>
                </a:solidFill>
                <a:latin typeface="Times New Roman"/>
                <a:ea typeface="Times New Roman"/>
              </a:rPr>
              <a:t>Logistic Regression</a:t>
            </a:r>
            <a:endParaRPr lang="en-IN" sz="9000" b="0" strike="noStrike" spc="-1">
              <a:latin typeface="Arial"/>
            </a:endParaRPr>
          </a:p>
        </p:txBody>
      </p:sp>
      <p:sp>
        <p:nvSpPr>
          <p:cNvPr id="167" name="TextShape 2"/>
          <p:cNvSpPr txBox="1"/>
          <p:nvPr/>
        </p:nvSpPr>
        <p:spPr>
          <a:xfrm>
            <a:off x="22147920" y="11965320"/>
            <a:ext cx="924120" cy="8056800"/>
          </a:xfrm>
          <a:prstGeom prst="rect">
            <a:avLst/>
          </a:prstGeom>
          <a:noFill/>
          <a:ln>
            <a:noFill/>
          </a:ln>
        </p:spPr>
        <p:txBody>
          <a:bodyPr lIns="50760" tIns="50760" rIns="50760" bIns="50760">
            <a:noAutofit/>
          </a:bodyPr>
          <a:lstStyle/>
          <a:p>
            <a:pPr algn="ctr">
              <a:lnSpc>
                <a:spcPct val="100000"/>
              </a:lnSpc>
            </a:pPr>
            <a:fld id="{46E35DA5-63A5-4DEC-95D4-713061CA410D}" type="slidenum">
              <a:rPr lang="en-US" sz="2400" b="1" strike="noStrike" spc="-1">
                <a:solidFill>
                  <a:srgbClr val="3F4347"/>
                </a:solidFill>
                <a:latin typeface="Roboto"/>
                <a:ea typeface="Roboto"/>
              </a:rPr>
              <a:t>14</a:t>
            </a:fld>
            <a:endParaRPr lang="en-IN" sz="2400" b="0" strike="noStrike" spc="-1">
              <a:latin typeface="Times New Roman"/>
            </a:endParaRPr>
          </a:p>
        </p:txBody>
      </p:sp>
      <p:pic>
        <p:nvPicPr>
          <p:cNvPr id="168" name="Picture 167"/>
          <p:cNvPicPr/>
          <p:nvPr/>
        </p:nvPicPr>
        <p:blipFill>
          <a:blip r:embed="rId2"/>
          <a:stretch/>
        </p:blipFill>
        <p:spPr>
          <a:xfrm>
            <a:off x="2433600" y="3856320"/>
            <a:ext cx="18959040" cy="8023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3101760" y="471960"/>
            <a:ext cx="15831360" cy="15732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90000"/>
              </a:lnSpc>
            </a:pPr>
            <a:r>
              <a:rPr lang="en-US" sz="9000" b="0" strike="noStrike" spc="-1">
                <a:solidFill>
                  <a:srgbClr val="2F3235"/>
                </a:solidFill>
                <a:latin typeface="Times New Roman"/>
                <a:ea typeface="Times New Roman"/>
              </a:rPr>
              <a:t>K-neighbors Classifier</a:t>
            </a:r>
            <a:endParaRPr lang="en-IN" sz="9000" b="0" strike="noStrike" spc="-1">
              <a:latin typeface="Arial"/>
            </a:endParaRPr>
          </a:p>
        </p:txBody>
      </p:sp>
      <p:sp>
        <p:nvSpPr>
          <p:cNvPr id="170" name="TextShape 2"/>
          <p:cNvSpPr txBox="1"/>
          <p:nvPr/>
        </p:nvSpPr>
        <p:spPr>
          <a:xfrm>
            <a:off x="22147920" y="11965320"/>
            <a:ext cx="924120" cy="8056800"/>
          </a:xfrm>
          <a:prstGeom prst="rect">
            <a:avLst/>
          </a:prstGeom>
          <a:noFill/>
          <a:ln>
            <a:noFill/>
          </a:ln>
        </p:spPr>
        <p:txBody>
          <a:bodyPr lIns="50760" tIns="50760" rIns="50760" bIns="50760">
            <a:noAutofit/>
          </a:bodyPr>
          <a:lstStyle/>
          <a:p>
            <a:pPr algn="ctr">
              <a:lnSpc>
                <a:spcPct val="100000"/>
              </a:lnSpc>
            </a:pPr>
            <a:fld id="{55209444-FEA4-4076-9E91-5A0A0415A7F3}" type="slidenum">
              <a:rPr lang="en-US" sz="2400" b="1" strike="noStrike" spc="-1">
                <a:solidFill>
                  <a:srgbClr val="3F4347"/>
                </a:solidFill>
                <a:latin typeface="Roboto"/>
                <a:ea typeface="Roboto"/>
              </a:rPr>
              <a:t>15</a:t>
            </a:fld>
            <a:endParaRPr lang="en-IN" sz="2400" b="0" strike="noStrike" spc="-1">
              <a:latin typeface="Times New Roman"/>
            </a:endParaRPr>
          </a:p>
        </p:txBody>
      </p:sp>
      <p:pic>
        <p:nvPicPr>
          <p:cNvPr id="171" name="Picture 170"/>
          <p:cNvPicPr/>
          <p:nvPr/>
        </p:nvPicPr>
        <p:blipFill>
          <a:blip r:embed="rId2"/>
          <a:stretch/>
        </p:blipFill>
        <p:spPr>
          <a:xfrm>
            <a:off x="2288520" y="3240000"/>
            <a:ext cx="19016280" cy="8640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3101760" y="471960"/>
            <a:ext cx="12274200" cy="15732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90000"/>
              </a:lnSpc>
            </a:pPr>
            <a:r>
              <a:rPr lang="en-US" sz="9000" b="0" strike="noStrike" spc="-1">
                <a:solidFill>
                  <a:srgbClr val="2F3235"/>
                </a:solidFill>
                <a:latin typeface="Times New Roman"/>
                <a:ea typeface="Times New Roman"/>
              </a:rPr>
              <a:t>Bernoulli NB</a:t>
            </a:r>
            <a:endParaRPr lang="en-IN" sz="9000" b="0" strike="noStrike" spc="-1">
              <a:latin typeface="Arial"/>
            </a:endParaRPr>
          </a:p>
        </p:txBody>
      </p:sp>
      <p:sp>
        <p:nvSpPr>
          <p:cNvPr id="173" name="TextShape 2"/>
          <p:cNvSpPr txBox="1"/>
          <p:nvPr/>
        </p:nvSpPr>
        <p:spPr>
          <a:xfrm>
            <a:off x="22147920" y="11965320"/>
            <a:ext cx="924120" cy="8056800"/>
          </a:xfrm>
          <a:prstGeom prst="rect">
            <a:avLst/>
          </a:prstGeom>
          <a:noFill/>
          <a:ln>
            <a:noFill/>
          </a:ln>
        </p:spPr>
        <p:txBody>
          <a:bodyPr lIns="50760" tIns="50760" rIns="50760" bIns="50760">
            <a:noAutofit/>
          </a:bodyPr>
          <a:lstStyle/>
          <a:p>
            <a:pPr algn="ctr">
              <a:lnSpc>
                <a:spcPct val="100000"/>
              </a:lnSpc>
            </a:pPr>
            <a:fld id="{F437C8CF-A70A-4EC9-ADB6-0B8889275902}" type="slidenum">
              <a:rPr lang="en-US" sz="2400" b="1" strike="noStrike" spc="-1">
                <a:solidFill>
                  <a:srgbClr val="3F4347"/>
                </a:solidFill>
                <a:latin typeface="Roboto"/>
                <a:ea typeface="Roboto"/>
              </a:rPr>
              <a:t>16</a:t>
            </a:fld>
            <a:endParaRPr lang="en-IN" sz="2400" b="0" strike="noStrike" spc="-1">
              <a:latin typeface="Times New Roman"/>
            </a:endParaRPr>
          </a:p>
        </p:txBody>
      </p:sp>
      <p:pic>
        <p:nvPicPr>
          <p:cNvPr id="174" name="Picture 173"/>
          <p:cNvPicPr/>
          <p:nvPr/>
        </p:nvPicPr>
        <p:blipFill>
          <a:blip r:embed="rId2"/>
          <a:stretch/>
        </p:blipFill>
        <p:spPr>
          <a:xfrm>
            <a:off x="2304000" y="2719440"/>
            <a:ext cx="16805520" cy="7720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3101760" y="471960"/>
            <a:ext cx="12274200" cy="15732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90000"/>
              </a:lnSpc>
            </a:pPr>
            <a:r>
              <a:rPr lang="en-US" sz="9000" b="0" strike="noStrike" spc="-1">
                <a:solidFill>
                  <a:srgbClr val="2F3235"/>
                </a:solidFill>
                <a:latin typeface="Times New Roman"/>
                <a:ea typeface="Times New Roman"/>
              </a:rPr>
              <a:t>Decision Tree Classifier</a:t>
            </a:r>
            <a:endParaRPr lang="en-IN" sz="9000" b="0" strike="noStrike" spc="-1">
              <a:latin typeface="Arial"/>
            </a:endParaRPr>
          </a:p>
        </p:txBody>
      </p:sp>
      <p:sp>
        <p:nvSpPr>
          <p:cNvPr id="176" name="TextShape 2"/>
          <p:cNvSpPr txBox="1"/>
          <p:nvPr/>
        </p:nvSpPr>
        <p:spPr>
          <a:xfrm>
            <a:off x="22147920" y="11965320"/>
            <a:ext cx="924120" cy="8056800"/>
          </a:xfrm>
          <a:prstGeom prst="rect">
            <a:avLst/>
          </a:prstGeom>
          <a:noFill/>
          <a:ln>
            <a:noFill/>
          </a:ln>
        </p:spPr>
        <p:txBody>
          <a:bodyPr lIns="50760" tIns="50760" rIns="50760" bIns="50760">
            <a:noAutofit/>
          </a:bodyPr>
          <a:lstStyle/>
          <a:p>
            <a:pPr algn="ctr">
              <a:lnSpc>
                <a:spcPct val="100000"/>
              </a:lnSpc>
            </a:pPr>
            <a:fld id="{62FF2449-76DC-45FB-B1DA-B25A623838D0}" type="slidenum">
              <a:rPr lang="en-US" sz="2400" b="1" strike="noStrike" spc="-1">
                <a:solidFill>
                  <a:srgbClr val="3F4347"/>
                </a:solidFill>
                <a:latin typeface="Roboto"/>
                <a:ea typeface="Roboto"/>
              </a:rPr>
              <a:t>17</a:t>
            </a:fld>
            <a:endParaRPr lang="en-IN" sz="2400" b="0" strike="noStrike" spc="-1">
              <a:latin typeface="Times New Roman"/>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781" y="3048000"/>
            <a:ext cx="14962909" cy="75645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21982680" y="12066840"/>
            <a:ext cx="924120" cy="8056800"/>
          </a:xfrm>
          <a:prstGeom prst="rect">
            <a:avLst/>
          </a:prstGeom>
          <a:noFill/>
          <a:ln>
            <a:noFill/>
          </a:ln>
        </p:spPr>
        <p:txBody>
          <a:bodyPr lIns="50760" tIns="50760" rIns="50760" bIns="50760">
            <a:noAutofit/>
          </a:bodyPr>
          <a:lstStyle/>
          <a:p>
            <a:pPr algn="ctr">
              <a:lnSpc>
                <a:spcPct val="100000"/>
              </a:lnSpc>
            </a:pPr>
            <a:fld id="{9F1F3950-49A0-4E9E-B3FB-D40783B5EF93}" type="slidenum">
              <a:rPr lang="en-US" sz="2400" b="1" strike="noStrike" spc="-1">
                <a:solidFill>
                  <a:srgbClr val="FFFFFF"/>
                </a:solidFill>
                <a:latin typeface="Roboto"/>
                <a:ea typeface="Roboto"/>
              </a:rPr>
              <a:t>18</a:t>
            </a:fld>
            <a:endParaRPr lang="en-IN" sz="2400" b="0" strike="noStrike" spc="-1">
              <a:latin typeface="Times New Roman"/>
            </a:endParaRPr>
          </a:p>
        </p:txBody>
      </p:sp>
      <p:sp>
        <p:nvSpPr>
          <p:cNvPr id="179" name="CustomShape 2"/>
          <p:cNvSpPr/>
          <p:nvPr/>
        </p:nvSpPr>
        <p:spPr>
          <a:xfrm>
            <a:off x="3101760" y="471960"/>
            <a:ext cx="12274200" cy="15732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90000"/>
              </a:lnSpc>
            </a:pPr>
            <a:r>
              <a:rPr lang="en-US" sz="9000" b="0" strike="noStrike" spc="-1">
                <a:solidFill>
                  <a:srgbClr val="2F3235"/>
                </a:solidFill>
                <a:latin typeface="Times New Roman"/>
                <a:ea typeface="Times New Roman"/>
              </a:rPr>
              <a:t>Random Forest Classifier</a:t>
            </a:r>
            <a:endParaRPr lang="en-IN" sz="9000" b="0" strike="noStrike" spc="-1">
              <a:latin typeface="Arial"/>
            </a:endParaRPr>
          </a:p>
        </p:txBody>
      </p:sp>
      <p:pic>
        <p:nvPicPr>
          <p:cNvPr id="180" name="Picture 179"/>
          <p:cNvPicPr/>
          <p:nvPr/>
        </p:nvPicPr>
        <p:blipFill>
          <a:blip r:embed="rId2"/>
          <a:stretch/>
        </p:blipFill>
        <p:spPr>
          <a:xfrm>
            <a:off x="3312000" y="3560760"/>
            <a:ext cx="16656840" cy="7383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21982680" y="12066840"/>
            <a:ext cx="924120" cy="8056800"/>
          </a:xfrm>
          <a:prstGeom prst="rect">
            <a:avLst/>
          </a:prstGeom>
          <a:noFill/>
          <a:ln>
            <a:noFill/>
          </a:ln>
        </p:spPr>
        <p:txBody>
          <a:bodyPr lIns="50760" tIns="50760" rIns="50760" bIns="50760">
            <a:noAutofit/>
          </a:bodyPr>
          <a:lstStyle/>
          <a:p>
            <a:pPr algn="ctr">
              <a:lnSpc>
                <a:spcPct val="100000"/>
              </a:lnSpc>
            </a:pPr>
            <a:fld id="{F6B647DD-F89F-4A4A-8E73-888F2168C5EC}" type="slidenum">
              <a:rPr lang="en-US" sz="2400" b="1" strike="noStrike" spc="-1">
                <a:solidFill>
                  <a:srgbClr val="FFFFFF"/>
                </a:solidFill>
                <a:latin typeface="Roboto"/>
                <a:ea typeface="Roboto"/>
              </a:rPr>
              <a:t>19</a:t>
            </a:fld>
            <a:endParaRPr lang="en-IN" sz="2400" b="0" strike="noStrike" spc="-1">
              <a:latin typeface="Times New Roman"/>
            </a:endParaRPr>
          </a:p>
        </p:txBody>
      </p:sp>
      <p:sp>
        <p:nvSpPr>
          <p:cNvPr id="182" name="CustomShape 2"/>
          <p:cNvSpPr/>
          <p:nvPr/>
        </p:nvSpPr>
        <p:spPr>
          <a:xfrm>
            <a:off x="1936440" y="471960"/>
            <a:ext cx="19094400" cy="15732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90000"/>
              </a:lnSpc>
            </a:pPr>
            <a:r>
              <a:rPr lang="en-US" sz="9000" b="0" strike="noStrike" spc="-1">
                <a:solidFill>
                  <a:srgbClr val="2F3235"/>
                </a:solidFill>
                <a:latin typeface="Times New Roman"/>
                <a:ea typeface="Times New Roman"/>
              </a:rPr>
              <a:t>K neighbors Classifier (n_neighbors=3)</a:t>
            </a:r>
            <a:endParaRPr lang="en-IN" sz="9000" b="0" strike="noStrike" spc="-1">
              <a:latin typeface="Arial"/>
            </a:endParaRPr>
          </a:p>
        </p:txBody>
      </p:sp>
      <p:pic>
        <p:nvPicPr>
          <p:cNvPr id="183" name="Picture 182"/>
          <p:cNvPicPr/>
          <p:nvPr/>
        </p:nvPicPr>
        <p:blipFill>
          <a:blip r:embed="rId2"/>
          <a:stretch/>
        </p:blipFill>
        <p:spPr>
          <a:xfrm>
            <a:off x="1937880" y="3312000"/>
            <a:ext cx="17461800" cy="7488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2641680" y="929160"/>
            <a:ext cx="20780280" cy="2285640"/>
          </a:xfrm>
          <a:prstGeom prst="rect">
            <a:avLst/>
          </a:prstGeom>
          <a:noFill/>
          <a:ln>
            <a:noFill/>
          </a:ln>
        </p:spPr>
        <p:txBody>
          <a:bodyPr lIns="50760" tIns="50760" rIns="50760" bIns="50760" anchor="ctr">
            <a:normAutofit/>
          </a:bodyPr>
          <a:lstStyle/>
          <a:p>
            <a:pPr>
              <a:lnSpc>
                <a:spcPct val="90000"/>
              </a:lnSpc>
            </a:pPr>
            <a:r>
              <a:rPr lang="en-US" sz="9000" b="0" strike="noStrike" spc="-1">
                <a:solidFill>
                  <a:srgbClr val="2F3235"/>
                </a:solidFill>
                <a:latin typeface="Times New Roman"/>
                <a:ea typeface="Times New Roman"/>
              </a:rPr>
              <a:t>INTRODUCTION</a:t>
            </a:r>
            <a:endParaRPr lang="en-IN" sz="9000" b="0" strike="noStrike" spc="-1">
              <a:solidFill>
                <a:srgbClr val="000000"/>
              </a:solidFill>
              <a:latin typeface="Arial"/>
            </a:endParaRPr>
          </a:p>
        </p:txBody>
      </p:sp>
      <p:sp>
        <p:nvSpPr>
          <p:cNvPr id="129" name="CustomShape 2"/>
          <p:cNvSpPr/>
          <p:nvPr/>
        </p:nvSpPr>
        <p:spPr>
          <a:xfrm>
            <a:off x="2391120" y="4331160"/>
            <a:ext cx="19425960" cy="668556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spAutoFit/>
          </a:bodyPr>
          <a:lstStyle/>
          <a:p>
            <a:pPr algn="just">
              <a:lnSpc>
                <a:spcPct val="100000"/>
              </a:lnSpc>
            </a:pPr>
            <a:r>
              <a:rPr lang="en-US" sz="3600" b="0" strike="noStrike" spc="-1">
                <a:solidFill>
                  <a:srgbClr val="91969D"/>
                </a:solidFill>
                <a:latin typeface="Times New Roman"/>
                <a:ea typeface="Times New Roman"/>
              </a:rPr>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IN" sz="3600" b="0" strike="noStrike" spc="-1">
              <a:latin typeface="Arial"/>
            </a:endParaRPr>
          </a:p>
          <a:p>
            <a:pPr algn="just">
              <a:lnSpc>
                <a:spcPct val="100000"/>
              </a:lnSpc>
            </a:pPr>
            <a:endParaRPr lang="en-IN" sz="3600" b="0" strike="noStrike" spc="-1">
              <a:latin typeface="Arial"/>
            </a:endParaRPr>
          </a:p>
          <a:p>
            <a:pPr algn="just">
              <a:lnSpc>
                <a:spcPct val="100000"/>
              </a:lnSpc>
            </a:pPr>
            <a:r>
              <a:rPr lang="en-US" sz="3600" b="0" strike="noStrike" spc="-1">
                <a:solidFill>
                  <a:srgbClr val="91969D"/>
                </a:solidFill>
                <a:latin typeface="Times New Roman"/>
                <a:ea typeface="Times New Roman"/>
              </a:rPr>
              <a:t>•	Online hate, described as abusive language, aggression, cyberbullying, hatefulness and many others has been identified as a major threat on online social media platforms. Social media platforms are the most prominent grounds for such toxic behavior. </a:t>
            </a:r>
            <a:endParaRPr lang="en-IN" sz="3600" b="0" strike="noStrike" spc="-1">
              <a:latin typeface="Arial"/>
            </a:endParaRPr>
          </a:p>
          <a:p>
            <a:pPr algn="just">
              <a:lnSpc>
                <a:spcPct val="100000"/>
              </a:lnSpc>
            </a:pPr>
            <a:endParaRPr lang="en-IN" sz="3600" b="0" strike="noStrike" spc="-1">
              <a:latin typeface="Arial"/>
            </a:endParaRPr>
          </a:p>
          <a:p>
            <a:pPr algn="just">
              <a:lnSpc>
                <a:spcPct val="100000"/>
              </a:lnSpc>
            </a:pPr>
            <a:r>
              <a:rPr lang="en-US" sz="3600" b="0" strike="noStrike" spc="-1">
                <a:solidFill>
                  <a:srgbClr val="91969D"/>
                </a:solidFill>
                <a:latin typeface="Times New Roman"/>
                <a:ea typeface="Times New Roman"/>
              </a:rPr>
              <a:t>•	Our goal is to build a prototype of online hate and abuse comment classifier which can used to classify hate and offensive comments so that it can be controlled and restricted from spreading hatred and cyberbullying.</a:t>
            </a:r>
            <a:endParaRPr lang="en-IN" sz="3600" b="0" strike="noStrike" spc="-1">
              <a:latin typeface="Arial"/>
            </a:endParaRPr>
          </a:p>
        </p:txBody>
      </p:sp>
      <p:sp>
        <p:nvSpPr>
          <p:cNvPr id="130" name="TextShape 3"/>
          <p:cNvSpPr txBox="1"/>
          <p:nvPr/>
        </p:nvSpPr>
        <p:spPr>
          <a:xfrm>
            <a:off x="22147920" y="11965320"/>
            <a:ext cx="924120" cy="8056800"/>
          </a:xfrm>
          <a:prstGeom prst="rect">
            <a:avLst/>
          </a:prstGeom>
          <a:noFill/>
          <a:ln>
            <a:noFill/>
          </a:ln>
        </p:spPr>
        <p:txBody>
          <a:bodyPr lIns="50760" tIns="50760" rIns="50760" bIns="50760">
            <a:noAutofit/>
          </a:bodyPr>
          <a:lstStyle/>
          <a:p>
            <a:pPr algn="ctr">
              <a:lnSpc>
                <a:spcPct val="100000"/>
              </a:lnSpc>
            </a:pPr>
            <a:fld id="{65E6E5AB-507C-45E9-AA71-9F68A7A43AD0}" type="slidenum">
              <a:rPr lang="en-US" sz="2400" b="1" strike="noStrike" spc="-1">
                <a:solidFill>
                  <a:srgbClr val="3F4347"/>
                </a:solidFill>
                <a:latin typeface="Roboto"/>
                <a:ea typeface="Roboto"/>
              </a:rPr>
              <a:t>2</a:t>
            </a:fld>
            <a:endParaRPr lang="en-IN" sz="2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2061360" y="1157760"/>
            <a:ext cx="19223280" cy="15343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gn="just">
              <a:lnSpc>
                <a:spcPct val="90000"/>
              </a:lnSpc>
            </a:pPr>
            <a:r>
              <a:rPr lang="en-US" sz="9000" b="0" strike="noStrike" spc="-1">
                <a:solidFill>
                  <a:srgbClr val="2F3235"/>
                </a:solidFill>
                <a:latin typeface="Times New Roman"/>
                <a:ea typeface="Times New Roman"/>
              </a:rPr>
              <a:t>RESULT</a:t>
            </a:r>
            <a:endParaRPr lang="en-IN" sz="9000" b="0" strike="noStrike" spc="-1">
              <a:latin typeface="Arial"/>
            </a:endParaRPr>
          </a:p>
        </p:txBody>
      </p:sp>
      <p:sp>
        <p:nvSpPr>
          <p:cNvPr id="185" name="CustomShape 2"/>
          <p:cNvSpPr/>
          <p:nvPr/>
        </p:nvSpPr>
        <p:spPr>
          <a:xfrm>
            <a:off x="2061360" y="3019680"/>
            <a:ext cx="20548080" cy="86940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spAutoFit/>
          </a:bodyPr>
          <a:lstStyle/>
          <a:p>
            <a:pPr algn="just">
              <a:lnSpc>
                <a:spcPct val="70000"/>
              </a:lnSpc>
            </a:pPr>
            <a:r>
              <a:rPr lang="en-US" sz="3600" b="0" strike="noStrike" spc="-1">
                <a:solidFill>
                  <a:srgbClr val="91969D"/>
                </a:solidFill>
                <a:latin typeface="Times New Roman"/>
                <a:ea typeface="Times New Roman"/>
              </a:rPr>
              <a:t>From the details on the above solutions it is clearly understandable that  we are getting best result with the help of Random Forest Classifier, so we save this model with the help of joblib Library.</a:t>
            </a:r>
            <a:endParaRPr lang="en-IN" sz="3600" b="0" strike="noStrike" spc="-1">
              <a:latin typeface="Arial"/>
            </a:endParaRPr>
          </a:p>
        </p:txBody>
      </p:sp>
      <p:sp>
        <p:nvSpPr>
          <p:cNvPr id="186" name="TextShape 3"/>
          <p:cNvSpPr txBox="1"/>
          <p:nvPr/>
        </p:nvSpPr>
        <p:spPr>
          <a:xfrm>
            <a:off x="22147920" y="11965320"/>
            <a:ext cx="924120" cy="8056800"/>
          </a:xfrm>
          <a:prstGeom prst="rect">
            <a:avLst/>
          </a:prstGeom>
          <a:noFill/>
          <a:ln>
            <a:noFill/>
          </a:ln>
        </p:spPr>
        <p:txBody>
          <a:bodyPr lIns="50760" tIns="50760" rIns="50760" bIns="50760">
            <a:noAutofit/>
          </a:bodyPr>
          <a:lstStyle/>
          <a:p>
            <a:pPr algn="ctr">
              <a:lnSpc>
                <a:spcPct val="100000"/>
              </a:lnSpc>
            </a:pPr>
            <a:fld id="{ED751324-1C26-4D04-BA1D-9CD516FEBF22}" type="slidenum">
              <a:rPr lang="en-US" sz="2400" b="1" strike="noStrike" spc="-1">
                <a:solidFill>
                  <a:srgbClr val="3F4347"/>
                </a:solidFill>
                <a:latin typeface="Roboto"/>
                <a:ea typeface="Roboto"/>
              </a:rPr>
              <a:t>20</a:t>
            </a:fld>
            <a:endParaRPr lang="en-IN" sz="2400" b="0" strike="noStrike" spc="-1">
              <a:latin typeface="Times New Roman"/>
            </a:endParaRPr>
          </a:p>
        </p:txBody>
      </p:sp>
      <p:pic>
        <p:nvPicPr>
          <p:cNvPr id="187" name="Picture 186"/>
          <p:cNvPicPr/>
          <p:nvPr/>
        </p:nvPicPr>
        <p:blipFill>
          <a:blip r:embed="rId2"/>
          <a:stretch/>
        </p:blipFill>
        <p:spPr>
          <a:xfrm>
            <a:off x="2448000" y="6302880"/>
            <a:ext cx="20793960" cy="2049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1380240" y="3214440"/>
            <a:ext cx="21192480" cy="470628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spAutoFit/>
          </a:bodyPr>
          <a:lstStyle/>
          <a:p>
            <a:pPr algn="just">
              <a:lnSpc>
                <a:spcPct val="70000"/>
              </a:lnSpc>
            </a:pPr>
            <a:r>
              <a:rPr lang="en-US" sz="3600" b="0" strike="noStrike" spc="-1">
                <a:solidFill>
                  <a:srgbClr val="91969D"/>
                </a:solidFill>
                <a:latin typeface="Times New Roman"/>
                <a:ea typeface="Times New Roman"/>
              </a:rPr>
              <a:t>As we know data is increasing in every second in our day today life. So more the data better the model. </a:t>
            </a:r>
            <a:endParaRPr lang="en-IN" sz="3600" b="0" strike="noStrike" spc="-1">
              <a:latin typeface="Arial"/>
            </a:endParaRPr>
          </a:p>
          <a:p>
            <a:pPr algn="just">
              <a:lnSpc>
                <a:spcPct val="70000"/>
              </a:lnSpc>
            </a:pPr>
            <a:endParaRPr lang="en-IN" sz="3600" b="0" strike="noStrike" spc="-1">
              <a:latin typeface="Arial"/>
            </a:endParaRPr>
          </a:p>
          <a:p>
            <a:pPr algn="just">
              <a:lnSpc>
                <a:spcPct val="70000"/>
              </a:lnSpc>
            </a:pPr>
            <a:r>
              <a:rPr lang="en-US" sz="3600" b="0" strike="noStrike" spc="-1">
                <a:solidFill>
                  <a:srgbClr val="91969D"/>
                </a:solidFill>
                <a:latin typeface="Times New Roman"/>
                <a:ea typeface="Times New Roman"/>
              </a:rPr>
              <a:t>Here we saw that harmful or toxic comments in the social media space have many negative impacts to society.  </a:t>
            </a:r>
            <a:endParaRPr lang="en-IN" sz="3600" b="0" strike="noStrike" spc="-1">
              <a:latin typeface="Arial"/>
            </a:endParaRPr>
          </a:p>
          <a:p>
            <a:pPr algn="just">
              <a:lnSpc>
                <a:spcPct val="70000"/>
              </a:lnSpc>
            </a:pPr>
            <a:endParaRPr lang="en-IN" sz="3600" b="0" strike="noStrike" spc="-1">
              <a:latin typeface="Arial"/>
            </a:endParaRPr>
          </a:p>
          <a:p>
            <a:pPr algn="just">
              <a:lnSpc>
                <a:spcPct val="70000"/>
              </a:lnSpc>
            </a:pPr>
            <a:r>
              <a:rPr lang="en-US" sz="3600" b="0" strike="noStrike" spc="-1">
                <a:solidFill>
                  <a:srgbClr val="91969D"/>
                </a:solidFill>
                <a:latin typeface="Times New Roman"/>
                <a:ea typeface="Times New Roman"/>
              </a:rPr>
              <a:t>The ability to readily and accurately identify comments as toxic could provide many benefits while mitigating the harm. </a:t>
            </a:r>
            <a:endParaRPr lang="en-IN" sz="3600" b="0" strike="noStrike" spc="-1">
              <a:latin typeface="Arial"/>
            </a:endParaRPr>
          </a:p>
          <a:p>
            <a:pPr algn="just">
              <a:lnSpc>
                <a:spcPct val="70000"/>
              </a:lnSpc>
            </a:pPr>
            <a:endParaRPr lang="en-IN" sz="3600" b="0" strike="noStrike" spc="-1">
              <a:latin typeface="Arial"/>
            </a:endParaRPr>
          </a:p>
          <a:p>
            <a:pPr algn="just">
              <a:lnSpc>
                <a:spcPct val="70000"/>
              </a:lnSpc>
            </a:pPr>
            <a:r>
              <a:rPr lang="en-US" sz="3600" b="0" strike="noStrike" spc="-1">
                <a:solidFill>
                  <a:srgbClr val="91969D"/>
                </a:solidFill>
                <a:latin typeface="Times New Roman"/>
                <a:ea typeface="Times New Roman"/>
              </a:rPr>
              <a:t>we have seen the capability of readily available algorithms to be employed in such a way to address this challenge.  </a:t>
            </a:r>
            <a:endParaRPr lang="en-IN" sz="3600" b="0" strike="noStrike" spc="-1">
              <a:latin typeface="Arial"/>
            </a:endParaRPr>
          </a:p>
          <a:p>
            <a:pPr algn="just">
              <a:lnSpc>
                <a:spcPct val="70000"/>
              </a:lnSpc>
            </a:pPr>
            <a:endParaRPr lang="en-IN" sz="3600" b="0" strike="noStrike" spc="-1">
              <a:latin typeface="Arial"/>
            </a:endParaRPr>
          </a:p>
          <a:p>
            <a:pPr algn="just">
              <a:lnSpc>
                <a:spcPct val="70000"/>
              </a:lnSpc>
            </a:pPr>
            <a:r>
              <a:rPr lang="en-US" sz="3600" b="0" strike="noStrike" spc="-1">
                <a:solidFill>
                  <a:srgbClr val="91969D"/>
                </a:solidFill>
                <a:latin typeface="Times New Roman"/>
                <a:ea typeface="Times New Roman"/>
              </a:rPr>
              <a:t>In our specific study, it was demonstrated that an Random Forest Classifier solution provides substantial improvement in classification versus any other algorithm.</a:t>
            </a:r>
            <a:endParaRPr lang="en-IN" sz="3600" b="0" strike="noStrike" spc="-1">
              <a:latin typeface="Arial"/>
            </a:endParaRPr>
          </a:p>
        </p:txBody>
      </p:sp>
      <p:sp>
        <p:nvSpPr>
          <p:cNvPr id="189" name="CustomShape 2"/>
          <p:cNvSpPr/>
          <p:nvPr/>
        </p:nvSpPr>
        <p:spPr>
          <a:xfrm>
            <a:off x="2721240" y="1157760"/>
            <a:ext cx="18563400" cy="15343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gn="just">
              <a:lnSpc>
                <a:spcPct val="90000"/>
              </a:lnSpc>
            </a:pPr>
            <a:r>
              <a:rPr lang="en-US" sz="9000" b="0" strike="noStrike" spc="-1">
                <a:solidFill>
                  <a:srgbClr val="2F3235"/>
                </a:solidFill>
                <a:latin typeface="Times New Roman"/>
                <a:ea typeface="Times New Roman"/>
              </a:rPr>
              <a:t>CONCLUSION</a:t>
            </a:r>
            <a:endParaRPr lang="en-IN" sz="9000" b="0" strike="noStrike" spc="-1">
              <a:latin typeface="Arial"/>
            </a:endParaRPr>
          </a:p>
        </p:txBody>
      </p:sp>
      <p:sp>
        <p:nvSpPr>
          <p:cNvPr id="190" name="TextShape 3"/>
          <p:cNvSpPr txBox="1"/>
          <p:nvPr/>
        </p:nvSpPr>
        <p:spPr>
          <a:xfrm>
            <a:off x="22147920" y="11965320"/>
            <a:ext cx="924120" cy="8056800"/>
          </a:xfrm>
          <a:prstGeom prst="rect">
            <a:avLst/>
          </a:prstGeom>
          <a:noFill/>
          <a:ln>
            <a:noFill/>
          </a:ln>
        </p:spPr>
        <p:txBody>
          <a:bodyPr lIns="50760" tIns="50760" rIns="50760" bIns="50760">
            <a:noAutofit/>
          </a:bodyPr>
          <a:lstStyle/>
          <a:p>
            <a:pPr algn="ctr">
              <a:lnSpc>
                <a:spcPct val="100000"/>
              </a:lnSpc>
            </a:pPr>
            <a:fld id="{0792C1D0-D0DD-4BF0-B305-2925AAF5A725}" type="slidenum">
              <a:rPr lang="en-US" sz="2400" b="1" strike="noStrike" spc="-1">
                <a:solidFill>
                  <a:srgbClr val="3F4347"/>
                </a:solidFill>
                <a:latin typeface="Roboto"/>
                <a:ea typeface="Roboto"/>
              </a:rPr>
              <a:t>21</a:t>
            </a:fld>
            <a:endParaRPr lang="en-IN" sz="2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6691746" y="5363411"/>
            <a:ext cx="10134360" cy="184428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11500" b="1" strike="noStrike" spc="-1">
                <a:solidFill>
                  <a:srgbClr val="FFFF00"/>
                </a:solidFill>
                <a:latin typeface="SketchFlow Print" panose="02000000000000000000" pitchFamily="2" charset="0"/>
                <a:ea typeface="Times New Roman"/>
              </a:rPr>
              <a:t>THANK </a:t>
            </a:r>
            <a:r>
              <a:rPr lang="en-US" sz="11500" b="1" strike="noStrike" spc="-1" smtClean="0">
                <a:solidFill>
                  <a:srgbClr val="FFFF00"/>
                </a:solidFill>
                <a:latin typeface="SketchFlow Print" panose="02000000000000000000" pitchFamily="2" charset="0"/>
                <a:ea typeface="Times New Roman"/>
              </a:rPr>
              <a:t>YOU </a:t>
            </a:r>
            <a:endParaRPr lang="en-IN" sz="11500" b="0" strike="noStrike" spc="-1">
              <a:solidFill>
                <a:srgbClr val="FFFF00"/>
              </a:solidFill>
              <a:latin typeface="SketchFlow Print" panose="02000000000000000000" pitchFamily="2" charset="0"/>
            </a:endParaRPr>
          </a:p>
        </p:txBody>
      </p:sp>
      <p:sp>
        <p:nvSpPr>
          <p:cNvPr id="192" name="TextShape 2"/>
          <p:cNvSpPr txBox="1"/>
          <p:nvPr/>
        </p:nvSpPr>
        <p:spPr>
          <a:xfrm>
            <a:off x="22147920" y="11965320"/>
            <a:ext cx="924120" cy="8056800"/>
          </a:xfrm>
          <a:prstGeom prst="rect">
            <a:avLst/>
          </a:prstGeom>
          <a:noFill/>
          <a:ln>
            <a:noFill/>
          </a:ln>
        </p:spPr>
        <p:txBody>
          <a:bodyPr lIns="50760" tIns="50760" rIns="50760" bIns="50760">
            <a:noAutofit/>
          </a:bodyPr>
          <a:lstStyle/>
          <a:p>
            <a:pPr algn="ctr">
              <a:lnSpc>
                <a:spcPct val="100000"/>
              </a:lnSpc>
            </a:pPr>
            <a:fld id="{34EEC978-0F1A-42AB-BAAA-7E1C13FB3F7C}" type="slidenum">
              <a:rPr lang="en-US" sz="2400" b="1" strike="noStrike" spc="-1">
                <a:solidFill>
                  <a:srgbClr val="3F4347"/>
                </a:solidFill>
                <a:latin typeface="Roboto"/>
                <a:ea typeface="Roboto"/>
              </a:rPr>
              <a:t>22</a:t>
            </a:fld>
            <a:endParaRPr lang="en-IN" sz="2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2391120" y="471960"/>
            <a:ext cx="21005280" cy="22856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90000"/>
              </a:lnSpc>
            </a:pPr>
            <a:r>
              <a:rPr lang="en-US" sz="9000" b="0" strike="noStrike" spc="-1">
                <a:solidFill>
                  <a:srgbClr val="2F3235"/>
                </a:solidFill>
                <a:latin typeface="Times New Roman"/>
                <a:ea typeface="Times New Roman"/>
              </a:rPr>
              <a:t>EXPERIMENTAL SET UP</a:t>
            </a:r>
            <a:endParaRPr lang="en-IN" sz="9000" b="0" strike="noStrike" spc="-1">
              <a:latin typeface="Arial"/>
            </a:endParaRPr>
          </a:p>
        </p:txBody>
      </p:sp>
      <p:sp>
        <p:nvSpPr>
          <p:cNvPr id="132" name="CustomShape 2"/>
          <p:cNvSpPr/>
          <p:nvPr/>
        </p:nvSpPr>
        <p:spPr>
          <a:xfrm>
            <a:off x="2391120" y="3340440"/>
            <a:ext cx="19425960" cy="5273158"/>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spAutoFit/>
          </a:bodyPr>
          <a:lstStyle/>
          <a:p>
            <a:pPr algn="just">
              <a:lnSpc>
                <a:spcPct val="70000"/>
              </a:lnSpc>
            </a:pPr>
            <a:r>
              <a:rPr lang="en-US" sz="4800" b="0" strike="noStrike" spc="-1">
                <a:solidFill>
                  <a:srgbClr val="141617"/>
                </a:solidFill>
                <a:latin typeface="Times New Roman"/>
                <a:ea typeface="Times New Roman"/>
              </a:rPr>
              <a:t>Hardware requirements:-</a:t>
            </a:r>
            <a:endParaRPr lang="en-IN" sz="4800" b="0" strike="noStrike" spc="-1">
              <a:latin typeface="Arial"/>
            </a:endParaRPr>
          </a:p>
          <a:p>
            <a:pPr algn="just">
              <a:lnSpc>
                <a:spcPct val="70000"/>
              </a:lnSpc>
            </a:pPr>
            <a:endParaRPr lang="en-IN" sz="4800" b="0" strike="noStrike" spc="-1">
              <a:latin typeface="Arial"/>
            </a:endParaRPr>
          </a:p>
          <a:p>
            <a:pPr algn="just">
              <a:lnSpc>
                <a:spcPct val="70000"/>
              </a:lnSpc>
            </a:pPr>
            <a:r>
              <a:rPr lang="en-US" sz="4800" b="0" strike="noStrike" spc="-1">
                <a:solidFill>
                  <a:srgbClr val="91969D"/>
                </a:solidFill>
                <a:latin typeface="Times New Roman"/>
                <a:ea typeface="Times New Roman"/>
              </a:rPr>
              <a:t>1. Processor — core </a:t>
            </a:r>
            <a:r>
              <a:rPr lang="en-US" sz="4800" b="0" strike="noStrike" spc="-1" smtClean="0">
                <a:solidFill>
                  <a:srgbClr val="91969D"/>
                </a:solidFill>
                <a:latin typeface="Times New Roman"/>
                <a:ea typeface="Times New Roman"/>
              </a:rPr>
              <a:t>i3 </a:t>
            </a:r>
            <a:r>
              <a:rPr lang="en-US" sz="4800" b="0" strike="noStrike" spc="-1">
                <a:solidFill>
                  <a:srgbClr val="91969D"/>
                </a:solidFill>
                <a:latin typeface="Times New Roman"/>
                <a:ea typeface="Times New Roman"/>
              </a:rPr>
              <a:t>and above</a:t>
            </a:r>
            <a:endParaRPr lang="en-IN" sz="4800" b="0" strike="noStrike" spc="-1">
              <a:latin typeface="Arial"/>
            </a:endParaRPr>
          </a:p>
          <a:p>
            <a:pPr algn="just">
              <a:lnSpc>
                <a:spcPct val="70000"/>
              </a:lnSpc>
            </a:pPr>
            <a:r>
              <a:rPr lang="en-US" sz="4800" b="0" strike="noStrike" spc="-1">
                <a:solidFill>
                  <a:srgbClr val="91969D"/>
                </a:solidFill>
                <a:latin typeface="Times New Roman"/>
                <a:ea typeface="Times New Roman"/>
              </a:rPr>
              <a:t>2. RAM — </a:t>
            </a:r>
            <a:r>
              <a:rPr lang="en-US" sz="4800" b="0" strike="noStrike" spc="-1" smtClean="0">
                <a:solidFill>
                  <a:srgbClr val="91969D"/>
                </a:solidFill>
                <a:latin typeface="Times New Roman"/>
                <a:ea typeface="Times New Roman"/>
              </a:rPr>
              <a:t>12 </a:t>
            </a:r>
            <a:r>
              <a:rPr lang="en-US" sz="4800" b="0" strike="noStrike" spc="-1">
                <a:solidFill>
                  <a:srgbClr val="91969D"/>
                </a:solidFill>
                <a:latin typeface="Times New Roman"/>
                <a:ea typeface="Times New Roman"/>
              </a:rPr>
              <a:t>GB or above</a:t>
            </a:r>
            <a:endParaRPr lang="en-IN" sz="4800" b="0" strike="noStrike" spc="-1">
              <a:latin typeface="Arial"/>
            </a:endParaRPr>
          </a:p>
          <a:p>
            <a:pPr algn="just">
              <a:lnSpc>
                <a:spcPct val="70000"/>
              </a:lnSpc>
            </a:pPr>
            <a:r>
              <a:rPr lang="en-US" sz="4800" b="0" strike="noStrike" spc="-1">
                <a:solidFill>
                  <a:srgbClr val="91969D"/>
                </a:solidFill>
                <a:latin typeface="Times New Roman"/>
                <a:ea typeface="Times New Roman"/>
              </a:rPr>
              <a:t>3. SSD— 250 GB or above</a:t>
            </a:r>
            <a:endParaRPr lang="en-IN" sz="4800" b="0" strike="noStrike" spc="-1">
              <a:latin typeface="Arial"/>
            </a:endParaRPr>
          </a:p>
          <a:p>
            <a:pPr algn="just">
              <a:lnSpc>
                <a:spcPct val="70000"/>
              </a:lnSpc>
            </a:pPr>
            <a:endParaRPr lang="en-IN" sz="4800" b="0" strike="noStrike" spc="-1">
              <a:latin typeface="Arial"/>
            </a:endParaRPr>
          </a:p>
          <a:p>
            <a:pPr algn="just">
              <a:lnSpc>
                <a:spcPct val="70000"/>
              </a:lnSpc>
            </a:pPr>
            <a:endParaRPr lang="en-IN" sz="4800" b="0" strike="noStrike" spc="-1">
              <a:latin typeface="Arial"/>
            </a:endParaRPr>
          </a:p>
          <a:p>
            <a:pPr algn="just">
              <a:lnSpc>
                <a:spcPct val="70000"/>
              </a:lnSpc>
            </a:pPr>
            <a:r>
              <a:rPr lang="en-US" sz="4800" b="0" strike="noStrike" spc="-1">
                <a:solidFill>
                  <a:srgbClr val="141617"/>
                </a:solidFill>
                <a:latin typeface="Times New Roman"/>
                <a:ea typeface="Times New Roman"/>
              </a:rPr>
              <a:t>Software requirements:-</a:t>
            </a:r>
            <a:endParaRPr lang="en-IN" sz="4800" b="0" strike="noStrike" spc="-1">
              <a:latin typeface="Arial"/>
            </a:endParaRPr>
          </a:p>
          <a:p>
            <a:pPr algn="just">
              <a:lnSpc>
                <a:spcPct val="70000"/>
              </a:lnSpc>
            </a:pPr>
            <a:endParaRPr lang="en-IN" sz="4800" b="0" strike="noStrike" spc="-1">
              <a:latin typeface="Arial"/>
            </a:endParaRPr>
          </a:p>
          <a:p>
            <a:pPr algn="just">
              <a:lnSpc>
                <a:spcPct val="70000"/>
              </a:lnSpc>
            </a:pPr>
            <a:r>
              <a:rPr lang="en-US" sz="4800" b="0" strike="noStrike" spc="-1">
                <a:solidFill>
                  <a:srgbClr val="91969D"/>
                </a:solidFill>
                <a:latin typeface="Times New Roman"/>
                <a:ea typeface="Times New Roman"/>
              </a:rPr>
              <a:t>1. ANACONDA</a:t>
            </a:r>
            <a:endParaRPr lang="en-IN" sz="4800" b="0" strike="noStrike" spc="-1">
              <a:latin typeface="Arial"/>
            </a:endParaRPr>
          </a:p>
        </p:txBody>
      </p:sp>
      <p:sp>
        <p:nvSpPr>
          <p:cNvPr id="133" name="TextShape 3"/>
          <p:cNvSpPr txBox="1"/>
          <p:nvPr/>
        </p:nvSpPr>
        <p:spPr>
          <a:xfrm>
            <a:off x="22147920" y="11965320"/>
            <a:ext cx="924120" cy="8056800"/>
          </a:xfrm>
          <a:prstGeom prst="rect">
            <a:avLst/>
          </a:prstGeom>
          <a:noFill/>
          <a:ln>
            <a:noFill/>
          </a:ln>
        </p:spPr>
        <p:txBody>
          <a:bodyPr lIns="50760" tIns="50760" rIns="50760" bIns="50760">
            <a:noAutofit/>
          </a:bodyPr>
          <a:lstStyle/>
          <a:p>
            <a:pPr algn="ctr">
              <a:lnSpc>
                <a:spcPct val="100000"/>
              </a:lnSpc>
            </a:pPr>
            <a:fld id="{06839F07-F7AF-40A8-994A-457046997005}" type="slidenum">
              <a:rPr lang="en-US" sz="2400" b="1" strike="noStrike" spc="-1">
                <a:solidFill>
                  <a:srgbClr val="3F4347"/>
                </a:solidFill>
                <a:latin typeface="Roboto"/>
                <a:ea typeface="Roboto"/>
              </a:rPr>
              <a:t>3</a:t>
            </a:fld>
            <a:endParaRPr lang="en-IN" sz="24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2391120" y="1157760"/>
            <a:ext cx="14180040" cy="20930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90000"/>
              </a:lnSpc>
            </a:pPr>
            <a:r>
              <a:rPr lang="en-US" sz="9000" b="0" strike="noStrike" spc="-1">
                <a:solidFill>
                  <a:srgbClr val="2F3235"/>
                </a:solidFill>
                <a:latin typeface="Times New Roman"/>
                <a:ea typeface="Times New Roman"/>
              </a:rPr>
              <a:t>DATA PREPRATION</a:t>
            </a:r>
            <a:endParaRPr lang="en-IN" sz="9000" b="0" strike="noStrike" spc="-1">
              <a:latin typeface="Arial"/>
            </a:endParaRPr>
          </a:p>
        </p:txBody>
      </p:sp>
      <p:sp>
        <p:nvSpPr>
          <p:cNvPr id="135" name="CustomShape 2"/>
          <p:cNvSpPr/>
          <p:nvPr/>
        </p:nvSpPr>
        <p:spPr>
          <a:xfrm>
            <a:off x="2391120" y="3222360"/>
            <a:ext cx="19425960" cy="4929120"/>
          </a:xfrm>
          <a:prstGeom prst="rect">
            <a:avLst/>
          </a:prstGeom>
          <a:noFill/>
          <a:ln>
            <a:noFill/>
          </a:ln>
        </p:spPr>
        <p:style>
          <a:lnRef idx="0">
            <a:scrgbClr r="0" g="0" b="0"/>
          </a:lnRef>
          <a:fillRef idx="0">
            <a:scrgbClr r="0" g="0" b="0"/>
          </a:fillRef>
          <a:effectRef idx="0">
            <a:scrgbClr r="0" g="0" b="0"/>
          </a:effectRef>
          <a:fontRef idx="minor"/>
        </p:style>
        <p:txBody>
          <a:bodyPr lIns="50760" tIns="50760" rIns="50760" bIns="50760">
            <a:spAutoFit/>
          </a:bodyPr>
          <a:lstStyle/>
          <a:p>
            <a:pPr algn="just">
              <a:lnSpc>
                <a:spcPct val="80000"/>
              </a:lnSpc>
            </a:pPr>
            <a:r>
              <a:rPr lang="en-US" sz="3600" b="0" strike="noStrike" spc="-1">
                <a:solidFill>
                  <a:srgbClr val="91969D"/>
                </a:solidFill>
                <a:latin typeface="Times New Roman"/>
                <a:ea typeface="Times New Roman"/>
              </a:rPr>
              <a:t>With the help of Pandas Library We will upload our data to Jupyter Notebook.</a:t>
            </a:r>
            <a:endParaRPr lang="en-IN" sz="3600" b="0" strike="noStrike" spc="-1">
              <a:latin typeface="Arial"/>
            </a:endParaRPr>
          </a:p>
          <a:p>
            <a:pPr algn="just">
              <a:lnSpc>
                <a:spcPct val="80000"/>
              </a:lnSpc>
            </a:pPr>
            <a:endParaRPr lang="en-IN" sz="3600" b="0" strike="noStrike" spc="-1">
              <a:latin typeface="Arial"/>
            </a:endParaRPr>
          </a:p>
          <a:p>
            <a:pPr algn="just">
              <a:lnSpc>
                <a:spcPct val="80000"/>
              </a:lnSpc>
            </a:pPr>
            <a:r>
              <a:rPr lang="en-US" sz="3600" b="0" strike="noStrike" spc="-1">
                <a:solidFill>
                  <a:srgbClr val="91969D"/>
                </a:solidFill>
                <a:latin typeface="Times New Roman"/>
                <a:ea typeface="Times New Roman"/>
              </a:rPr>
              <a:t>Once our data is uploaded with the help of predefined method (i.e. read_csv) we can read data for further processing.   </a:t>
            </a:r>
            <a:endParaRPr lang="en-IN" sz="3600" b="0" strike="noStrike" spc="-1">
              <a:latin typeface="Arial"/>
            </a:endParaRPr>
          </a:p>
          <a:p>
            <a:pPr algn="just">
              <a:lnSpc>
                <a:spcPct val="80000"/>
              </a:lnSpc>
            </a:pPr>
            <a:endParaRPr lang="en-IN" sz="3600" b="0" strike="noStrike" spc="-1">
              <a:latin typeface="Arial"/>
            </a:endParaRPr>
          </a:p>
          <a:p>
            <a:pPr algn="just">
              <a:lnSpc>
                <a:spcPct val="80000"/>
              </a:lnSpc>
            </a:pPr>
            <a:r>
              <a:rPr lang="en-US" sz="3600" b="0" strike="noStrike" spc="-1">
                <a:solidFill>
                  <a:srgbClr val="91969D"/>
                </a:solidFill>
                <a:latin typeface="Times New Roman"/>
                <a:ea typeface="Times New Roman"/>
              </a:rPr>
              <a:t>We have two type of variables in the data:-</a:t>
            </a:r>
            <a:endParaRPr lang="en-IN" sz="3600" b="0" strike="noStrike" spc="-1">
              <a:latin typeface="Arial"/>
            </a:endParaRPr>
          </a:p>
          <a:p>
            <a:pPr algn="just">
              <a:lnSpc>
                <a:spcPct val="80000"/>
              </a:lnSpc>
            </a:pPr>
            <a:endParaRPr lang="en-IN" sz="3600" b="0" strike="noStrike" spc="-1">
              <a:latin typeface="Arial"/>
            </a:endParaRPr>
          </a:p>
          <a:p>
            <a:pPr marL="571680" indent="-571320" algn="just">
              <a:lnSpc>
                <a:spcPct val="80000"/>
              </a:lnSpc>
              <a:buClr>
                <a:srgbClr val="91969D"/>
              </a:buClr>
              <a:buFont typeface="Arial"/>
              <a:buChar char="•"/>
            </a:pPr>
            <a:r>
              <a:rPr lang="en-US" sz="3600" b="0" strike="noStrike" spc="-1">
                <a:solidFill>
                  <a:srgbClr val="91969D"/>
                </a:solidFill>
                <a:latin typeface="Times New Roman"/>
                <a:ea typeface="Times New Roman"/>
              </a:rPr>
              <a:t>Dependent Variable</a:t>
            </a:r>
            <a:endParaRPr lang="en-IN" sz="3600" b="0" strike="noStrike" spc="-1">
              <a:latin typeface="Arial"/>
            </a:endParaRPr>
          </a:p>
          <a:p>
            <a:pPr marL="571680" indent="-571320" algn="just">
              <a:lnSpc>
                <a:spcPct val="80000"/>
              </a:lnSpc>
              <a:buClr>
                <a:srgbClr val="91969D"/>
              </a:buClr>
              <a:buFont typeface="Arial"/>
              <a:buChar char="•"/>
            </a:pPr>
            <a:r>
              <a:rPr lang="en-US" sz="3600" b="0" strike="noStrike" spc="-1">
                <a:solidFill>
                  <a:srgbClr val="91969D"/>
                </a:solidFill>
                <a:latin typeface="Times New Roman"/>
                <a:ea typeface="Times New Roman"/>
              </a:rPr>
              <a:t>Independent Variable</a:t>
            </a:r>
            <a:endParaRPr lang="en-IN" sz="3600" b="0" strike="noStrike" spc="-1">
              <a:latin typeface="Arial"/>
            </a:endParaRPr>
          </a:p>
          <a:p>
            <a:pPr marL="571680" indent="-342720" algn="just">
              <a:lnSpc>
                <a:spcPct val="80000"/>
              </a:lnSpc>
            </a:pPr>
            <a:endParaRPr lang="en-IN" sz="3600" b="0" strike="noStrike" spc="-1">
              <a:latin typeface="Arial"/>
            </a:endParaRPr>
          </a:p>
          <a:p>
            <a:pPr algn="just">
              <a:lnSpc>
                <a:spcPct val="80000"/>
              </a:lnSpc>
            </a:pPr>
            <a:endParaRPr lang="en-IN" sz="3600" b="0" strike="noStrike" spc="-1">
              <a:latin typeface="Arial"/>
            </a:endParaRPr>
          </a:p>
        </p:txBody>
      </p:sp>
      <p:sp>
        <p:nvSpPr>
          <p:cNvPr id="136" name="TextShape 3"/>
          <p:cNvSpPr txBox="1"/>
          <p:nvPr/>
        </p:nvSpPr>
        <p:spPr>
          <a:xfrm>
            <a:off x="22147920" y="11965320"/>
            <a:ext cx="924120" cy="8056800"/>
          </a:xfrm>
          <a:prstGeom prst="rect">
            <a:avLst/>
          </a:prstGeom>
          <a:noFill/>
          <a:ln>
            <a:noFill/>
          </a:ln>
        </p:spPr>
        <p:txBody>
          <a:bodyPr lIns="50760" tIns="50760" rIns="50760" bIns="50760">
            <a:noAutofit/>
          </a:bodyPr>
          <a:lstStyle/>
          <a:p>
            <a:pPr algn="ctr">
              <a:lnSpc>
                <a:spcPct val="100000"/>
              </a:lnSpc>
            </a:pPr>
            <a:fld id="{6F8311DB-E225-44D3-8754-A0A63BE4E8FD}" type="slidenum">
              <a:rPr lang="en-US" sz="2400" b="1" strike="noStrike" spc="-1">
                <a:solidFill>
                  <a:srgbClr val="3F4347"/>
                </a:solidFill>
                <a:latin typeface="Roboto"/>
                <a:ea typeface="Roboto"/>
              </a:rPr>
              <a:t>4</a:t>
            </a:fld>
            <a:endParaRPr lang="en-IN" sz="2400" b="0" strike="noStrike" spc="-1">
              <a:latin typeface="Times New Roman"/>
            </a:endParaRPr>
          </a:p>
        </p:txBody>
      </p:sp>
      <p:pic>
        <p:nvPicPr>
          <p:cNvPr id="137" name="Picture 136"/>
          <p:cNvPicPr/>
          <p:nvPr/>
        </p:nvPicPr>
        <p:blipFill>
          <a:blip r:embed="rId2"/>
          <a:stretch/>
        </p:blipFill>
        <p:spPr>
          <a:xfrm>
            <a:off x="2726280" y="8771400"/>
            <a:ext cx="17937720" cy="3304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1828800" y="8197560"/>
            <a:ext cx="18751320" cy="545400"/>
          </a:xfrm>
          <a:prstGeom prst="rect">
            <a:avLst/>
          </a:prstGeom>
          <a:noFill/>
          <a:ln>
            <a:noFill/>
          </a:ln>
        </p:spPr>
        <p:style>
          <a:lnRef idx="0">
            <a:scrgbClr r="0" g="0" b="0"/>
          </a:lnRef>
          <a:fillRef idx="0">
            <a:scrgbClr r="0" g="0" b="0"/>
          </a:fillRef>
          <a:effectRef idx="0">
            <a:scrgbClr r="0" g="0" b="0"/>
          </a:effectRef>
          <a:fontRef idx="minor"/>
        </p:style>
      </p:sp>
      <p:sp>
        <p:nvSpPr>
          <p:cNvPr id="139" name="TextShape 2"/>
          <p:cNvSpPr txBox="1"/>
          <p:nvPr/>
        </p:nvSpPr>
        <p:spPr>
          <a:xfrm>
            <a:off x="22147920" y="11965320"/>
            <a:ext cx="924120" cy="8056800"/>
          </a:xfrm>
          <a:prstGeom prst="rect">
            <a:avLst/>
          </a:prstGeom>
          <a:noFill/>
          <a:ln>
            <a:noFill/>
          </a:ln>
        </p:spPr>
        <p:txBody>
          <a:bodyPr lIns="50760" tIns="50760" rIns="50760" bIns="50760">
            <a:noAutofit/>
          </a:bodyPr>
          <a:lstStyle/>
          <a:p>
            <a:pPr algn="ctr">
              <a:lnSpc>
                <a:spcPct val="100000"/>
              </a:lnSpc>
            </a:pPr>
            <a:fld id="{709B8FC7-A853-4890-AA0A-6A21582ED54D}" type="slidenum">
              <a:rPr lang="en-US" sz="2400" b="1" strike="noStrike" spc="-1">
                <a:solidFill>
                  <a:srgbClr val="3F4347"/>
                </a:solidFill>
                <a:latin typeface="Roboto"/>
                <a:ea typeface="Roboto"/>
              </a:rPr>
              <a:t>5</a:t>
            </a:fld>
            <a:endParaRPr lang="en-IN" sz="2400" b="0" strike="noStrike" spc="-1">
              <a:latin typeface="Times New Roman"/>
            </a:endParaRPr>
          </a:p>
        </p:txBody>
      </p:sp>
      <p:sp>
        <p:nvSpPr>
          <p:cNvPr id="140" name="CustomShape 3"/>
          <p:cNvSpPr/>
          <p:nvPr/>
        </p:nvSpPr>
        <p:spPr>
          <a:xfrm>
            <a:off x="2391120" y="471960"/>
            <a:ext cx="21005280" cy="22856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90000"/>
              </a:lnSpc>
            </a:pPr>
            <a:r>
              <a:rPr lang="en-US" sz="9000" b="0" strike="noStrike" spc="-1">
                <a:solidFill>
                  <a:srgbClr val="2F3235"/>
                </a:solidFill>
                <a:latin typeface="Times New Roman"/>
                <a:ea typeface="Times New Roman"/>
              </a:rPr>
              <a:t>Malignant</a:t>
            </a:r>
            <a:endParaRPr lang="en-IN" sz="9000" b="0" strike="noStrike" spc="-1">
              <a:latin typeface="Arial"/>
            </a:endParaRPr>
          </a:p>
        </p:txBody>
      </p:sp>
      <p:pic>
        <p:nvPicPr>
          <p:cNvPr id="141" name="Picture 140"/>
          <p:cNvPicPr/>
          <p:nvPr/>
        </p:nvPicPr>
        <p:blipFill>
          <a:blip r:embed="rId2"/>
          <a:stretch/>
        </p:blipFill>
        <p:spPr>
          <a:xfrm>
            <a:off x="1512000" y="2607120"/>
            <a:ext cx="20706120" cy="9344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21982680" y="12066840"/>
            <a:ext cx="924120" cy="8056800"/>
          </a:xfrm>
          <a:prstGeom prst="rect">
            <a:avLst/>
          </a:prstGeom>
          <a:noFill/>
          <a:ln>
            <a:noFill/>
          </a:ln>
        </p:spPr>
        <p:txBody>
          <a:bodyPr lIns="50760" tIns="50760" rIns="50760" bIns="50760">
            <a:noAutofit/>
          </a:bodyPr>
          <a:lstStyle/>
          <a:p>
            <a:pPr algn="ctr">
              <a:lnSpc>
                <a:spcPct val="100000"/>
              </a:lnSpc>
            </a:pPr>
            <a:fld id="{B073E77C-D972-421A-B97E-17BF1D46A20D}" type="slidenum">
              <a:rPr lang="en-US" sz="2400" b="1" strike="noStrike" spc="-1">
                <a:solidFill>
                  <a:srgbClr val="FFFFFF"/>
                </a:solidFill>
                <a:latin typeface="Roboto"/>
                <a:ea typeface="Roboto"/>
              </a:rPr>
              <a:t>6</a:t>
            </a:fld>
            <a:endParaRPr lang="en-IN" sz="2400" b="0" strike="noStrike" spc="-1">
              <a:latin typeface="Times New Roman"/>
            </a:endParaRPr>
          </a:p>
        </p:txBody>
      </p:sp>
      <p:sp>
        <p:nvSpPr>
          <p:cNvPr id="143" name="CustomShape 2"/>
          <p:cNvSpPr/>
          <p:nvPr/>
        </p:nvSpPr>
        <p:spPr>
          <a:xfrm>
            <a:off x="2391120" y="471960"/>
            <a:ext cx="21005280" cy="22856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90000"/>
              </a:lnSpc>
            </a:pPr>
            <a:r>
              <a:rPr lang="en-US" sz="9000" b="0" strike="noStrike" spc="-1">
                <a:solidFill>
                  <a:srgbClr val="2F3235"/>
                </a:solidFill>
                <a:latin typeface="Times New Roman"/>
                <a:ea typeface="Times New Roman"/>
              </a:rPr>
              <a:t>Highly_Malignant</a:t>
            </a:r>
            <a:endParaRPr lang="en-IN" sz="9000" b="0" strike="noStrike" spc="-1">
              <a:latin typeface="Arial"/>
            </a:endParaRPr>
          </a:p>
        </p:txBody>
      </p:sp>
      <p:pic>
        <p:nvPicPr>
          <p:cNvPr id="144" name="Picture 143"/>
          <p:cNvPicPr/>
          <p:nvPr/>
        </p:nvPicPr>
        <p:blipFill>
          <a:blip r:embed="rId2"/>
          <a:stretch/>
        </p:blipFill>
        <p:spPr>
          <a:xfrm>
            <a:off x="1647360" y="2304000"/>
            <a:ext cx="20746440" cy="9792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391120" y="471960"/>
            <a:ext cx="21005280" cy="22856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90000"/>
              </a:lnSpc>
            </a:pPr>
            <a:r>
              <a:rPr lang="en-US" sz="9000" b="0" strike="noStrike" spc="-1">
                <a:solidFill>
                  <a:srgbClr val="2F3235"/>
                </a:solidFill>
                <a:latin typeface="Times New Roman"/>
                <a:ea typeface="Times New Roman"/>
              </a:rPr>
              <a:t>Rude</a:t>
            </a:r>
            <a:endParaRPr lang="en-IN" sz="9000" b="0" strike="noStrike" spc="-1">
              <a:latin typeface="Arial"/>
            </a:endParaRPr>
          </a:p>
        </p:txBody>
      </p:sp>
      <p:pic>
        <p:nvPicPr>
          <p:cNvPr id="146" name="Picture 145"/>
          <p:cNvPicPr/>
          <p:nvPr/>
        </p:nvPicPr>
        <p:blipFill>
          <a:blip r:embed="rId2"/>
          <a:stretch/>
        </p:blipFill>
        <p:spPr>
          <a:xfrm>
            <a:off x="1944000" y="2597040"/>
            <a:ext cx="17928000" cy="9786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21982680" y="12066840"/>
            <a:ext cx="924120" cy="8056800"/>
          </a:xfrm>
          <a:prstGeom prst="rect">
            <a:avLst/>
          </a:prstGeom>
          <a:noFill/>
          <a:ln>
            <a:noFill/>
          </a:ln>
        </p:spPr>
        <p:txBody>
          <a:bodyPr lIns="50760" tIns="50760" rIns="50760" bIns="50760">
            <a:noAutofit/>
          </a:bodyPr>
          <a:lstStyle/>
          <a:p>
            <a:pPr algn="ctr">
              <a:lnSpc>
                <a:spcPct val="100000"/>
              </a:lnSpc>
            </a:pPr>
            <a:fld id="{BF46DB1F-9CB6-42FE-8AC0-B58AC8151F2B}" type="slidenum">
              <a:rPr lang="en-US" sz="2400" b="1" strike="noStrike" spc="-1">
                <a:solidFill>
                  <a:srgbClr val="FFFFFF"/>
                </a:solidFill>
                <a:latin typeface="Roboto"/>
                <a:ea typeface="Roboto"/>
              </a:rPr>
              <a:t>8</a:t>
            </a:fld>
            <a:endParaRPr lang="en-IN" sz="2400" b="0" strike="noStrike" spc="-1">
              <a:latin typeface="Times New Roman"/>
            </a:endParaRPr>
          </a:p>
        </p:txBody>
      </p:sp>
      <p:sp>
        <p:nvSpPr>
          <p:cNvPr id="148" name="CustomShape 2"/>
          <p:cNvSpPr/>
          <p:nvPr/>
        </p:nvSpPr>
        <p:spPr>
          <a:xfrm>
            <a:off x="2391120" y="471960"/>
            <a:ext cx="21005280" cy="22856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90000"/>
              </a:lnSpc>
            </a:pPr>
            <a:r>
              <a:rPr lang="en-US" sz="9000" b="0" strike="noStrike" spc="-1">
                <a:solidFill>
                  <a:srgbClr val="2F3235"/>
                </a:solidFill>
                <a:latin typeface="Times New Roman"/>
                <a:ea typeface="Times New Roman"/>
              </a:rPr>
              <a:t>Threat</a:t>
            </a:r>
            <a:endParaRPr lang="en-IN" sz="9000" b="0" strike="noStrike" spc="-1">
              <a:latin typeface="Arial"/>
            </a:endParaRPr>
          </a:p>
        </p:txBody>
      </p:sp>
      <p:pic>
        <p:nvPicPr>
          <p:cNvPr id="149" name="Picture 148"/>
          <p:cNvPicPr/>
          <p:nvPr/>
        </p:nvPicPr>
        <p:blipFill>
          <a:blip r:embed="rId2"/>
          <a:stretch/>
        </p:blipFill>
        <p:spPr>
          <a:xfrm>
            <a:off x="2008800" y="3006360"/>
            <a:ext cx="18799200" cy="9467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21982680" y="12066840"/>
            <a:ext cx="924120" cy="8056800"/>
          </a:xfrm>
          <a:prstGeom prst="rect">
            <a:avLst/>
          </a:prstGeom>
          <a:noFill/>
          <a:ln>
            <a:noFill/>
          </a:ln>
        </p:spPr>
        <p:txBody>
          <a:bodyPr lIns="50760" tIns="50760" rIns="50760" bIns="50760">
            <a:noAutofit/>
          </a:bodyPr>
          <a:lstStyle/>
          <a:p>
            <a:pPr algn="ctr">
              <a:lnSpc>
                <a:spcPct val="100000"/>
              </a:lnSpc>
            </a:pPr>
            <a:fld id="{315F749A-5C66-43FB-B4D7-6672DBF09AE1}" type="slidenum">
              <a:rPr lang="en-US" sz="2400" b="1" strike="noStrike" spc="-1">
                <a:solidFill>
                  <a:srgbClr val="FFFFFF"/>
                </a:solidFill>
                <a:latin typeface="Roboto"/>
                <a:ea typeface="Roboto"/>
              </a:rPr>
              <a:t>9</a:t>
            </a:fld>
            <a:endParaRPr lang="en-IN" sz="2400" b="0" strike="noStrike" spc="-1">
              <a:latin typeface="Times New Roman"/>
            </a:endParaRPr>
          </a:p>
        </p:txBody>
      </p:sp>
      <p:sp>
        <p:nvSpPr>
          <p:cNvPr id="151" name="CustomShape 2"/>
          <p:cNvSpPr/>
          <p:nvPr/>
        </p:nvSpPr>
        <p:spPr>
          <a:xfrm>
            <a:off x="2391120" y="471960"/>
            <a:ext cx="21005280" cy="22856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90000"/>
              </a:lnSpc>
            </a:pPr>
            <a:r>
              <a:rPr lang="en-US" sz="9000" b="0" strike="noStrike" spc="-1">
                <a:solidFill>
                  <a:srgbClr val="2F3235"/>
                </a:solidFill>
                <a:latin typeface="Times New Roman"/>
                <a:ea typeface="Times New Roman"/>
              </a:rPr>
              <a:t>Abuse</a:t>
            </a:r>
            <a:endParaRPr lang="en-IN" sz="9000" b="0" strike="noStrike" spc="-1">
              <a:latin typeface="Arial"/>
            </a:endParaRPr>
          </a:p>
        </p:txBody>
      </p:sp>
      <p:pic>
        <p:nvPicPr>
          <p:cNvPr id="152" name="Picture 151"/>
          <p:cNvPicPr/>
          <p:nvPr/>
        </p:nvPicPr>
        <p:blipFill>
          <a:blip r:embed="rId2"/>
          <a:stretch/>
        </p:blipFill>
        <p:spPr>
          <a:xfrm>
            <a:off x="2232000" y="3024000"/>
            <a:ext cx="18504000" cy="9692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TotalTime>
  <Words>433</Words>
  <Application>Microsoft Office PowerPoint</Application>
  <PresentationFormat>Custom</PresentationFormat>
  <Paragraphs>94</Paragraphs>
  <Slides>22</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22</vt:i4>
      </vt:variant>
    </vt:vector>
  </HeadingPairs>
  <TitlesOfParts>
    <vt:vector size="34" baseType="lpstr">
      <vt:lpstr>Arial</vt:lpstr>
      <vt:lpstr>Calibri</vt:lpstr>
      <vt:lpstr>DejaVu Sans</vt:lpstr>
      <vt:lpstr>Open Sans</vt:lpstr>
      <vt:lpstr>Roboto</vt:lpstr>
      <vt:lpstr>SketchFlow Print</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subject/>
  <dc:creator>Srividya</dc:creator>
  <dc:description/>
  <cp:lastModifiedBy>Sneha</cp:lastModifiedBy>
  <cp:revision>5</cp:revision>
  <dcterms:modified xsi:type="dcterms:W3CDTF">2022-09-09T17:26:25Z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24</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