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054634E-719F-4FB6-8A80-BBD0DAE7A527}" v="24" dt="2025-07-09T14:13:01.6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950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AE1AA53B-05B4-4B43-9831-5D1DDA20F830}"/>
    <pc:docChg chg="modSld">
      <pc:chgData name="こうき すえひろ" userId="b0e17d1764f68991" providerId="LiveId" clId="{AE1AA53B-05B4-4B43-9831-5D1DDA20F830}" dt="2025-07-08T08:30:22.730" v="28" actId="1037"/>
      <pc:docMkLst>
        <pc:docMk/>
      </pc:docMkLst>
      <pc:sldChg chg="modSp mod">
        <pc:chgData name="こうき すえひろ" userId="b0e17d1764f68991" providerId="LiveId" clId="{AE1AA53B-05B4-4B43-9831-5D1DDA20F830}" dt="2025-07-08T08:29:20.146" v="2" actId="1076"/>
        <pc:sldMkLst>
          <pc:docMk/>
          <pc:sldMk cId="4240672243" sldId="256"/>
        </pc:sldMkLst>
        <pc:picChg chg="mod">
          <ac:chgData name="こうき すえひろ" userId="b0e17d1764f68991" providerId="LiveId" clId="{AE1AA53B-05B4-4B43-9831-5D1DDA20F830}" dt="2025-07-08T08:29:20.146" v="2" actId="1076"/>
          <ac:picMkLst>
            <pc:docMk/>
            <pc:sldMk cId="4240672243" sldId="256"/>
            <ac:picMk id="63" creationId="{94A504B0-4FE1-EDE6-A221-B9AB013F97A6}"/>
          </ac:picMkLst>
        </pc:picChg>
      </pc:sldChg>
      <pc:sldChg chg="modSp">
        <pc:chgData name="こうき すえひろ" userId="b0e17d1764f68991" providerId="LiveId" clId="{AE1AA53B-05B4-4B43-9831-5D1DDA20F830}" dt="2025-07-08T08:29:36.057" v="7" actId="14100"/>
        <pc:sldMkLst>
          <pc:docMk/>
          <pc:sldMk cId="3670751207" sldId="257"/>
        </pc:sldMkLst>
        <pc:picChg chg="mod">
          <ac:chgData name="こうき すえひろ" userId="b0e17d1764f68991" providerId="LiveId" clId="{AE1AA53B-05B4-4B43-9831-5D1DDA20F830}" dt="2025-07-08T08:29:36.057" v="7" actId="14100"/>
          <ac:picMkLst>
            <pc:docMk/>
            <pc:sldMk cId="3670751207" sldId="257"/>
            <ac:picMk id="2052" creationId="{7E5D4E0B-9591-152B-788B-D95B2F506AAE}"/>
          </ac:picMkLst>
        </pc:picChg>
      </pc:sldChg>
      <pc:sldChg chg="modSp mod">
        <pc:chgData name="こうき すえひろ" userId="b0e17d1764f68991" providerId="LiveId" clId="{AE1AA53B-05B4-4B43-9831-5D1DDA20F830}" dt="2025-07-08T08:30:22.730" v="28" actId="1037"/>
        <pc:sldMkLst>
          <pc:docMk/>
          <pc:sldMk cId="2337948562" sldId="258"/>
        </pc:sldMkLst>
        <pc:spChg chg="mod">
          <ac:chgData name="こうき すえひろ" userId="b0e17d1764f68991" providerId="LiveId" clId="{AE1AA53B-05B4-4B43-9831-5D1DDA20F830}" dt="2025-07-08T08:30:22.730" v="28" actId="1037"/>
          <ac:spMkLst>
            <pc:docMk/>
            <pc:sldMk cId="2337948562" sldId="258"/>
            <ac:spMk id="17" creationId="{3FBF2E95-6024-A66D-6594-9200D7BD56D5}"/>
          </ac:spMkLst>
        </pc:spChg>
      </pc:sldChg>
      <pc:sldChg chg="modSp mod">
        <pc:chgData name="こうき すえひろ" userId="b0e17d1764f68991" providerId="LiveId" clId="{AE1AA53B-05B4-4B43-9831-5D1DDA20F830}" dt="2025-07-08T08:29:54.234" v="10" actId="14100"/>
        <pc:sldMkLst>
          <pc:docMk/>
          <pc:sldMk cId="1171529384" sldId="259"/>
        </pc:sldMkLst>
        <pc:spChg chg="mod">
          <ac:chgData name="こうき すえひろ" userId="b0e17d1764f68991" providerId="LiveId" clId="{AE1AA53B-05B4-4B43-9831-5D1DDA20F830}" dt="2025-07-08T08:29:54.234" v="10" actId="14100"/>
          <ac:spMkLst>
            <pc:docMk/>
            <pc:sldMk cId="1171529384" sldId="259"/>
            <ac:spMk id="42" creationId="{633A36B6-D1BF-4B1E-23F6-2C011A27DF8C}"/>
          </ac:spMkLst>
        </pc:spChg>
        <pc:picChg chg="mod">
          <ac:chgData name="こうき すえひろ" userId="b0e17d1764f68991" providerId="LiveId" clId="{AE1AA53B-05B4-4B43-9831-5D1DDA20F830}" dt="2025-07-08T08:29:42.393" v="9" actId="1076"/>
          <ac:picMkLst>
            <pc:docMk/>
            <pc:sldMk cId="1171529384" sldId="259"/>
            <ac:picMk id="40" creationId="{6E35FBF2-DA04-6589-26BD-E717DB451860}"/>
          </ac:picMkLst>
        </pc:picChg>
      </pc:sldChg>
    </pc:docChg>
  </pc:docChgLst>
  <pc:docChgLst>
    <pc:chgData name="こうき すえひろ" userId="b0e17d1764f68991" providerId="LiveId" clId="{9054634E-719F-4FB6-8A80-BBD0DAE7A527}"/>
    <pc:docChg chg="undo custSel modSld">
      <pc:chgData name="こうき すえひろ" userId="b0e17d1764f68991" providerId="LiveId" clId="{9054634E-719F-4FB6-8A80-BBD0DAE7A527}" dt="2025-07-09T14:13:01.692" v="302"/>
      <pc:docMkLst>
        <pc:docMk/>
      </pc:docMkLst>
      <pc:sldChg chg="addSp delSp modSp mod">
        <pc:chgData name="こうき すえひろ" userId="b0e17d1764f68991" providerId="LiveId" clId="{9054634E-719F-4FB6-8A80-BBD0DAE7A527}" dt="2025-07-09T13:54:51.464" v="119"/>
        <pc:sldMkLst>
          <pc:docMk/>
          <pc:sldMk cId="4240672243" sldId="256"/>
        </pc:sldMkLst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5" creationId="{BA033567-10CB-89C1-8B93-50BD67DA32CC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6" creationId="{25896790-999A-5C68-48C6-598751887745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9" creationId="{067A2892-C98E-058E-7E8A-4C63A8D9EE57}"/>
          </ac:spMkLst>
        </pc:spChg>
        <pc:spChg chg="mod">
          <ac:chgData name="こうき すえひろ" userId="b0e17d1764f68991" providerId="LiveId" clId="{9054634E-719F-4FB6-8A80-BBD0DAE7A527}" dt="2025-07-09T09:10:13.970" v="10" actId="1076"/>
          <ac:spMkLst>
            <pc:docMk/>
            <pc:sldMk cId="4240672243" sldId="256"/>
            <ac:spMk id="10" creationId="{EF96DF10-359C-ED89-824E-D9AAFA1F19D7}"/>
          </ac:spMkLst>
        </pc:spChg>
        <pc:spChg chg="add mod">
          <ac:chgData name="こうき すえひろ" userId="b0e17d1764f68991" providerId="LiveId" clId="{9054634E-719F-4FB6-8A80-BBD0DAE7A527}" dt="2025-07-09T13:54:12.520" v="114" actId="14100"/>
          <ac:spMkLst>
            <pc:docMk/>
            <pc:sldMk cId="4240672243" sldId="256"/>
            <ac:spMk id="18" creationId="{EBDB1279-E54B-A87B-886C-59A0913D61CC}"/>
          </ac:spMkLst>
        </pc:spChg>
        <pc:spChg chg="add mod">
          <ac:chgData name="こうき すえひろ" userId="b0e17d1764f68991" providerId="LiveId" clId="{9054634E-719F-4FB6-8A80-BBD0DAE7A527}" dt="2025-07-09T13:54:51.464" v="119"/>
          <ac:spMkLst>
            <pc:docMk/>
            <pc:sldMk cId="4240672243" sldId="256"/>
            <ac:spMk id="21" creationId="{698ACF6A-D304-566A-5041-9157C57CEEDE}"/>
          </ac:spMkLst>
        </pc:spChg>
        <pc:picChg chg="add del mod">
          <ac:chgData name="こうき すえひろ" userId="b0e17d1764f68991" providerId="LiveId" clId="{9054634E-719F-4FB6-8A80-BBD0DAE7A527}" dt="2025-07-09T09:09:29.865" v="5" actId="478"/>
          <ac:picMkLst>
            <pc:docMk/>
            <pc:sldMk cId="4240672243" sldId="256"/>
            <ac:picMk id="3" creationId="{6B3C4FD7-2DFA-502D-D602-565EF698B0CC}"/>
          </ac:picMkLst>
        </pc:picChg>
        <pc:picChg chg="add del mod">
          <ac:chgData name="こうき すえひろ" userId="b0e17d1764f68991" providerId="LiveId" clId="{9054634E-719F-4FB6-8A80-BBD0DAE7A527}" dt="2025-07-09T13:51:24.841" v="48" actId="478"/>
          <ac:picMkLst>
            <pc:docMk/>
            <pc:sldMk cId="4240672243" sldId="256"/>
            <ac:picMk id="3" creationId="{D12715E2-9F01-C0E1-7B08-30DD54C936FB}"/>
          </ac:picMkLst>
        </pc:picChg>
        <pc:picChg chg="add del mod">
          <ac:chgData name="こうき すえひろ" userId="b0e17d1764f68991" providerId="LiveId" clId="{9054634E-719F-4FB6-8A80-BBD0DAE7A527}" dt="2025-07-09T13:51:44.691" v="53" actId="21"/>
          <ac:picMkLst>
            <pc:docMk/>
            <pc:sldMk cId="4240672243" sldId="256"/>
            <ac:picMk id="7" creationId="{8A535693-3624-5AC3-7405-8D016AAA8F2A}"/>
          </ac:picMkLst>
        </pc:picChg>
        <pc:picChg chg="add del mod">
          <ac:chgData name="こうき すえひろ" userId="b0e17d1764f68991" providerId="LiveId" clId="{9054634E-719F-4FB6-8A80-BBD0DAE7A527}" dt="2025-07-09T09:10:06.565" v="8" actId="478"/>
          <ac:picMkLst>
            <pc:docMk/>
            <pc:sldMk cId="4240672243" sldId="256"/>
            <ac:picMk id="7" creationId="{D40488EF-7356-2401-B74F-982B6D224C85}"/>
          </ac:picMkLst>
        </pc:picChg>
        <pc:picChg chg="add del mod modCrop">
          <ac:chgData name="こうき すえひろ" userId="b0e17d1764f68991" providerId="LiveId" clId="{9054634E-719F-4FB6-8A80-BBD0DAE7A527}" dt="2025-07-09T13:54:01.830" v="90" actId="1076"/>
          <ac:picMkLst>
            <pc:docMk/>
            <pc:sldMk cId="4240672243" sldId="256"/>
            <ac:picMk id="11" creationId="{7B0264EE-037A-E550-13C9-4E73ACFCCC24}"/>
          </ac:picMkLst>
        </pc:picChg>
        <pc:picChg chg="add mod">
          <ac:chgData name="こうき すえひろ" userId="b0e17d1764f68991" providerId="LiveId" clId="{9054634E-719F-4FB6-8A80-BBD0DAE7A527}" dt="2025-07-09T13:52:05.953" v="62" actId="1076"/>
          <ac:picMkLst>
            <pc:docMk/>
            <pc:sldMk cId="4240672243" sldId="256"/>
            <ac:picMk id="13" creationId="{8B01B8E6-00DC-2F04-0782-0B92F4866B57}"/>
          </ac:picMkLst>
        </pc:picChg>
        <pc:picChg chg="add mod">
          <ac:chgData name="こうき すえひろ" userId="b0e17d1764f68991" providerId="LiveId" clId="{9054634E-719F-4FB6-8A80-BBD0DAE7A527}" dt="2025-07-09T09:16:37.657" v="34" actId="1076"/>
          <ac:picMkLst>
            <pc:docMk/>
            <pc:sldMk cId="4240672243" sldId="256"/>
            <ac:picMk id="14" creationId="{EFAD9EAD-FE83-7181-12B6-2C77AFFF341B}"/>
          </ac:picMkLst>
        </pc:picChg>
        <pc:picChg chg="add del mod">
          <ac:chgData name="こうき すえひろ" userId="b0e17d1764f68991" providerId="LiveId" clId="{9054634E-719F-4FB6-8A80-BBD0DAE7A527}" dt="2025-07-09T13:52:10.748" v="64" actId="478"/>
          <ac:picMkLst>
            <pc:docMk/>
            <pc:sldMk cId="4240672243" sldId="256"/>
            <ac:picMk id="15" creationId="{568B669C-3B25-4F09-3D4F-00CFEA37DA15}"/>
          </ac:picMkLst>
        </pc:picChg>
        <pc:picChg chg="add del mod">
          <ac:chgData name="こうき すえひろ" userId="b0e17d1764f68991" providerId="LiveId" clId="{9054634E-719F-4FB6-8A80-BBD0DAE7A527}" dt="2025-07-09T13:50:03.905" v="41" actId="478"/>
          <ac:picMkLst>
            <pc:docMk/>
            <pc:sldMk cId="4240672243" sldId="256"/>
            <ac:picMk id="63" creationId="{94A504B0-4FE1-EDE6-A221-B9AB013F97A6}"/>
          </ac:picMkLst>
        </pc:pic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2" creationId="{D1497ED8-2DB4-014E-12B0-412C86B22E33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6" creationId="{DA393BF1-4691-2E4F-3332-37EC1101DF60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19" creationId="{96FE734A-B387-42B8-7966-629458F01A85}"/>
          </ac:cxnSpMkLst>
        </pc:cxnChg>
        <pc:cxnChg chg="mod">
          <ac:chgData name="こうき すえひろ" userId="b0e17d1764f68991" providerId="LiveId" clId="{9054634E-719F-4FB6-8A80-BBD0DAE7A527}" dt="2025-07-09T09:10:13.970" v="10" actId="1076"/>
          <ac:cxnSpMkLst>
            <pc:docMk/>
            <pc:sldMk cId="4240672243" sldId="256"/>
            <ac:cxnSpMk id="51" creationId="{684DAF54-0845-E092-B432-A009668F1971}"/>
          </ac:cxnSpMkLst>
        </pc:cxnChg>
      </pc:sldChg>
      <pc:sldChg chg="addSp delSp modSp mod">
        <pc:chgData name="こうき すえひろ" userId="b0e17d1764f68991" providerId="LiveId" clId="{9054634E-719F-4FB6-8A80-BBD0DAE7A527}" dt="2025-07-09T13:59:48.178" v="154" actId="1076"/>
        <pc:sldMkLst>
          <pc:docMk/>
          <pc:sldMk cId="3670751207" sldId="257"/>
        </pc:sldMkLst>
        <pc:spChg chg="add mod">
          <ac:chgData name="こうき すえひろ" userId="b0e17d1764f68991" providerId="LiveId" clId="{9054634E-719F-4FB6-8A80-BBD0DAE7A527}" dt="2025-07-09T13:59:48.178" v="154" actId="1076"/>
          <ac:spMkLst>
            <pc:docMk/>
            <pc:sldMk cId="3670751207" sldId="257"/>
            <ac:spMk id="4" creationId="{BA6FC8A6-64FF-157F-2F01-4A9241E9BAC1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6" creationId="{0AA41827-447F-3705-2F8A-47D022B327E3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7" creationId="{27A60A9D-12A4-07ED-90F9-F92912B72234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8" creationId="{A4DE26A8-89D7-6AF0-CA09-60184FE2BFE5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9" creationId="{50D580D4-0EDB-F6B3-84A8-0BC5381AC090}"/>
          </ac:spMkLst>
        </pc:spChg>
        <pc:spChg chg="mod">
          <ac:chgData name="こうき すえひろ" userId="b0e17d1764f68991" providerId="LiveId" clId="{9054634E-719F-4FB6-8A80-BBD0DAE7A527}" dt="2025-07-09T09:17:28.633" v="40" actId="1076"/>
          <ac:spMkLst>
            <pc:docMk/>
            <pc:sldMk cId="3670751207" sldId="257"/>
            <ac:spMk id="15" creationId="{2D7A246D-D196-732B-3F14-55672A3224BC}"/>
          </ac:spMkLst>
        </pc:spChg>
        <pc:picChg chg="add mod">
          <ac:chgData name="こうき すえひろ" userId="b0e17d1764f68991" providerId="LiveId" clId="{9054634E-719F-4FB6-8A80-BBD0DAE7A527}" dt="2025-07-09T13:59:44.921" v="153" actId="1076"/>
          <ac:picMkLst>
            <pc:docMk/>
            <pc:sldMk cId="3670751207" sldId="257"/>
            <ac:picMk id="2" creationId="{8A535693-3624-5AC3-7405-8D016AAA8F2A}"/>
          </ac:picMkLst>
        </pc:picChg>
        <pc:picChg chg="add mod">
          <ac:chgData name="こうき すえひろ" userId="b0e17d1764f68991" providerId="LiveId" clId="{9054634E-719F-4FB6-8A80-BBD0DAE7A527}" dt="2025-07-09T13:59:40.969" v="151" actId="1076"/>
          <ac:picMkLst>
            <pc:docMk/>
            <pc:sldMk cId="3670751207" sldId="257"/>
            <ac:picMk id="3" creationId="{20018827-25E8-5511-6BE0-3FC5F0D9D229}"/>
          </ac:picMkLst>
        </pc:picChg>
        <pc:picChg chg="add mod">
          <ac:chgData name="こうき すえひろ" userId="b0e17d1764f68991" providerId="LiveId" clId="{9054634E-719F-4FB6-8A80-BBD0DAE7A527}" dt="2025-07-09T13:57:22.728" v="150" actId="14100"/>
          <ac:picMkLst>
            <pc:docMk/>
            <pc:sldMk cId="3670751207" sldId="257"/>
            <ac:picMk id="14" creationId="{15FBF707-AB19-1433-50C2-A6E9FE1889BB}"/>
          </ac:picMkLst>
        </pc:picChg>
        <pc:picChg chg="add mod">
          <ac:chgData name="こうき すえひろ" userId="b0e17d1764f68991" providerId="LiveId" clId="{9054634E-719F-4FB6-8A80-BBD0DAE7A527}" dt="2025-07-09T13:57:01.512" v="145" actId="14100"/>
          <ac:picMkLst>
            <pc:docMk/>
            <pc:sldMk cId="3670751207" sldId="257"/>
            <ac:picMk id="18" creationId="{06FF98BA-51B2-4609-7EEE-F07F175783CE}"/>
          </ac:picMkLst>
        </pc:picChg>
        <pc:picChg chg="del">
          <ac:chgData name="こうき すえひろ" userId="b0e17d1764f68991" providerId="LiveId" clId="{9054634E-719F-4FB6-8A80-BBD0DAE7A527}" dt="2025-07-09T13:51:47.179" v="54" actId="478"/>
          <ac:picMkLst>
            <pc:docMk/>
            <pc:sldMk cId="3670751207" sldId="257"/>
            <ac:picMk id="2052" creationId="{7E5D4E0B-9591-152B-788B-D95B2F506AAE}"/>
          </ac:picMkLst>
        </pc:pic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0" creationId="{74277884-CF48-FC2D-362D-908B7736B8E2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1" creationId="{C980E773-78F0-D04A-7399-047BDC349149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2" creationId="{67BDE618-4B41-86ED-DC8A-21AA9C9C5840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3" creationId="{C7589E4C-41EF-ABDE-0798-BCD9501681B6}"/>
          </ac:cxnSpMkLst>
        </pc:cxnChg>
        <pc:cxnChg chg="mod">
          <ac:chgData name="こうき すえひろ" userId="b0e17d1764f68991" providerId="LiveId" clId="{9054634E-719F-4FB6-8A80-BBD0DAE7A527}" dt="2025-07-09T09:17:28.633" v="40" actId="1076"/>
          <ac:cxnSpMkLst>
            <pc:docMk/>
            <pc:sldMk cId="3670751207" sldId="257"/>
            <ac:cxnSpMk id="17" creationId="{7D69ADD0-3CF3-409F-3E81-4DEA609C1C82}"/>
          </ac:cxnSpMkLst>
        </pc:cxnChg>
      </pc:sldChg>
      <pc:sldChg chg="addSp modSp mod">
        <pc:chgData name="こうき すえひろ" userId="b0e17d1764f68991" providerId="LiveId" clId="{9054634E-719F-4FB6-8A80-BBD0DAE7A527}" dt="2025-07-09T14:03:34.241" v="204"/>
        <pc:sldMkLst>
          <pc:docMk/>
          <pc:sldMk cId="2337948562" sldId="258"/>
        </pc:sldMkLst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4" creationId="{55B3C1CB-6095-3304-51A2-E37F71308AD4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5" creationId="{55222109-9167-86A6-72F3-F14BFE7E3EE4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6" creationId="{57B19FB8-7ECD-EC74-A75C-01C56203162A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7" creationId="{FF8A37CE-A10F-6CF5-2503-5F3435F777F1}"/>
          </ac:spMkLst>
        </pc:spChg>
        <pc:spChg chg="add mod">
          <ac:chgData name="こうき すえひろ" userId="b0e17d1764f68991" providerId="LiveId" clId="{9054634E-719F-4FB6-8A80-BBD0DAE7A527}" dt="2025-07-09T14:03:34.241" v="204"/>
          <ac:spMkLst>
            <pc:docMk/>
            <pc:sldMk cId="2337948562" sldId="258"/>
            <ac:spMk id="14" creationId="{721523D1-EBEA-03B4-DFF6-2B28611E0D73}"/>
          </ac:spMkLst>
        </pc:spChg>
        <pc:spChg chg="mod">
          <ac:chgData name="こうき すえひろ" userId="b0e17d1764f68991" providerId="LiveId" clId="{9054634E-719F-4FB6-8A80-BBD0DAE7A527}" dt="2025-07-09T14:02:10.426" v="193" actId="1076"/>
          <ac:spMkLst>
            <pc:docMk/>
            <pc:sldMk cId="2337948562" sldId="258"/>
            <ac:spMk id="15" creationId="{3B012886-CC28-A5D7-4518-C1D1FB9D27FF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16" creationId="{861417A9-0417-8F53-E08D-2E021B90FE87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17" creationId="{3FBF2E95-6024-A66D-6594-9200D7BD56D5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21" creationId="{D5C6A561-2F37-3196-16AD-8E1AA3B00CAE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25" creationId="{E7318D60-195E-21AC-453D-7616158C2921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43" creationId="{F63BE8FF-0FBC-4C15-A7B9-A8CB9C3D6286}"/>
          </ac:spMkLst>
        </pc:spChg>
        <pc:spChg chg="mod">
          <ac:chgData name="こうき すえひろ" userId="b0e17d1764f68991" providerId="LiveId" clId="{9054634E-719F-4FB6-8A80-BBD0DAE7A527}" dt="2025-07-09T14:02:21.059" v="194" actId="1076"/>
          <ac:spMkLst>
            <pc:docMk/>
            <pc:sldMk cId="2337948562" sldId="258"/>
            <ac:spMk id="44" creationId="{3DD95A44-AD9C-CB9C-2273-DA6BBCC0C3FD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51" creationId="{7CFC62C0-D78B-3924-1B2B-39726630337A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52" creationId="{70DD6408-9BC1-DAD3-8B6F-DC9E17B98B96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53" creationId="{0313EE03-4F0A-EFBC-8052-2BA25A8351C4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54" creationId="{C6C93255-9A76-DB23-F414-3F9077A9063A}"/>
          </ac:spMkLst>
        </pc:spChg>
        <pc:spChg chg="mod">
          <ac:chgData name="こうき すえひろ" userId="b0e17d1764f68991" providerId="LiveId" clId="{9054634E-719F-4FB6-8A80-BBD0DAE7A527}" dt="2025-07-09T14:02:32.510" v="195" actId="1076"/>
          <ac:spMkLst>
            <pc:docMk/>
            <pc:sldMk cId="2337948562" sldId="258"/>
            <ac:spMk id="60" creationId="{E11564D4-800F-DBF5-71BF-AF04CC758BCD}"/>
          </ac:spMkLst>
        </pc:spChg>
        <pc:grpChg chg="add mod">
          <ac:chgData name="こうき すえひろ" userId="b0e17d1764f68991" providerId="LiveId" clId="{9054634E-719F-4FB6-8A80-BBD0DAE7A527}" dt="2025-07-09T14:01:05.161" v="161" actId="164"/>
          <ac:grpSpMkLst>
            <pc:docMk/>
            <pc:sldMk cId="2337948562" sldId="258"/>
            <ac:grpSpMk id="2" creationId="{61EAAA84-950B-E8CE-7904-C2946A5128A5}"/>
          </ac:grpSpMkLst>
        </pc:grpChg>
        <pc:cxnChg chg="mod">
          <ac:chgData name="こうき すえひろ" userId="b0e17d1764f68991" providerId="LiveId" clId="{9054634E-719F-4FB6-8A80-BBD0DAE7A527}" dt="2025-07-09T14:02:21.059" v="194" actId="1076"/>
          <ac:cxnSpMkLst>
            <pc:docMk/>
            <pc:sldMk cId="2337948562" sldId="258"/>
            <ac:cxnSpMk id="8" creationId="{8CC813C1-C82A-EC4A-399C-0C14C32D3674}"/>
          </ac:cxnSpMkLst>
        </pc:cxnChg>
        <pc:cxnChg chg="mod">
          <ac:chgData name="こうき すえひろ" userId="b0e17d1764f68991" providerId="LiveId" clId="{9054634E-719F-4FB6-8A80-BBD0DAE7A527}" dt="2025-07-09T14:01:53.460" v="190" actId="1038"/>
          <ac:cxnSpMkLst>
            <pc:docMk/>
            <pc:sldMk cId="2337948562" sldId="258"/>
            <ac:cxnSpMk id="10" creationId="{558C23A9-45E4-DEEF-C044-BE230D9978A3}"/>
          </ac:cxnSpMkLst>
        </pc:cxnChg>
        <pc:cxnChg chg="mod">
          <ac:chgData name="こうき すえひろ" userId="b0e17d1764f68991" providerId="LiveId" clId="{9054634E-719F-4FB6-8A80-BBD0DAE7A527}" dt="2025-07-09T14:01:55.282" v="191" actId="1037"/>
          <ac:cxnSpMkLst>
            <pc:docMk/>
            <pc:sldMk cId="2337948562" sldId="258"/>
            <ac:cxnSpMk id="13" creationId="{BADCC710-BE73-AA9E-49A2-211A4FC2AB91}"/>
          </ac:cxnSpMkLst>
        </pc:cxnChg>
        <pc:cxnChg chg="mod">
          <ac:chgData name="こうき すえひろ" userId="b0e17d1764f68991" providerId="LiveId" clId="{9054634E-719F-4FB6-8A80-BBD0DAE7A527}" dt="2025-07-09T14:01:53.460" v="190" actId="1038"/>
          <ac:cxnSpMkLst>
            <pc:docMk/>
            <pc:sldMk cId="2337948562" sldId="258"/>
            <ac:cxnSpMk id="26" creationId="{17BAAF1E-39A7-8531-6892-E64B3422C6F4}"/>
          </ac:cxnSpMkLst>
        </pc:cxnChg>
        <pc:cxnChg chg="mod">
          <ac:chgData name="こうき すえひろ" userId="b0e17d1764f68991" providerId="LiveId" clId="{9054634E-719F-4FB6-8A80-BBD0DAE7A527}" dt="2025-07-09T14:01:55.282" v="191" actId="1037"/>
          <ac:cxnSpMkLst>
            <pc:docMk/>
            <pc:sldMk cId="2337948562" sldId="258"/>
            <ac:cxnSpMk id="29" creationId="{74B78493-6463-14D1-F736-8C339C1B561D}"/>
          </ac:cxnSpMkLst>
        </pc:cxnChg>
        <pc:cxnChg chg="mod">
          <ac:chgData name="こうき すえひろ" userId="b0e17d1764f68991" providerId="LiveId" clId="{9054634E-719F-4FB6-8A80-BBD0DAE7A527}" dt="2025-07-09T14:01:55.282" v="191" actId="1037"/>
          <ac:cxnSpMkLst>
            <pc:docMk/>
            <pc:sldMk cId="2337948562" sldId="258"/>
            <ac:cxnSpMk id="32" creationId="{E4CF1CFD-77AE-5484-BA74-2ADBA2798567}"/>
          </ac:cxnSpMkLst>
        </pc:cxnChg>
        <pc:cxnChg chg="mod">
          <ac:chgData name="こうき すえひろ" userId="b0e17d1764f68991" providerId="LiveId" clId="{9054634E-719F-4FB6-8A80-BBD0DAE7A527}" dt="2025-07-09T14:02:32.510" v="195" actId="1076"/>
          <ac:cxnSpMkLst>
            <pc:docMk/>
            <pc:sldMk cId="2337948562" sldId="258"/>
            <ac:cxnSpMk id="55" creationId="{0C42EAA6-D379-CA16-6A6C-A820F7F131D6}"/>
          </ac:cxnSpMkLst>
        </pc:cxnChg>
        <pc:cxnChg chg="mod">
          <ac:chgData name="こうき すえひろ" userId="b0e17d1764f68991" providerId="LiveId" clId="{9054634E-719F-4FB6-8A80-BBD0DAE7A527}" dt="2025-07-09T14:02:32.510" v="195" actId="1076"/>
          <ac:cxnSpMkLst>
            <pc:docMk/>
            <pc:sldMk cId="2337948562" sldId="258"/>
            <ac:cxnSpMk id="56" creationId="{C486BA6D-DACF-F828-0556-AE5AE22D877F}"/>
          </ac:cxnSpMkLst>
        </pc:cxnChg>
        <pc:cxnChg chg="mod">
          <ac:chgData name="こうき すえひろ" userId="b0e17d1764f68991" providerId="LiveId" clId="{9054634E-719F-4FB6-8A80-BBD0DAE7A527}" dt="2025-07-09T14:02:32.510" v="195" actId="1076"/>
          <ac:cxnSpMkLst>
            <pc:docMk/>
            <pc:sldMk cId="2337948562" sldId="258"/>
            <ac:cxnSpMk id="57" creationId="{329A6865-F2B5-7287-C31E-E26F6440175B}"/>
          </ac:cxnSpMkLst>
        </pc:cxnChg>
        <pc:cxnChg chg="mod">
          <ac:chgData name="こうき すえひろ" userId="b0e17d1764f68991" providerId="LiveId" clId="{9054634E-719F-4FB6-8A80-BBD0DAE7A527}" dt="2025-07-09T14:02:32.510" v="195" actId="1076"/>
          <ac:cxnSpMkLst>
            <pc:docMk/>
            <pc:sldMk cId="2337948562" sldId="258"/>
            <ac:cxnSpMk id="58" creationId="{9D9F2351-AB5F-D453-43FC-64215C727919}"/>
          </ac:cxnSpMkLst>
        </pc:cxnChg>
      </pc:sldChg>
      <pc:sldChg chg="addSp delSp modSp mod">
        <pc:chgData name="こうき すえひろ" userId="b0e17d1764f68991" providerId="LiveId" clId="{9054634E-719F-4FB6-8A80-BBD0DAE7A527}" dt="2025-07-09T14:08:08.266" v="253"/>
        <pc:sldMkLst>
          <pc:docMk/>
          <pc:sldMk cId="1171529384" sldId="259"/>
        </pc:sldMkLst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4" creationId="{974EBB11-686D-D67A-F916-E5DA18434C61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5" creationId="{8F219D14-1AA3-9F20-BC2B-F7CEA72051DA}"/>
          </ac:spMkLst>
        </pc:spChg>
        <pc:spChg chg="add mod">
          <ac:chgData name="こうき すえひろ" userId="b0e17d1764f68991" providerId="LiveId" clId="{9054634E-719F-4FB6-8A80-BBD0DAE7A527}" dt="2025-07-09T14:07:33.320" v="252"/>
          <ac:spMkLst>
            <pc:docMk/>
            <pc:sldMk cId="1171529384" sldId="259"/>
            <ac:spMk id="6" creationId="{8AE3EB6B-D2ED-60FB-0585-47BF6D288F42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7" creationId="{F538F280-BD70-E6EF-F636-055B48517DA0}"/>
          </ac:spMkLst>
        </pc:spChg>
        <pc:spChg chg="add mod">
          <ac:chgData name="こうき すえひろ" userId="b0e17d1764f68991" providerId="LiveId" clId="{9054634E-719F-4FB6-8A80-BBD0DAE7A527}" dt="2025-07-09T14:08:08.266" v="253"/>
          <ac:spMkLst>
            <pc:docMk/>
            <pc:sldMk cId="1171529384" sldId="259"/>
            <ac:spMk id="10" creationId="{E434F3C9-A89B-7F44-641E-8047F9517F7B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12" creationId="{0AA83857-A77C-B8AB-2F0C-7E767937AFEB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15" creationId="{69A40D62-0BD6-04EE-9783-309C03EFCBE6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16" creationId="{7FB2ED39-F110-7FC1-FFDB-B7FA9B1B328A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19" creationId="{26B5221F-A2D5-DE3E-D7E4-8E1144668780}"/>
          </ac:spMkLst>
        </pc:spChg>
        <pc:spChg chg="mod">
          <ac:chgData name="こうき すえひろ" userId="b0e17d1764f68991" providerId="LiveId" clId="{9054634E-719F-4FB6-8A80-BBD0DAE7A527}" dt="2025-07-09T14:04:06.335" v="212" actId="1076"/>
          <ac:spMkLst>
            <pc:docMk/>
            <pc:sldMk cId="1171529384" sldId="259"/>
            <ac:spMk id="20" creationId="{67C77144-F7FD-7520-7B41-74ABB0098FE3}"/>
          </ac:spMkLst>
        </pc:spChg>
        <pc:picChg chg="add mod">
          <ac:chgData name="こうき すえひろ" userId="b0e17d1764f68991" providerId="LiveId" clId="{9054634E-719F-4FB6-8A80-BBD0DAE7A527}" dt="2025-07-09T14:07:00.334" v="249" actId="1035"/>
          <ac:picMkLst>
            <pc:docMk/>
            <pc:sldMk cId="1171529384" sldId="259"/>
            <ac:picMk id="3" creationId="{72A52747-D9DD-8DC4-7EB0-C453D36E85D2}"/>
          </ac:picMkLst>
        </pc:picChg>
        <pc:picChg chg="add del">
          <ac:chgData name="こうき すえひろ" userId="b0e17d1764f68991" providerId="LiveId" clId="{9054634E-719F-4FB6-8A80-BBD0DAE7A527}" dt="2025-07-09T14:06:27.491" v="222" actId="478"/>
          <ac:picMkLst>
            <pc:docMk/>
            <pc:sldMk cId="1171529384" sldId="259"/>
            <ac:picMk id="21" creationId="{54BBBE0A-1FF8-4BA2-3BE6-C8113A325C47}"/>
          </ac:picMkLst>
        </pc:picChg>
        <pc:picChg chg="add mod">
          <ac:chgData name="こうき すえひろ" userId="b0e17d1764f68991" providerId="LiveId" clId="{9054634E-719F-4FB6-8A80-BBD0DAE7A527}" dt="2025-07-09T14:07:05.791" v="251" actId="1076"/>
          <ac:picMkLst>
            <pc:docMk/>
            <pc:sldMk cId="1171529384" sldId="259"/>
            <ac:picMk id="23" creationId="{E4171161-C0F2-7646-BE8C-432835B0A914}"/>
          </ac:picMkLst>
        </pc:picChg>
        <pc:picChg chg="del">
          <ac:chgData name="こうき すえひろ" userId="b0e17d1764f68991" providerId="LiveId" clId="{9054634E-719F-4FB6-8A80-BBD0DAE7A527}" dt="2025-07-09T14:03:40.382" v="205" actId="478"/>
          <ac:picMkLst>
            <pc:docMk/>
            <pc:sldMk cId="1171529384" sldId="259"/>
            <ac:picMk id="40" creationId="{6E35FBF2-DA04-6589-26BD-E717DB451860}"/>
          </ac:picMkLst>
        </pc:picChg>
        <pc:cxnChg chg="mod">
          <ac:chgData name="こうき すえひろ" userId="b0e17d1764f68991" providerId="LiveId" clId="{9054634E-719F-4FB6-8A80-BBD0DAE7A527}" dt="2025-07-09T14:04:06.335" v="212" actId="1076"/>
          <ac:cxnSpMkLst>
            <pc:docMk/>
            <pc:sldMk cId="1171529384" sldId="259"/>
            <ac:cxnSpMk id="14" creationId="{C032ACDA-E5F4-1CDB-516E-997381F00405}"/>
          </ac:cxnSpMkLst>
        </pc:cxnChg>
        <pc:cxnChg chg="mod">
          <ac:chgData name="こうき すえひろ" userId="b0e17d1764f68991" providerId="LiveId" clId="{9054634E-719F-4FB6-8A80-BBD0DAE7A527}" dt="2025-07-09T14:04:06.335" v="212" actId="1076"/>
          <ac:cxnSpMkLst>
            <pc:docMk/>
            <pc:sldMk cId="1171529384" sldId="259"/>
            <ac:cxnSpMk id="18" creationId="{494DE380-41C9-2844-F046-C35EE0E24B57}"/>
          </ac:cxnSpMkLst>
        </pc:cxnChg>
      </pc:sldChg>
      <pc:sldChg chg="addSp delSp modSp mod">
        <pc:chgData name="こうき すえひろ" userId="b0e17d1764f68991" providerId="LiveId" clId="{9054634E-719F-4FB6-8A80-BBD0DAE7A527}" dt="2025-07-09T14:12:08.868" v="294" actId="14100"/>
        <pc:sldMkLst>
          <pc:docMk/>
          <pc:sldMk cId="2801613114" sldId="260"/>
        </pc:sldMkLst>
        <pc:spChg chg="add mod">
          <ac:chgData name="こうき すえひろ" userId="b0e17d1764f68991" providerId="LiveId" clId="{9054634E-719F-4FB6-8A80-BBD0DAE7A527}" dt="2025-07-09T14:09:48.499" v="264" actId="14100"/>
          <ac:spMkLst>
            <pc:docMk/>
            <pc:sldMk cId="2801613114" sldId="260"/>
            <ac:spMk id="3" creationId="{BDF57B07-13D7-4B4F-1A56-010BE0463254}"/>
          </ac:spMkLst>
        </pc:spChg>
        <pc:spChg chg="mod">
          <ac:chgData name="こうき すえひろ" userId="b0e17d1764f68991" providerId="LiveId" clId="{9054634E-719F-4FB6-8A80-BBD0DAE7A527}" dt="2025-07-09T14:10:16.357" v="269" actId="1076"/>
          <ac:spMkLst>
            <pc:docMk/>
            <pc:sldMk cId="2801613114" sldId="260"/>
            <ac:spMk id="5" creationId="{5700BBBB-3070-B598-457A-06DBC0C7073E}"/>
          </ac:spMkLst>
        </pc:spChg>
        <pc:spChg chg="add del mod">
          <ac:chgData name="こうき すえひろ" userId="b0e17d1764f68991" providerId="LiveId" clId="{9054634E-719F-4FB6-8A80-BBD0DAE7A527}" dt="2025-07-09T14:10:52.167" v="274" actId="478"/>
          <ac:spMkLst>
            <pc:docMk/>
            <pc:sldMk cId="2801613114" sldId="260"/>
            <ac:spMk id="7" creationId="{F0D01279-6437-BBE3-5917-09F9A42D278B}"/>
          </ac:spMkLst>
        </pc:spChg>
        <pc:spChg chg="add mod">
          <ac:chgData name="こうき すえひろ" userId="b0e17d1764f68991" providerId="LiveId" clId="{9054634E-719F-4FB6-8A80-BBD0DAE7A527}" dt="2025-07-09T14:11:05.711" v="279" actId="1076"/>
          <ac:spMkLst>
            <pc:docMk/>
            <pc:sldMk cId="2801613114" sldId="260"/>
            <ac:spMk id="8" creationId="{C7992751-5B19-1F67-09E3-007FDD7463DE}"/>
          </ac:spMkLst>
        </pc:spChg>
        <pc:picChg chg="mod">
          <ac:chgData name="こうき すえひろ" userId="b0e17d1764f68991" providerId="LiveId" clId="{9054634E-719F-4FB6-8A80-BBD0DAE7A527}" dt="2025-07-09T14:12:08.868" v="294" actId="14100"/>
          <ac:picMkLst>
            <pc:docMk/>
            <pc:sldMk cId="2801613114" sldId="260"/>
            <ac:picMk id="4" creationId="{1DB2F2B1-3E17-5AA8-222F-FB0BD00843DE}"/>
          </ac:picMkLst>
        </pc:picChg>
        <pc:picChg chg="add del mod">
          <ac:chgData name="こうき すえひろ" userId="b0e17d1764f68991" providerId="LiveId" clId="{9054634E-719F-4FB6-8A80-BBD0DAE7A527}" dt="2025-07-09T14:12:03.507" v="293" actId="478"/>
          <ac:picMkLst>
            <pc:docMk/>
            <pc:sldMk cId="2801613114" sldId="260"/>
            <ac:picMk id="10" creationId="{D9BF0AEE-FFD2-788D-9378-9A3AF5D0C151}"/>
          </ac:picMkLst>
        </pc:picChg>
      </pc:sldChg>
      <pc:sldChg chg="addSp delSp modSp mod">
        <pc:chgData name="こうき すえひろ" userId="b0e17d1764f68991" providerId="LiveId" clId="{9054634E-719F-4FB6-8A80-BBD0DAE7A527}" dt="2025-07-09T14:13:01.692" v="302"/>
        <pc:sldMkLst>
          <pc:docMk/>
          <pc:sldMk cId="276032062" sldId="261"/>
        </pc:sldMkLst>
        <pc:spChg chg="add del mod">
          <ac:chgData name="こうき すえひろ" userId="b0e17d1764f68991" providerId="LiveId" clId="{9054634E-719F-4FB6-8A80-BBD0DAE7A527}" dt="2025-07-09T14:12:58.480" v="301" actId="478"/>
          <ac:spMkLst>
            <pc:docMk/>
            <pc:sldMk cId="276032062" sldId="261"/>
            <ac:spMk id="3" creationId="{9B03F519-0F0E-1684-7D40-52F1B349BEC5}"/>
          </ac:spMkLst>
        </pc:spChg>
        <pc:spChg chg="mod">
          <ac:chgData name="こうき すえひろ" userId="b0e17d1764f68991" providerId="LiveId" clId="{9054634E-719F-4FB6-8A80-BBD0DAE7A527}" dt="2025-07-09T14:12:18.121" v="295" actId="1076"/>
          <ac:spMkLst>
            <pc:docMk/>
            <pc:sldMk cId="276032062" sldId="261"/>
            <ac:spMk id="4" creationId="{0D010CD9-4015-E165-B46C-3959800006F8}"/>
          </ac:spMkLst>
        </pc:spChg>
        <pc:spChg chg="add mod">
          <ac:chgData name="こうき すえひろ" userId="b0e17d1764f68991" providerId="LiveId" clId="{9054634E-719F-4FB6-8A80-BBD0DAE7A527}" dt="2025-07-09T14:13:01.692" v="302"/>
          <ac:spMkLst>
            <pc:docMk/>
            <pc:sldMk cId="276032062" sldId="261"/>
            <ac:spMk id="6" creationId="{31212E67-0E07-159F-11B8-59B87B44A4B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F312B-02FC-4633-3BFF-5EF30B74C5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DCB879-16E3-565D-A7D6-C87B9F57B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7FFB02-1282-FCDF-CB39-3F193C84F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0415514-1F66-24F9-05D1-9F9B8BA905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810DE30-8FB3-57FA-A8E5-FCD020E799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34307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054224C-6D61-E925-C35C-5878F1593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2412929-FDD0-CC67-86C9-69B7E39D5F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E56FCC5-6DE5-4AEE-D7A6-6A7DD94512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ECE5FD1-2AF0-0B27-737F-16C6CA903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3562E72-268A-CD09-50E4-595E9C63F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49516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177484B-72EA-4A14-1FDC-F7C93DA6A8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41A79AC-078C-6F29-6121-9EBE4262EC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AD98902-899F-09F0-E446-8FC1E85E3E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E683D2C-846F-6ADA-CC7B-91B90FA8B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FA048AC-047F-CC2C-EE50-BF6F3B29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568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AF687D9-3958-C772-6DBE-B9F0C2A5EA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B174D88-0449-EDEE-CC8C-AC542652C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DD6C11A-BC7D-8827-897C-782BD2319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872CE27-10F3-4D63-1D63-B91FAC73D1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B4DA82D-E2A9-82E3-9B44-066EFA2B8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43997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4DA294-AD7C-921F-834B-EE1A0DB0A2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B60B05-5030-542D-2510-662704D124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3F8425-AD76-1C57-DA1B-9CFFDA3C8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4254ACA-22FF-D51E-2C7F-3480D6130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73A633A-51F9-8656-5529-164A37ABA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3143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A17B2FC-1738-D813-13D0-CF2A1C59C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C4E058-046D-A3CD-3664-D7D5E80D9E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E199194-9F36-BB71-33AB-A56D8EEDA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BCC204-5149-B97E-5F01-BF372602F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D4BD719-4D53-3240-AC35-7FBCE7CB8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6318624-D45C-93CE-6880-880EB8DCF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6132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E90BFF-5489-C63F-A3F1-223BAD874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7BD6ECE-00F2-CFF8-C366-D53875BAC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455F6B6-2BB7-D698-498A-0F10A36C9B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AE50BCCC-855F-0CE7-2A72-6D2C96E62D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8B1D187-5DB2-FF12-96FC-4B88168958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60CC846-11D4-FC50-11D0-013953CF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BAF2104-0A88-0545-8276-BA7B2B988B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488734D-3B83-033F-14EC-E8769D61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0388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42EC8D8-8554-7CD7-2790-242ECB315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332E5922-CD5E-0062-0F1A-16F7B44113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5F3FB16B-9FD6-2241-6E0D-53CD9B9EB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67E63E7-0E62-4324-9CC8-A98B12FA8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55758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77B5F6B-ECAA-5800-23B4-F0A712BB3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3D97BE4A-7902-7695-6D77-C4AAA7F78F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CC7E2F1B-3583-0808-AC12-4BB19529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942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B67F3D9-B918-9622-C6BA-393C18684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61163EC-D5B5-8FBC-18D3-C1AF855A9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DE4CBB4-120A-2A19-EA70-3279CAC6B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2C75B9-8413-45FF-3CB5-E3CADFF685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BF80955-8781-2FD4-BC33-1B1D9987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9972961-9E54-0D36-6483-EDF9D85FD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3294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B8E6B5-E45F-F312-3EFF-36058107D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771132A7-5C04-8231-DBFF-FC77E6F964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63E4773-9A36-6617-3719-EBCB56552B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5FED720-B402-04C2-EA0D-4AF9A7065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8767593C-BC08-D044-3F03-841BBCAB4D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BED90BD-2628-7C0D-C8E4-3112B5AAA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473243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6C6C853-1D44-A2CD-E678-BB140F249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E1107D-B3EC-5954-74D8-61886993D7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F43215-3F92-933B-BB4D-C2F5A0C463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4EDCA8-8BD0-4336-A8B2-CA22620ADD6A}" type="datetimeFigureOut">
              <a:rPr kumimoji="1" lang="ja-JP" altLang="en-US" smtClean="0"/>
              <a:t>2025/7/9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D5128F-E708-E9BD-ED55-21932209282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9D5034-73F9-694C-A090-7DC0AE4C23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77016B-80BB-4825-8C25-8A28F0F2951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95552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BA033567-10CB-89C1-8B93-50BD67DA32CC}"/>
              </a:ext>
            </a:extLst>
          </p:cNvPr>
          <p:cNvSpPr/>
          <p:nvPr/>
        </p:nvSpPr>
        <p:spPr>
          <a:xfrm>
            <a:off x="524807" y="1245936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25896790-999A-5C68-48C6-598751887745}"/>
              </a:ext>
            </a:extLst>
          </p:cNvPr>
          <p:cNvSpPr/>
          <p:nvPr/>
        </p:nvSpPr>
        <p:spPr>
          <a:xfrm>
            <a:off x="540849" y="241701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gyro data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処理 8">
            <a:extLst>
              <a:ext uri="{FF2B5EF4-FFF2-40B4-BE49-F238E27FC236}">
                <a16:creationId xmlns:a16="http://schemas.microsoft.com/office/drawing/2014/main" id="{067A2892-C98E-058E-7E8A-4C63A8D9EE57}"/>
              </a:ext>
            </a:extLst>
          </p:cNvPr>
          <p:cNvSpPr/>
          <p:nvPr/>
        </p:nvSpPr>
        <p:spPr>
          <a:xfrm>
            <a:off x="556891" y="3584073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b="1" dirty="0">
                <a:solidFill>
                  <a:schemeClr val="tx1"/>
                </a:solidFill>
              </a:rPr>
              <a:t>Determine motor speed 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10" name="フローチャート: 代替処理 9">
            <a:extLst>
              <a:ext uri="{FF2B5EF4-FFF2-40B4-BE49-F238E27FC236}">
                <a16:creationId xmlns:a16="http://schemas.microsoft.com/office/drawing/2014/main" id="{EF96DF10-359C-ED89-824E-D9AAFA1F19D7}"/>
              </a:ext>
            </a:extLst>
          </p:cNvPr>
          <p:cNvSpPr/>
          <p:nvPr/>
        </p:nvSpPr>
        <p:spPr>
          <a:xfrm>
            <a:off x="572933" y="473509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D1497ED8-2DB4-014E-12B0-412C86B22E33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607649" y="2256589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コネクタ: 曲線 15">
            <a:extLst>
              <a:ext uri="{FF2B5EF4-FFF2-40B4-BE49-F238E27FC236}">
                <a16:creationId xmlns:a16="http://schemas.microsoft.com/office/drawing/2014/main" id="{DA393BF1-4691-2E4F-3332-37EC1101DF6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rot="16200000" flipH="1">
            <a:off x="1625697" y="3425657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96FE734A-B387-42B8-7966-629458F01A85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 rot="16200000" flipH="1">
            <a:off x="1649760" y="4584699"/>
            <a:ext cx="284747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684DAF54-0845-E092-B432-A009668F1971}"/>
              </a:ext>
            </a:extLst>
          </p:cNvPr>
          <p:cNvCxnSpPr>
            <a:cxnSpLocks/>
            <a:stCxn id="10" idx="3"/>
          </p:cNvCxnSpPr>
          <p:nvPr/>
        </p:nvCxnSpPr>
        <p:spPr>
          <a:xfrm flipH="1" flipV="1">
            <a:off x="2979249" y="2850147"/>
            <a:ext cx="48126" cy="2318084"/>
          </a:xfrm>
          <a:prstGeom prst="curvedConnector4">
            <a:avLst>
              <a:gd name="adj1" fmla="val -475003"/>
              <a:gd name="adj2" fmla="val 98789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BA34912A-121E-F746-6A60-21B815CB062D}"/>
              </a:ext>
            </a:extLst>
          </p:cNvPr>
          <p:cNvSpPr txBox="1"/>
          <p:nvPr/>
        </p:nvSpPr>
        <p:spPr>
          <a:xfrm>
            <a:off x="320841" y="286116"/>
            <a:ext cx="68018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use your processor to move your motors?</a:t>
            </a:r>
            <a:endParaRPr lang="ja-JP" altLang="en-US" dirty="0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7B0264EE-037A-E550-13C9-4E73ACFCCC2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357" t="6404"/>
          <a:stretch>
            <a:fillRect/>
          </a:stretch>
        </p:blipFill>
        <p:spPr>
          <a:xfrm>
            <a:off x="3397557" y="2108418"/>
            <a:ext cx="5118837" cy="597393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EFAD9EAD-FE83-7181-12B6-2C77AFFF3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0755" y="3944386"/>
            <a:ext cx="5115639" cy="238158"/>
          </a:xfrm>
          <a:prstGeom prst="rect">
            <a:avLst/>
          </a:prstGeom>
        </p:spPr>
      </p:pic>
      <p:pic>
        <p:nvPicPr>
          <p:cNvPr id="13" name="図 12" descr="テキスト&#10;&#10;AI 生成コンテンツは誤りを含む可能性があります。">
            <a:extLst>
              <a:ext uri="{FF2B5EF4-FFF2-40B4-BE49-F238E27FC236}">
                <a16:creationId xmlns:a16="http://schemas.microsoft.com/office/drawing/2014/main" id="{8B01B8E6-00DC-2F04-0782-0B92F4866B5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27409" y="655448"/>
            <a:ext cx="2375373" cy="5739518"/>
          </a:xfrm>
          <a:prstGeom prst="rect">
            <a:avLst/>
          </a:prstGeom>
        </p:spPr>
      </p:pic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BDB1279-E54B-A87B-886C-59A0913D61CC}"/>
              </a:ext>
            </a:extLst>
          </p:cNvPr>
          <p:cNvSpPr txBox="1"/>
          <p:nvPr/>
        </p:nvSpPr>
        <p:spPr>
          <a:xfrm>
            <a:off x="3242032" y="2727309"/>
            <a:ext cx="597071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https://github.com/MUNAKATA-EPC/Aegis_2025/blob/main/2025/Salvador/attack%EF%BC%86defence/Software/white/main%20w/include/gyro.h</a:t>
            </a:r>
            <a:endParaRPr lang="ja-JP" altLang="en-US" sz="1600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98ACF6A-D304-566A-5041-9157C57CEEDE}"/>
              </a:ext>
            </a:extLst>
          </p:cNvPr>
          <p:cNvSpPr txBox="1"/>
          <p:nvPr/>
        </p:nvSpPr>
        <p:spPr>
          <a:xfrm>
            <a:off x="3242032" y="4223388"/>
            <a:ext cx="609600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https://github.com/MUNAKATA-EPC/Aegis_2025/blob/main/2025/Salvador/attack%EF%BC%86defence/Software/white/main%20w/include/motor.h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40672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C98BE27-762F-6C45-E78D-4A4B9E42A390}"/>
              </a:ext>
            </a:extLst>
          </p:cNvPr>
          <p:cNvSpPr txBox="1"/>
          <p:nvPr/>
        </p:nvSpPr>
        <p:spPr>
          <a:xfrm>
            <a:off x="133350" y="218242"/>
            <a:ext cx="65722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 you find where the ball is? How do you read the data from the ball detection sensors or camera?</a:t>
            </a:r>
            <a:endParaRPr lang="en-US" altLang="ja-JP" b="0" dirty="0">
              <a:effectLst/>
            </a:endParaRPr>
          </a:p>
        </p:txBody>
      </p:sp>
      <p:sp>
        <p:nvSpPr>
          <p:cNvPr id="6" name="フローチャート: 代替処理 5">
            <a:extLst>
              <a:ext uri="{FF2B5EF4-FFF2-40B4-BE49-F238E27FC236}">
                <a16:creationId xmlns:a16="http://schemas.microsoft.com/office/drawing/2014/main" id="{0AA41827-447F-3705-2F8A-47D022B327E3}"/>
              </a:ext>
            </a:extLst>
          </p:cNvPr>
          <p:cNvSpPr/>
          <p:nvPr/>
        </p:nvSpPr>
        <p:spPr>
          <a:xfrm>
            <a:off x="273146" y="1166726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処理 6">
            <a:extLst>
              <a:ext uri="{FF2B5EF4-FFF2-40B4-BE49-F238E27FC236}">
                <a16:creationId xmlns:a16="http://schemas.microsoft.com/office/drawing/2014/main" id="{27A60A9D-12A4-07ED-90F9-F92912B72234}"/>
              </a:ext>
            </a:extLst>
          </p:cNvPr>
          <p:cNvSpPr/>
          <p:nvPr/>
        </p:nvSpPr>
        <p:spPr>
          <a:xfrm>
            <a:off x="289188" y="233780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Get analog value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8" name="フローチャート: 処理 7">
            <a:extLst>
              <a:ext uri="{FF2B5EF4-FFF2-40B4-BE49-F238E27FC236}">
                <a16:creationId xmlns:a16="http://schemas.microsoft.com/office/drawing/2014/main" id="{A4DE26A8-89D7-6AF0-CA09-60184FE2BFE5}"/>
              </a:ext>
            </a:extLst>
          </p:cNvPr>
          <p:cNvSpPr/>
          <p:nvPr/>
        </p:nvSpPr>
        <p:spPr>
          <a:xfrm>
            <a:off x="305230" y="3504863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dirty="0">
                <a:solidFill>
                  <a:schemeClr val="tx1"/>
                </a:solidFill>
              </a:rPr>
              <a:t>Vector composition</a:t>
            </a:r>
            <a:endParaRPr kumimoji="1" lang="ja-JP" altLang="en-US" b="1" dirty="0">
              <a:solidFill>
                <a:schemeClr val="tx1"/>
              </a:solidFill>
            </a:endParaRPr>
          </a:p>
        </p:txBody>
      </p:sp>
      <p:sp>
        <p:nvSpPr>
          <p:cNvPr id="9" name="フローチャート: 代替処理 8">
            <a:extLst>
              <a:ext uri="{FF2B5EF4-FFF2-40B4-BE49-F238E27FC236}">
                <a16:creationId xmlns:a16="http://schemas.microsoft.com/office/drawing/2014/main" id="{50D580D4-0EDB-F6B3-84A8-0BC5381AC090}"/>
              </a:ext>
            </a:extLst>
          </p:cNvPr>
          <p:cNvSpPr/>
          <p:nvPr/>
        </p:nvSpPr>
        <p:spPr>
          <a:xfrm>
            <a:off x="321272" y="577348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74277884-CF48-FC2D-362D-908B7736B8E2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16200000" flipH="1">
            <a:off x="1355988" y="2177379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C980E773-78F0-D04A-7399-047BDC34914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 rot="16200000" flipH="1">
            <a:off x="1374036" y="3346447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67BDE618-4B41-86ED-DC8A-21AA9C9C5840}"/>
              </a:ext>
            </a:extLst>
          </p:cNvPr>
          <p:cNvCxnSpPr>
            <a:cxnSpLocks/>
            <a:stCxn id="8" idx="2"/>
            <a:endCxn id="15" idx="0"/>
          </p:cNvCxnSpPr>
          <p:nvPr/>
        </p:nvCxnSpPr>
        <p:spPr>
          <a:xfrm rot="16200000" flipH="1">
            <a:off x="1405786" y="4497802"/>
            <a:ext cx="256673" cy="33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C7589E4C-41EF-ABDE-0798-BCD9501681B6}"/>
              </a:ext>
            </a:extLst>
          </p:cNvPr>
          <p:cNvCxnSpPr>
            <a:cxnSpLocks/>
            <a:stCxn id="9" idx="3"/>
            <a:endCxn id="7" idx="3"/>
          </p:cNvCxnSpPr>
          <p:nvPr/>
        </p:nvCxnSpPr>
        <p:spPr>
          <a:xfrm flipH="1" flipV="1">
            <a:off x="2743630" y="2770937"/>
            <a:ext cx="32084" cy="3435684"/>
          </a:xfrm>
          <a:prstGeom prst="curvedConnector3">
            <a:avLst>
              <a:gd name="adj1" fmla="val -7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処理 14">
            <a:extLst>
              <a:ext uri="{FF2B5EF4-FFF2-40B4-BE49-F238E27FC236}">
                <a16:creationId xmlns:a16="http://schemas.microsoft.com/office/drawing/2014/main" id="{2D7A246D-D196-732B-3F14-55672A3224BC}"/>
              </a:ext>
            </a:extLst>
          </p:cNvPr>
          <p:cNvSpPr/>
          <p:nvPr/>
        </p:nvSpPr>
        <p:spPr>
          <a:xfrm>
            <a:off x="308572" y="4627810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Calculate the ball angle</a:t>
            </a:r>
            <a:endParaRPr kumimoji="0" lang="ja-JP" altLang="ja-JP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7D69ADD0-3CF3-409F-3E81-4DEA609C1C82}"/>
              </a:ext>
            </a:extLst>
          </p:cNvPr>
          <p:cNvCxnSpPr>
            <a:cxnSpLocks/>
            <a:stCxn id="15" idx="2"/>
            <a:endCxn id="9" idx="0"/>
          </p:cNvCxnSpPr>
          <p:nvPr/>
        </p:nvCxnSpPr>
        <p:spPr>
          <a:xfrm rot="16200000" flipH="1">
            <a:off x="1402443" y="5627434"/>
            <a:ext cx="279400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図 2">
            <a:extLst>
              <a:ext uri="{FF2B5EF4-FFF2-40B4-BE49-F238E27FC236}">
                <a16:creationId xmlns:a16="http://schemas.microsoft.com/office/drawing/2014/main" id="{20018827-25E8-5511-6BE0-3FC5F0D9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287" y="1391716"/>
            <a:ext cx="2454442" cy="2037284"/>
          </a:xfrm>
          <a:prstGeom prst="rect">
            <a:avLst/>
          </a:prstGeom>
        </p:spPr>
      </p:pic>
      <p:pic>
        <p:nvPicPr>
          <p:cNvPr id="14" name="図 13">
            <a:extLst>
              <a:ext uri="{FF2B5EF4-FFF2-40B4-BE49-F238E27FC236}">
                <a16:creationId xmlns:a16="http://schemas.microsoft.com/office/drawing/2014/main" id="{15FBF707-AB19-1433-50C2-A6E9FE1889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43748" y="4860252"/>
            <a:ext cx="5365251" cy="394296"/>
          </a:xfrm>
          <a:prstGeom prst="rect">
            <a:avLst/>
          </a:prstGeom>
        </p:spPr>
      </p:pic>
      <p:pic>
        <p:nvPicPr>
          <p:cNvPr id="18" name="図 17">
            <a:extLst>
              <a:ext uri="{FF2B5EF4-FFF2-40B4-BE49-F238E27FC236}">
                <a16:creationId xmlns:a16="http://schemas.microsoft.com/office/drawing/2014/main" id="{06FF98BA-51B2-4609-7EEE-F07F175783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43749" y="3745816"/>
            <a:ext cx="5365251" cy="540853"/>
          </a:xfrm>
          <a:prstGeom prst="rect">
            <a:avLst/>
          </a:prstGeom>
        </p:spPr>
      </p:pic>
      <p:pic>
        <p:nvPicPr>
          <p:cNvPr id="2" name="図 1" descr="スクリーンショットの画面&#10;&#10;AI 生成コンテンツは誤りを含む可能性があります。">
            <a:extLst>
              <a:ext uri="{FF2B5EF4-FFF2-40B4-BE49-F238E27FC236}">
                <a16:creationId xmlns:a16="http://schemas.microsoft.com/office/drawing/2014/main" id="{8A535693-3624-5AC3-7405-8D016AAA8F2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7033" y="939665"/>
            <a:ext cx="3136470" cy="3920587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A6FC8A6-64FF-157F-2F01-4A9241E9BAC1}"/>
              </a:ext>
            </a:extLst>
          </p:cNvPr>
          <p:cNvSpPr txBox="1"/>
          <p:nvPr/>
        </p:nvSpPr>
        <p:spPr>
          <a:xfrm>
            <a:off x="3419475" y="5684584"/>
            <a:ext cx="729929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https://github.com/MUNAKATA-EPC/Aegis_2025/tree/main/2025/Salvador/attack%EF%BC%86defence/Software/white/defense_IRvector%20w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670751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55B3C1CB-6095-3304-51A2-E37F71308AD4}"/>
              </a:ext>
            </a:extLst>
          </p:cNvPr>
          <p:cNvSpPr/>
          <p:nvPr/>
        </p:nvSpPr>
        <p:spPr>
          <a:xfrm>
            <a:off x="698596" y="1175920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55222109-9167-86A6-72F3-F14BFE7E3EE4}"/>
              </a:ext>
            </a:extLst>
          </p:cNvPr>
          <p:cNvSpPr/>
          <p:nvPr/>
        </p:nvSpPr>
        <p:spPr>
          <a:xfrm>
            <a:off x="714638" y="2346994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  </a:t>
            </a: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フローチャート: 処理 5">
            <a:extLst>
              <a:ext uri="{FF2B5EF4-FFF2-40B4-BE49-F238E27FC236}">
                <a16:creationId xmlns:a16="http://schemas.microsoft.com/office/drawing/2014/main" id="{57B19FB8-7ECD-EC74-A75C-01C56203162A}"/>
              </a:ext>
            </a:extLst>
          </p:cNvPr>
          <p:cNvSpPr/>
          <p:nvPr/>
        </p:nvSpPr>
        <p:spPr>
          <a:xfrm>
            <a:off x="730680" y="3514057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Moves according to the angle of the ball</a:t>
            </a:r>
            <a:r>
              <a:rPr kumimoji="0" lang="ja-JP" altLang="ja-JP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F8A37CE-A10F-6CF5-2503-5F3435F777F1}"/>
              </a:ext>
            </a:extLst>
          </p:cNvPr>
          <p:cNvSpPr/>
          <p:nvPr/>
        </p:nvSpPr>
        <p:spPr>
          <a:xfrm>
            <a:off x="746722" y="5782678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8CC813C1-C82A-EC4A-399C-0C14C32D3674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826132" y="2186573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3E32E55E-4DA6-D2EC-3020-BF59B16D1C7B}"/>
              </a:ext>
            </a:extLst>
          </p:cNvPr>
          <p:cNvCxnSpPr>
            <a:cxnSpLocks/>
            <a:stCxn id="5" idx="2"/>
            <a:endCxn id="6" idx="0"/>
          </p:cNvCxnSpPr>
          <p:nvPr/>
        </p:nvCxnSpPr>
        <p:spPr>
          <a:xfrm rot="16200000" flipH="1">
            <a:off x="1844180" y="3355641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コネクタ: 曲線 9">
            <a:extLst>
              <a:ext uri="{FF2B5EF4-FFF2-40B4-BE49-F238E27FC236}">
                <a16:creationId xmlns:a16="http://schemas.microsoft.com/office/drawing/2014/main" id="{558C23A9-45E4-DEEF-C044-BE230D9978A3}"/>
              </a:ext>
            </a:extLst>
          </p:cNvPr>
          <p:cNvCxnSpPr>
            <a:cxnSpLocks/>
            <a:stCxn id="6" idx="2"/>
            <a:endCxn id="21" idx="0"/>
          </p:cNvCxnSpPr>
          <p:nvPr/>
        </p:nvCxnSpPr>
        <p:spPr>
          <a:xfrm rot="16200000" flipH="1">
            <a:off x="1893053" y="4489872"/>
            <a:ext cx="235284" cy="1620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BADCC710-BE73-AA9E-49A2-211A4FC2AB91}"/>
              </a:ext>
            </a:extLst>
          </p:cNvPr>
          <p:cNvCxnSpPr>
            <a:cxnSpLocks/>
            <a:stCxn id="21" idx="2"/>
            <a:endCxn id="7" idx="0"/>
          </p:cNvCxnSpPr>
          <p:nvPr/>
        </p:nvCxnSpPr>
        <p:spPr>
          <a:xfrm rot="5400000">
            <a:off x="1890381" y="5654262"/>
            <a:ext cx="256673" cy="15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3B012886-CC28-A5D7-4518-C1D1FB9D27FF}"/>
              </a:ext>
            </a:extLst>
          </p:cNvPr>
          <p:cNvSpPr txBox="1"/>
          <p:nvPr/>
        </p:nvSpPr>
        <p:spPr>
          <a:xfrm>
            <a:off x="0" y="20328"/>
            <a:ext cx="123607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algorithm work to catch the ball? Is there a difference between your robots in how they move towards the ball? Explain the differences.</a:t>
            </a:r>
            <a:endParaRPr lang="ja-JP" altLang="en-US" dirty="0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861417A9-0417-8F53-E08D-2E021B90FE87}"/>
              </a:ext>
            </a:extLst>
          </p:cNvPr>
          <p:cNvSpPr txBox="1"/>
          <p:nvPr/>
        </p:nvSpPr>
        <p:spPr>
          <a:xfrm>
            <a:off x="1216526" y="717992"/>
            <a:ext cx="151483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/>
              <a:t>Attacker</a:t>
            </a:r>
            <a:endParaRPr kumimoji="1" lang="ja-JP" altLang="en-US" sz="2400" b="1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3FBF2E95-6024-A66D-6594-9200D7BD56D5}"/>
              </a:ext>
            </a:extLst>
          </p:cNvPr>
          <p:cNvSpPr txBox="1"/>
          <p:nvPr/>
        </p:nvSpPr>
        <p:spPr>
          <a:xfrm>
            <a:off x="6120733" y="670169"/>
            <a:ext cx="2075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Goalkeeper</a:t>
            </a:r>
            <a:endParaRPr kumimoji="1" lang="ja-JP" altLang="en-US" sz="2400" b="1" dirty="0"/>
          </a:p>
        </p:txBody>
      </p:sp>
      <p:sp>
        <p:nvSpPr>
          <p:cNvPr id="21" name="フローチャート: 判断 20">
            <a:extLst>
              <a:ext uri="{FF2B5EF4-FFF2-40B4-BE49-F238E27FC236}">
                <a16:creationId xmlns:a16="http://schemas.microsoft.com/office/drawing/2014/main" id="{D5C6A561-2F37-3196-16AD-8E1AA3B00CAE}"/>
              </a:ext>
            </a:extLst>
          </p:cNvPr>
          <p:cNvSpPr/>
          <p:nvPr/>
        </p:nvSpPr>
        <p:spPr>
          <a:xfrm>
            <a:off x="552120" y="4615615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chemeClr val="tx1"/>
                </a:solidFill>
              </a:rPr>
              <a:t>Is the ball in the ball capture zone </a:t>
            </a:r>
            <a:endParaRPr kumimoji="1" lang="ja-JP" altLang="en-US" sz="1200" b="1" dirty="0">
              <a:solidFill>
                <a:schemeClr val="tx1"/>
              </a:solidFill>
            </a:endParaRPr>
          </a:p>
        </p:txBody>
      </p:sp>
      <p:sp>
        <p:nvSpPr>
          <p:cNvPr id="25" name="フローチャート: 処理 24">
            <a:extLst>
              <a:ext uri="{FF2B5EF4-FFF2-40B4-BE49-F238E27FC236}">
                <a16:creationId xmlns:a16="http://schemas.microsoft.com/office/drawing/2014/main" id="{E7318D60-195E-21AC-453D-7616158C2921}"/>
              </a:ext>
            </a:extLst>
          </p:cNvPr>
          <p:cNvSpPr/>
          <p:nvPr/>
        </p:nvSpPr>
        <p:spPr>
          <a:xfrm>
            <a:off x="3544913" y="4626308"/>
            <a:ext cx="1818116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Kick the ball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26" name="コネクタ: 曲線 25">
            <a:extLst>
              <a:ext uri="{FF2B5EF4-FFF2-40B4-BE49-F238E27FC236}">
                <a16:creationId xmlns:a16="http://schemas.microsoft.com/office/drawing/2014/main" id="{17BAAF1E-39A7-8531-6892-E64B3422C6F4}"/>
              </a:ext>
            </a:extLst>
          </p:cNvPr>
          <p:cNvCxnSpPr>
            <a:cxnSpLocks/>
            <a:stCxn id="21" idx="3"/>
            <a:endCxn id="25" idx="1"/>
          </p:cNvCxnSpPr>
          <p:nvPr/>
        </p:nvCxnSpPr>
        <p:spPr>
          <a:xfrm flipV="1">
            <a:off x="3485471" y="5059445"/>
            <a:ext cx="59442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曲線 28">
            <a:extLst>
              <a:ext uri="{FF2B5EF4-FFF2-40B4-BE49-F238E27FC236}">
                <a16:creationId xmlns:a16="http://schemas.microsoft.com/office/drawing/2014/main" id="{74B78493-6463-14D1-F736-8C339C1B561D}"/>
              </a:ext>
            </a:extLst>
          </p:cNvPr>
          <p:cNvCxnSpPr>
            <a:cxnSpLocks/>
            <a:stCxn id="25" idx="2"/>
            <a:endCxn id="7" idx="3"/>
          </p:cNvCxnSpPr>
          <p:nvPr/>
        </p:nvCxnSpPr>
        <p:spPr>
          <a:xfrm rot="5400000">
            <a:off x="3510646" y="5272489"/>
            <a:ext cx="723233" cy="1163419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コネクタ: 曲線 31">
            <a:extLst>
              <a:ext uri="{FF2B5EF4-FFF2-40B4-BE49-F238E27FC236}">
                <a16:creationId xmlns:a16="http://schemas.microsoft.com/office/drawing/2014/main" id="{E4CF1CFD-77AE-5484-BA74-2ADBA2798567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714638" y="2780131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F63BE8FF-0FBC-4C15-A7B9-A8CB9C3D6286}"/>
              </a:ext>
            </a:extLst>
          </p:cNvPr>
          <p:cNvSpPr txBox="1"/>
          <p:nvPr/>
        </p:nvSpPr>
        <p:spPr>
          <a:xfrm>
            <a:off x="3242458" y="4626308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DD95A44-AD9C-CB9C-2273-DA6BBCC0C3FD}"/>
              </a:ext>
            </a:extLst>
          </p:cNvPr>
          <p:cNvSpPr txBox="1"/>
          <p:nvPr/>
        </p:nvSpPr>
        <p:spPr>
          <a:xfrm>
            <a:off x="2159148" y="5413346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51" name="フローチャート: 代替処理 50">
            <a:extLst>
              <a:ext uri="{FF2B5EF4-FFF2-40B4-BE49-F238E27FC236}">
                <a16:creationId xmlns:a16="http://schemas.microsoft.com/office/drawing/2014/main" id="{7CFC62C0-D78B-3924-1B2B-39726630337A}"/>
              </a:ext>
            </a:extLst>
          </p:cNvPr>
          <p:cNvSpPr/>
          <p:nvPr/>
        </p:nvSpPr>
        <p:spPr>
          <a:xfrm>
            <a:off x="5738163" y="1215065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2" name="フローチャート: 処理 51">
            <a:extLst>
              <a:ext uri="{FF2B5EF4-FFF2-40B4-BE49-F238E27FC236}">
                <a16:creationId xmlns:a16="http://schemas.microsoft.com/office/drawing/2014/main" id="{70DD6408-9BC1-DAD3-8B6F-DC9E17B98B96}"/>
              </a:ext>
            </a:extLst>
          </p:cNvPr>
          <p:cNvSpPr/>
          <p:nvPr/>
        </p:nvSpPr>
        <p:spPr>
          <a:xfrm>
            <a:off x="5754205" y="2386139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rgbClr val="1F1F1F"/>
                </a:solidFill>
                <a:latin typeface="Arial Unicode MS"/>
                <a:ea typeface="inherit"/>
              </a:rPr>
              <a:t>  Line tracing</a:t>
            </a:r>
            <a:endParaRPr kumimoji="0" lang="ja-JP" altLang="ja-JP" sz="2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フローチャート: 処理 52">
            <a:extLst>
              <a:ext uri="{FF2B5EF4-FFF2-40B4-BE49-F238E27FC236}">
                <a16:creationId xmlns:a16="http://schemas.microsoft.com/office/drawing/2014/main" id="{0313EE03-4F0A-EFBC-8052-2BA25A8351C4}"/>
              </a:ext>
            </a:extLst>
          </p:cNvPr>
          <p:cNvSpPr/>
          <p:nvPr/>
        </p:nvSpPr>
        <p:spPr>
          <a:xfrm>
            <a:off x="5770247" y="3553202"/>
            <a:ext cx="2543830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Get the </a:t>
            </a:r>
            <a:r>
              <a:rPr kumimoji="0" lang="en-US" altLang="ja-JP" sz="1400" b="1" dirty="0">
                <a:solidFill>
                  <a:srgbClr val="1F1F1F"/>
                </a:solidFill>
                <a:latin typeface="Arial Unicode MS"/>
                <a:ea typeface="inherit"/>
              </a:rPr>
              <a:t>ball angle and the goal angle</a:t>
            </a:r>
            <a:endParaRPr kumimoji="0" lang="ja-JP" altLang="ja-JP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フローチャート: 代替処理 53">
            <a:extLst>
              <a:ext uri="{FF2B5EF4-FFF2-40B4-BE49-F238E27FC236}">
                <a16:creationId xmlns:a16="http://schemas.microsoft.com/office/drawing/2014/main" id="{C6C93255-9A76-DB23-F414-3F9077A9063A}"/>
              </a:ext>
            </a:extLst>
          </p:cNvPr>
          <p:cNvSpPr/>
          <p:nvPr/>
        </p:nvSpPr>
        <p:spPr>
          <a:xfrm>
            <a:off x="5786289" y="5821823"/>
            <a:ext cx="2543830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0C42EAA6-D379-CA16-6A6C-A820F7F131D6}"/>
              </a:ext>
            </a:extLst>
          </p:cNvPr>
          <p:cNvCxnSpPr>
            <a:cxnSpLocks/>
            <a:stCxn id="51" idx="2"/>
            <a:endCxn id="52" idx="0"/>
          </p:cNvCxnSpPr>
          <p:nvPr/>
        </p:nvCxnSpPr>
        <p:spPr>
          <a:xfrm rot="16200000" flipH="1">
            <a:off x="6865699" y="2225718"/>
            <a:ext cx="304800" cy="1604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コネクタ: 曲線 55">
            <a:extLst>
              <a:ext uri="{FF2B5EF4-FFF2-40B4-BE49-F238E27FC236}">
                <a16:creationId xmlns:a16="http://schemas.microsoft.com/office/drawing/2014/main" id="{C486BA6D-DACF-F828-0556-AE5AE22D877F}"/>
              </a:ext>
            </a:extLst>
          </p:cNvPr>
          <p:cNvCxnSpPr>
            <a:cxnSpLocks/>
            <a:stCxn id="52" idx="2"/>
            <a:endCxn id="53" idx="0"/>
          </p:cNvCxnSpPr>
          <p:nvPr/>
        </p:nvCxnSpPr>
        <p:spPr>
          <a:xfrm rot="16200000" flipH="1">
            <a:off x="6883747" y="3394786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コネクタ: 曲線 56">
            <a:extLst>
              <a:ext uri="{FF2B5EF4-FFF2-40B4-BE49-F238E27FC236}">
                <a16:creationId xmlns:a16="http://schemas.microsoft.com/office/drawing/2014/main" id="{329A6865-F2B5-7287-C31E-E26F6440175B}"/>
              </a:ext>
            </a:extLst>
          </p:cNvPr>
          <p:cNvCxnSpPr>
            <a:cxnSpLocks/>
            <a:stCxn id="53" idx="2"/>
            <a:endCxn id="60" idx="0"/>
          </p:cNvCxnSpPr>
          <p:nvPr/>
        </p:nvCxnSpPr>
        <p:spPr>
          <a:xfrm rot="16200000" flipH="1">
            <a:off x="6909983" y="4551655"/>
            <a:ext cx="272378" cy="802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コネクタ: 曲線 57">
            <a:extLst>
              <a:ext uri="{FF2B5EF4-FFF2-40B4-BE49-F238E27FC236}">
                <a16:creationId xmlns:a16="http://schemas.microsoft.com/office/drawing/2014/main" id="{9D9F2351-AB5F-D453-43FC-64215C727919}"/>
              </a:ext>
            </a:extLst>
          </p:cNvPr>
          <p:cNvCxnSpPr>
            <a:cxnSpLocks/>
            <a:stCxn id="60" idx="2"/>
            <a:endCxn id="54" idx="0"/>
          </p:cNvCxnSpPr>
          <p:nvPr/>
        </p:nvCxnSpPr>
        <p:spPr>
          <a:xfrm rot="16200000" flipH="1">
            <a:off x="6922346" y="5685964"/>
            <a:ext cx="263695" cy="802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フローチャート: 処理 59">
            <a:extLst>
              <a:ext uri="{FF2B5EF4-FFF2-40B4-BE49-F238E27FC236}">
                <a16:creationId xmlns:a16="http://schemas.microsoft.com/office/drawing/2014/main" id="{E11564D4-800F-DBF5-71BF-AF04CC758BCD}"/>
              </a:ext>
            </a:extLst>
          </p:cNvPr>
          <p:cNvSpPr/>
          <p:nvPr/>
        </p:nvSpPr>
        <p:spPr>
          <a:xfrm>
            <a:off x="5770245" y="4691854"/>
            <a:ext cx="2559873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Move along those lines</a:t>
            </a:r>
            <a:endParaRPr kumimoji="0" lang="ja-JP" altLang="ja-JP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63" name="コネクタ: 曲線 62">
            <a:extLst>
              <a:ext uri="{FF2B5EF4-FFF2-40B4-BE49-F238E27FC236}">
                <a16:creationId xmlns:a16="http://schemas.microsoft.com/office/drawing/2014/main" id="{EBD19548-19DF-EFA5-27D0-2513A4A8FA6C}"/>
              </a:ext>
            </a:extLst>
          </p:cNvPr>
          <p:cNvCxnSpPr>
            <a:cxnSpLocks/>
            <a:stCxn id="54" idx="1"/>
            <a:endCxn id="52" idx="1"/>
          </p:cNvCxnSpPr>
          <p:nvPr/>
        </p:nvCxnSpPr>
        <p:spPr>
          <a:xfrm rot="10800000">
            <a:off x="5754205" y="2819276"/>
            <a:ext cx="32084" cy="3435684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721523D1-EBEA-03B4-DFF6-2B28611E0D73}"/>
              </a:ext>
            </a:extLst>
          </p:cNvPr>
          <p:cNvSpPr txBox="1"/>
          <p:nvPr/>
        </p:nvSpPr>
        <p:spPr>
          <a:xfrm>
            <a:off x="8484088" y="4039758"/>
            <a:ext cx="2637773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https://github.com/MUNAKATA-EPC/Aegis_2025/tree/main/2025/Salvador/attack%EF%BC%86defence/Software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3379485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フローチャート: 代替処理 3">
            <a:extLst>
              <a:ext uri="{FF2B5EF4-FFF2-40B4-BE49-F238E27FC236}">
                <a16:creationId xmlns:a16="http://schemas.microsoft.com/office/drawing/2014/main" id="{974EBB11-686D-D67A-F916-E5DA18434C61}"/>
              </a:ext>
            </a:extLst>
          </p:cNvPr>
          <p:cNvSpPr/>
          <p:nvPr/>
        </p:nvSpPr>
        <p:spPr>
          <a:xfrm>
            <a:off x="773430" y="110003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フローチャート: 処理 4">
            <a:extLst>
              <a:ext uri="{FF2B5EF4-FFF2-40B4-BE49-F238E27FC236}">
                <a16:creationId xmlns:a16="http://schemas.microsoft.com/office/drawing/2014/main" id="{8F219D14-1AA3-9F20-BC2B-F7CEA72051DA}"/>
              </a:ext>
            </a:extLst>
          </p:cNvPr>
          <p:cNvSpPr/>
          <p:nvPr/>
        </p:nvSpPr>
        <p:spPr>
          <a:xfrm>
            <a:off x="789472" y="2271108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Calculate the court angle</a:t>
            </a:r>
            <a:endParaRPr kumimoji="0" lang="ja-JP" altLang="ja-JP" b="1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F538F280-BD70-E6EF-F636-055B48517DA0}"/>
              </a:ext>
            </a:extLst>
          </p:cNvPr>
          <p:cNvSpPr/>
          <p:nvPr/>
        </p:nvSpPr>
        <p:spPr>
          <a:xfrm>
            <a:off x="821556" y="5750334"/>
            <a:ext cx="2454442" cy="866274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08B7A316-EB49-1674-3C1F-4DC4AD4E10E3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>
          <a:xfrm rot="16200000" flipH="1">
            <a:off x="1856272" y="2110687"/>
            <a:ext cx="304800" cy="16042"/>
          </a:xfrm>
          <a:prstGeom prst="curvedConnector3">
            <a:avLst>
              <a:gd name="adj1" fmla="val 44737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BC903B75-2933-AADF-7164-A75B32085DD2}"/>
              </a:ext>
            </a:extLst>
          </p:cNvPr>
          <p:cNvCxnSpPr>
            <a:cxnSpLocks/>
            <a:stCxn id="5" idx="2"/>
          </p:cNvCxnSpPr>
          <p:nvPr/>
        </p:nvCxnSpPr>
        <p:spPr>
          <a:xfrm rot="16200000" flipH="1">
            <a:off x="1874320" y="3279755"/>
            <a:ext cx="300789" cy="16042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フローチャート: 処理 11">
            <a:extLst>
              <a:ext uri="{FF2B5EF4-FFF2-40B4-BE49-F238E27FC236}">
                <a16:creationId xmlns:a16="http://schemas.microsoft.com/office/drawing/2014/main" id="{0AA83857-A77C-B8AB-2F0C-7E767937AFEB}"/>
              </a:ext>
            </a:extLst>
          </p:cNvPr>
          <p:cNvSpPr/>
          <p:nvPr/>
        </p:nvSpPr>
        <p:spPr>
          <a:xfrm>
            <a:off x="821556" y="4609622"/>
            <a:ext cx="2454442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600" b="0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Move towards the center of the court</a:t>
            </a:r>
            <a:r>
              <a:rPr kumimoji="0" lang="ja-JP" altLang="ja-JP" sz="5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ja-JP" altLang="ja-JP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3" name="コネクタ: 曲線 12">
            <a:extLst>
              <a:ext uri="{FF2B5EF4-FFF2-40B4-BE49-F238E27FC236}">
                <a16:creationId xmlns:a16="http://schemas.microsoft.com/office/drawing/2014/main" id="{D57CA334-C32A-B97D-CEE2-9B25A7D9F766}"/>
              </a:ext>
            </a:extLst>
          </p:cNvPr>
          <p:cNvCxnSpPr>
            <a:cxnSpLocks/>
            <a:stCxn id="12" idx="2"/>
            <a:endCxn id="7" idx="0"/>
          </p:cNvCxnSpPr>
          <p:nvPr/>
        </p:nvCxnSpPr>
        <p:spPr>
          <a:xfrm rot="5400000">
            <a:off x="1911558" y="5613115"/>
            <a:ext cx="274438" cy="12700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コネクタ: 曲線 13">
            <a:extLst>
              <a:ext uri="{FF2B5EF4-FFF2-40B4-BE49-F238E27FC236}">
                <a16:creationId xmlns:a16="http://schemas.microsoft.com/office/drawing/2014/main" id="{C032ACDA-E5F4-1CDB-516E-997381F00405}"/>
              </a:ext>
            </a:extLst>
          </p:cNvPr>
          <p:cNvCxnSpPr>
            <a:cxnSpLocks/>
          </p:cNvCxnSpPr>
          <p:nvPr/>
        </p:nvCxnSpPr>
        <p:spPr>
          <a:xfrm rot="16200000" flipH="1">
            <a:off x="1845891" y="4454862"/>
            <a:ext cx="303652" cy="5868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フローチャート: 判断 14">
            <a:extLst>
              <a:ext uri="{FF2B5EF4-FFF2-40B4-BE49-F238E27FC236}">
                <a16:creationId xmlns:a16="http://schemas.microsoft.com/office/drawing/2014/main" id="{69A40D62-0BD6-04EE-9783-309C03EFCBE6}"/>
              </a:ext>
            </a:extLst>
          </p:cNvPr>
          <p:cNvSpPr/>
          <p:nvPr/>
        </p:nvSpPr>
        <p:spPr>
          <a:xfrm>
            <a:off x="560260" y="3418307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ja-JP" altLang="ja-JP" sz="1200" b="1" i="0" u="none" strike="noStrike" cap="none" normalizeH="0" baseline="0" dirty="0">
                <a:ln>
                  <a:noFill/>
                </a:ln>
                <a:solidFill>
                  <a:srgbClr val="1F1F1F"/>
                </a:solidFill>
                <a:effectLst/>
                <a:latin typeface="Arial Unicode MS"/>
                <a:ea typeface="inherit"/>
              </a:rPr>
              <a:t>Did the line sensor react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6" name="フローチャート: 処理 15">
            <a:extLst>
              <a:ext uri="{FF2B5EF4-FFF2-40B4-BE49-F238E27FC236}">
                <a16:creationId xmlns:a16="http://schemas.microsoft.com/office/drawing/2014/main" id="{7FB2ED39-F110-7FC1-FFDB-B7FA9B1B328A}"/>
              </a:ext>
            </a:extLst>
          </p:cNvPr>
          <p:cNvSpPr/>
          <p:nvPr/>
        </p:nvSpPr>
        <p:spPr>
          <a:xfrm>
            <a:off x="3578452" y="3429000"/>
            <a:ext cx="2154075" cy="866274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</a:t>
            </a:r>
            <a:r>
              <a:rPr kumimoji="0" lang="ja-JP" altLang="ja-JP" b="1" dirty="0">
                <a:solidFill>
                  <a:schemeClr val="tx1"/>
                </a:solidFill>
                <a:latin typeface="Arial" panose="020B0604020202020204" pitchFamily="34" charset="0"/>
              </a:rPr>
              <a:t>Move as usual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17" name="コネクタ: 曲線 16">
            <a:extLst>
              <a:ext uri="{FF2B5EF4-FFF2-40B4-BE49-F238E27FC236}">
                <a16:creationId xmlns:a16="http://schemas.microsoft.com/office/drawing/2014/main" id="{970409D1-805A-958E-6F16-94427F60F8D4}"/>
              </a:ext>
            </a:extLst>
          </p:cNvPr>
          <p:cNvCxnSpPr>
            <a:cxnSpLocks/>
            <a:stCxn id="15" idx="3"/>
            <a:endCxn id="16" idx="1"/>
          </p:cNvCxnSpPr>
          <p:nvPr/>
        </p:nvCxnSpPr>
        <p:spPr>
          <a:xfrm flipV="1">
            <a:off x="3493611" y="3862137"/>
            <a:ext cx="84841" cy="1136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コネクタ: 曲線 17">
            <a:extLst>
              <a:ext uri="{FF2B5EF4-FFF2-40B4-BE49-F238E27FC236}">
                <a16:creationId xmlns:a16="http://schemas.microsoft.com/office/drawing/2014/main" id="{494DE380-41C9-2844-F046-C35EE0E24B57}"/>
              </a:ext>
            </a:extLst>
          </p:cNvPr>
          <p:cNvCxnSpPr>
            <a:cxnSpLocks/>
            <a:stCxn id="16" idx="2"/>
            <a:endCxn id="12" idx="3"/>
          </p:cNvCxnSpPr>
          <p:nvPr/>
        </p:nvCxnSpPr>
        <p:spPr>
          <a:xfrm rot="5400000">
            <a:off x="3592002" y="3979270"/>
            <a:ext cx="747485" cy="1379492"/>
          </a:xfrm>
          <a:prstGeom prst="curved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B5221F-A2D5-DE3E-D7E4-8E1144668780}"/>
              </a:ext>
            </a:extLst>
          </p:cNvPr>
          <p:cNvSpPr txBox="1"/>
          <p:nvPr/>
        </p:nvSpPr>
        <p:spPr>
          <a:xfrm>
            <a:off x="3275998" y="3429000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67C77144-F7FD-7520-7B41-74ABB0098FE3}"/>
              </a:ext>
            </a:extLst>
          </p:cNvPr>
          <p:cNvSpPr txBox="1"/>
          <p:nvPr/>
        </p:nvSpPr>
        <p:spPr>
          <a:xfrm>
            <a:off x="2192688" y="4216038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31" name="コネクタ: 曲線 30">
            <a:extLst>
              <a:ext uri="{FF2B5EF4-FFF2-40B4-BE49-F238E27FC236}">
                <a16:creationId xmlns:a16="http://schemas.microsoft.com/office/drawing/2014/main" id="{F125B0B7-57D8-74E0-EA79-88B1C3250D43}"/>
              </a:ext>
            </a:extLst>
          </p:cNvPr>
          <p:cNvCxnSpPr>
            <a:cxnSpLocks/>
            <a:stCxn id="7" idx="1"/>
            <a:endCxn id="5" idx="1"/>
          </p:cNvCxnSpPr>
          <p:nvPr/>
        </p:nvCxnSpPr>
        <p:spPr>
          <a:xfrm rot="10800000">
            <a:off x="789472" y="2704245"/>
            <a:ext cx="32084" cy="3479226"/>
          </a:xfrm>
          <a:prstGeom prst="curvedConnector3">
            <a:avLst>
              <a:gd name="adj1" fmla="val 81250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33A36B6-D1BF-4B1E-23F6-2C011A27DF8C}"/>
              </a:ext>
            </a:extLst>
          </p:cNvPr>
          <p:cNvSpPr txBox="1"/>
          <p:nvPr/>
        </p:nvSpPr>
        <p:spPr>
          <a:xfrm>
            <a:off x="35054" y="63595"/>
            <a:ext cx="1139494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altLang="ja-JP" sz="1800" b="1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How does your robot find the lines to stay inside the field? What algorithms do you use to avoid going out of bounds?</a:t>
            </a:r>
            <a:endParaRPr lang="en-US" altLang="ja-JP" b="0" dirty="0">
              <a:effectLst/>
            </a:endParaRPr>
          </a:p>
        </p:txBody>
      </p:sp>
      <p:pic>
        <p:nvPicPr>
          <p:cNvPr id="3" name="図 2" descr="アプリケーション&#10;&#10;AI 生成コンテンツは誤りを含む可能性があります。">
            <a:extLst>
              <a:ext uri="{FF2B5EF4-FFF2-40B4-BE49-F238E27FC236}">
                <a16:creationId xmlns:a16="http://schemas.microsoft.com/office/drawing/2014/main" id="{72A52747-D9DD-8DC4-7EB0-C453D36E85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722" y="2313479"/>
            <a:ext cx="3052711" cy="4497725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E3EB6B-D2ED-60FB-0585-47BF6D288F42}"/>
              </a:ext>
            </a:extLst>
          </p:cNvPr>
          <p:cNvSpPr txBox="1"/>
          <p:nvPr/>
        </p:nvSpPr>
        <p:spPr>
          <a:xfrm>
            <a:off x="3390136" y="1964337"/>
            <a:ext cx="555795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https://github.com/MUNAKATA-EPC/Aegis_2025/blob/main/2025/Salvador/attack%EF%BC%86defence/Software/white/camera%20w.py</a:t>
            </a:r>
            <a:endParaRPr lang="ja-JP" altLang="en-US" sz="1600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434F3C9-A89B-7F44-641E-8047F9517F7B}"/>
              </a:ext>
            </a:extLst>
          </p:cNvPr>
          <p:cNvSpPr txBox="1"/>
          <p:nvPr/>
        </p:nvSpPr>
        <p:spPr>
          <a:xfrm>
            <a:off x="3536031" y="5345977"/>
            <a:ext cx="5117193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</a:t>
            </a:r>
            <a:r>
              <a:rPr lang="en-US" altLang="ja-JP" sz="1600" dirty="0"/>
              <a:t>https://github.com/MUNAKATA-EPC/Aegis_2025/tree/main/2025/Salvador/attack%EF%BC%86defence/Software</a:t>
            </a:r>
            <a:endParaRPr lang="ja-JP" altLang="en-US" sz="1600" dirty="0"/>
          </a:p>
        </p:txBody>
      </p:sp>
      <p:pic>
        <p:nvPicPr>
          <p:cNvPr id="23" name="図 22">
            <a:extLst>
              <a:ext uri="{FF2B5EF4-FFF2-40B4-BE49-F238E27FC236}">
                <a16:creationId xmlns:a16="http://schemas.microsoft.com/office/drawing/2014/main" id="{E4171161-C0F2-7646-BE8C-432835B0A9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48" y="1111730"/>
            <a:ext cx="7500752" cy="776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5293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DB2F2B1-3E17-5AA8-222F-FB0BD00843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31" y="990647"/>
            <a:ext cx="4357490" cy="3924253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700BBBB-3070-B598-457A-06DBC0C7073E}"/>
              </a:ext>
            </a:extLst>
          </p:cNvPr>
          <p:cNvSpPr txBox="1"/>
          <p:nvPr/>
        </p:nvSpPr>
        <p:spPr>
          <a:xfrm>
            <a:off x="5040545" y="1200711"/>
            <a:ext cx="67851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Based on the digital values (0 or 1) obtained from the line sensors, calculations are performed corresponding to the sensor numbers that detected a response (value of 1). Specifically, for each activated sensor number, we calculate 2number2^{\text{number}}2number and then sum all these values.</a:t>
            </a:r>
          </a:p>
          <a:p>
            <a:r>
              <a:rPr lang="en-US" altLang="ja-JP" dirty="0"/>
              <a:t>For example, if sensors number 4 and 9 respond, the calculation is:</a:t>
            </a:r>
            <a:br>
              <a:rPr lang="en-US" altLang="ja-JP" dirty="0"/>
            </a:br>
            <a:r>
              <a:rPr lang="en-US" altLang="ja-JP" dirty="0"/>
              <a:t>2^4+2^9=16+512=528 </a:t>
            </a:r>
          </a:p>
          <a:p>
            <a:r>
              <a:rPr lang="en-US" altLang="ja-JP" dirty="0"/>
              <a:t>Using this method, the response states of multiple sensors can be managed as a single summed value, allowing for fast processing and state detection through bitwise operations. This summed value is then transmitted to the Teensy 4.0 via serial communication.</a:t>
            </a:r>
          </a:p>
          <a:p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BDF57B07-13D7-4B4F-1A56-010BE0463254}"/>
              </a:ext>
            </a:extLst>
          </p:cNvPr>
          <p:cNvSpPr txBox="1"/>
          <p:nvPr/>
        </p:nvSpPr>
        <p:spPr>
          <a:xfrm>
            <a:off x="166561" y="134307"/>
            <a:ext cx="289413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3600" b="1" i="0" dirty="0">
                <a:solidFill>
                  <a:srgbClr val="202124"/>
                </a:solidFill>
                <a:effectLst/>
                <a:latin typeface="docs-Roboto"/>
              </a:rPr>
              <a:t>Innovations</a:t>
            </a:r>
            <a:br>
              <a:rPr lang="en-US" altLang="ja-JP" sz="3600" b="1" dirty="0"/>
            </a:br>
            <a:endParaRPr lang="ja-JP" altLang="en-US" sz="36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C7992751-5B19-1F67-09E3-007FDD7463DE}"/>
              </a:ext>
            </a:extLst>
          </p:cNvPr>
          <p:cNvSpPr txBox="1"/>
          <p:nvPr/>
        </p:nvSpPr>
        <p:spPr>
          <a:xfrm>
            <a:off x="627731" y="5930853"/>
            <a:ext cx="106752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：https://github.com/MUNAKATA-EPC/Aegis_2025/tree/main/2025/Salvador/attack%EF%BC%86defence/Software/white/defence_LINE%20w</a:t>
            </a:r>
          </a:p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8016131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D010CD9-4015-E165-B46C-3959800006F8}"/>
              </a:ext>
            </a:extLst>
          </p:cNvPr>
          <p:cNvSpPr txBox="1"/>
          <p:nvPr/>
        </p:nvSpPr>
        <p:spPr>
          <a:xfrm>
            <a:off x="4823848" y="529085"/>
            <a:ext cx="7042484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On the Teensy side, the received summed value is used to determine which sensors were activated. The processing steps are as follows:</a:t>
            </a:r>
          </a:p>
          <a:p>
            <a:r>
              <a:rPr lang="en-US" altLang="ja-JP" dirty="0"/>
              <a:t>1.Check the received summed value (for example, 528).</a:t>
            </a:r>
          </a:p>
          <a:p>
            <a:endParaRPr lang="en-US" altLang="ja-JP" dirty="0"/>
          </a:p>
          <a:p>
            <a:r>
              <a:rPr lang="en-US" altLang="ja-JP" dirty="0"/>
              <a:t>2.Starting from the highest sensor number, check whether the summed value is greater than or equal to 2^n (e.g., from n = 15 down to 0).</a:t>
            </a:r>
          </a:p>
          <a:p>
            <a:endParaRPr lang="en-US" altLang="ja-JP" dirty="0"/>
          </a:p>
          <a:p>
            <a:r>
              <a:rPr lang="en-US" altLang="ja-JP" dirty="0"/>
              <a:t>3.If the summed value is greater than or equal to 2^n, it is determined that sensor number n was activated, and 2^n is subtracted from the summed value.</a:t>
            </a:r>
          </a:p>
          <a:p>
            <a:endParaRPr lang="en-US" altLang="ja-JP" dirty="0"/>
          </a:p>
          <a:p>
            <a:r>
              <a:rPr lang="en-US" altLang="ja-JP" dirty="0"/>
              <a:t>4.Add sensor number n to the array of activated sensors.</a:t>
            </a:r>
          </a:p>
          <a:p>
            <a:endParaRPr lang="en-US" altLang="ja-JP" dirty="0"/>
          </a:p>
          <a:p>
            <a:r>
              <a:rPr lang="en-US" altLang="ja-JP" dirty="0"/>
              <a:t>5.Repeat this process until the summed value becomes zero.</a:t>
            </a:r>
          </a:p>
          <a:p>
            <a:endParaRPr lang="en-US" altLang="ja-JP" dirty="0"/>
          </a:p>
          <a:p>
            <a:r>
              <a:rPr lang="en-US" altLang="ja-JP" dirty="0"/>
              <a:t>6.Finally, all activated sensor numbers are stored in the array.</a:t>
            </a:r>
          </a:p>
        </p:txBody>
      </p:sp>
      <p:sp>
        <p:nvSpPr>
          <p:cNvPr id="5" name="フローチャート: 代替処理 4">
            <a:extLst>
              <a:ext uri="{FF2B5EF4-FFF2-40B4-BE49-F238E27FC236}">
                <a16:creationId xmlns:a16="http://schemas.microsoft.com/office/drawing/2014/main" id="{5EAB1368-3791-9DFE-517C-156A61050D0B}"/>
              </a:ext>
            </a:extLst>
          </p:cNvPr>
          <p:cNvSpPr/>
          <p:nvPr/>
        </p:nvSpPr>
        <p:spPr>
          <a:xfrm>
            <a:off x="1712164" y="164916"/>
            <a:ext cx="2438158" cy="503505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START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" name="フローチャート: 代替処理 6">
            <a:extLst>
              <a:ext uri="{FF2B5EF4-FFF2-40B4-BE49-F238E27FC236}">
                <a16:creationId xmlns:a16="http://schemas.microsoft.com/office/drawing/2014/main" id="{C984AE2D-41E7-3671-9C21-D6EA5C7117EC}"/>
              </a:ext>
            </a:extLst>
          </p:cNvPr>
          <p:cNvSpPr/>
          <p:nvPr/>
        </p:nvSpPr>
        <p:spPr>
          <a:xfrm>
            <a:off x="1721080" y="6143070"/>
            <a:ext cx="2454442" cy="495870"/>
          </a:xfrm>
          <a:prstGeom prst="flowChartAlternate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2800" b="1" dirty="0">
                <a:solidFill>
                  <a:schemeClr val="tx1"/>
                </a:solidFill>
              </a:rPr>
              <a:t>END</a:t>
            </a:r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cxnSp>
        <p:nvCxnSpPr>
          <p:cNvPr id="8" name="コネクタ: 曲線 7">
            <a:extLst>
              <a:ext uri="{FF2B5EF4-FFF2-40B4-BE49-F238E27FC236}">
                <a16:creationId xmlns:a16="http://schemas.microsoft.com/office/drawing/2014/main" id="{F2A6670A-52AA-A2FB-864C-51085F61F0B8}"/>
              </a:ext>
            </a:extLst>
          </p:cNvPr>
          <p:cNvCxnSpPr>
            <a:cxnSpLocks/>
            <a:stCxn id="5" idx="2"/>
          </p:cNvCxnSpPr>
          <p:nvPr/>
        </p:nvCxnSpPr>
        <p:spPr>
          <a:xfrm rot="5400000">
            <a:off x="2766754" y="808732"/>
            <a:ext cx="304800" cy="24179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コネクタ: 曲線 8">
            <a:extLst>
              <a:ext uri="{FF2B5EF4-FFF2-40B4-BE49-F238E27FC236}">
                <a16:creationId xmlns:a16="http://schemas.microsoft.com/office/drawing/2014/main" id="{2725B181-D300-EEA2-EA7E-B1EAA384512E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2812404" y="1900467"/>
            <a:ext cx="223736" cy="13941"/>
          </a:xfrm>
          <a:prstGeom prst="curved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フローチャート: 処理 9">
            <a:extLst>
              <a:ext uri="{FF2B5EF4-FFF2-40B4-BE49-F238E27FC236}">
                <a16:creationId xmlns:a16="http://schemas.microsoft.com/office/drawing/2014/main" id="{C870E12B-2154-7D66-A9B6-8512A477B834}"/>
              </a:ext>
            </a:extLst>
          </p:cNvPr>
          <p:cNvSpPr/>
          <p:nvPr/>
        </p:nvSpPr>
        <p:spPr>
          <a:xfrm>
            <a:off x="1728205" y="5155620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600" dirty="0">
                <a:solidFill>
                  <a:schemeClr val="tx1"/>
                </a:solidFill>
                <a:latin typeface="Arial" panose="020B0604020202020204" pitchFamily="34" charset="0"/>
              </a:rPr>
              <a:t>Add n to the array </a:t>
            </a:r>
            <a:endParaRPr kumimoji="0" lang="ja-JP" altLang="ja-JP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1" name="コネクタ: 曲線 10">
            <a:extLst>
              <a:ext uri="{FF2B5EF4-FFF2-40B4-BE49-F238E27FC236}">
                <a16:creationId xmlns:a16="http://schemas.microsoft.com/office/drawing/2014/main" id="{315C0CF5-37E1-B9F5-AC2D-5A16F6AA9012}"/>
              </a:ext>
            </a:extLst>
          </p:cNvPr>
          <p:cNvCxnSpPr>
            <a:cxnSpLocks/>
            <a:stCxn id="10" idx="2"/>
            <a:endCxn id="7" idx="0"/>
          </p:cNvCxnSpPr>
          <p:nvPr/>
        </p:nvCxnSpPr>
        <p:spPr>
          <a:xfrm rot="5400000">
            <a:off x="2798124" y="5985767"/>
            <a:ext cx="307481" cy="7125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コネクタ: 曲線 11">
            <a:extLst>
              <a:ext uri="{FF2B5EF4-FFF2-40B4-BE49-F238E27FC236}">
                <a16:creationId xmlns:a16="http://schemas.microsoft.com/office/drawing/2014/main" id="{50EF462D-AFC9-3556-F11F-52D58634DC02}"/>
              </a:ext>
            </a:extLst>
          </p:cNvPr>
          <p:cNvCxnSpPr>
            <a:cxnSpLocks/>
            <a:stCxn id="14" idx="2"/>
            <a:endCxn id="22" idx="0"/>
          </p:cNvCxnSpPr>
          <p:nvPr/>
        </p:nvCxnSpPr>
        <p:spPr>
          <a:xfrm rot="16200000" flipH="1">
            <a:off x="2806615" y="2810276"/>
            <a:ext cx="283373" cy="34116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フローチャート: 判断 12">
            <a:extLst>
              <a:ext uri="{FF2B5EF4-FFF2-40B4-BE49-F238E27FC236}">
                <a16:creationId xmlns:a16="http://schemas.microsoft.com/office/drawing/2014/main" id="{AA175EDB-ED40-8BB1-B9B4-C7A571AADD5B}"/>
              </a:ext>
            </a:extLst>
          </p:cNvPr>
          <p:cNvSpPr/>
          <p:nvPr/>
        </p:nvSpPr>
        <p:spPr>
          <a:xfrm>
            <a:off x="1450626" y="885180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summed value is zero</a:t>
            </a:r>
            <a:endParaRPr kumimoji="0" lang="ja-JP" altLang="ja-JP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フローチャート: 処理 13">
            <a:extLst>
              <a:ext uri="{FF2B5EF4-FFF2-40B4-BE49-F238E27FC236}">
                <a16:creationId xmlns:a16="http://schemas.microsoft.com/office/drawing/2014/main" id="{34340A53-B983-08DF-8A6E-047B88122965}"/>
              </a:ext>
            </a:extLst>
          </p:cNvPr>
          <p:cNvSpPr/>
          <p:nvPr/>
        </p:nvSpPr>
        <p:spPr>
          <a:xfrm>
            <a:off x="1712163" y="2019306"/>
            <a:ext cx="2438159" cy="666342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Starting from n = 15 down to 0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6749D95A-2D6D-EBBD-A920-100C164E88E1}"/>
              </a:ext>
            </a:extLst>
          </p:cNvPr>
          <p:cNvSpPr txBox="1"/>
          <p:nvPr/>
        </p:nvSpPr>
        <p:spPr>
          <a:xfrm>
            <a:off x="4166364" y="2131114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EF29DF22-3F9A-DED0-DA4F-EDF8C738AC1F}"/>
              </a:ext>
            </a:extLst>
          </p:cNvPr>
          <p:cNvSpPr txBox="1"/>
          <p:nvPr/>
        </p:nvSpPr>
        <p:spPr>
          <a:xfrm>
            <a:off x="1328894" y="944479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cxnSp>
        <p:nvCxnSpPr>
          <p:cNvPr id="19" name="コネクタ: 曲線 18">
            <a:extLst>
              <a:ext uri="{FF2B5EF4-FFF2-40B4-BE49-F238E27FC236}">
                <a16:creationId xmlns:a16="http://schemas.microsoft.com/office/drawing/2014/main" id="{73C832E5-330A-BECD-A6F4-97C19EC65469}"/>
              </a:ext>
            </a:extLst>
          </p:cNvPr>
          <p:cNvCxnSpPr>
            <a:cxnSpLocks/>
            <a:stCxn id="22" idx="2"/>
            <a:endCxn id="29" idx="0"/>
          </p:cNvCxnSpPr>
          <p:nvPr/>
        </p:nvCxnSpPr>
        <p:spPr>
          <a:xfrm rot="5400000">
            <a:off x="2806653" y="4028185"/>
            <a:ext cx="307481" cy="9932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フローチャート: 判断 21">
            <a:extLst>
              <a:ext uri="{FF2B5EF4-FFF2-40B4-BE49-F238E27FC236}">
                <a16:creationId xmlns:a16="http://schemas.microsoft.com/office/drawing/2014/main" id="{96E6448B-1E8F-9482-38E7-79E920E815CE}"/>
              </a:ext>
            </a:extLst>
          </p:cNvPr>
          <p:cNvSpPr/>
          <p:nvPr/>
        </p:nvSpPr>
        <p:spPr>
          <a:xfrm>
            <a:off x="1498683" y="2969021"/>
            <a:ext cx="2933351" cy="910390"/>
          </a:xfrm>
          <a:prstGeom prst="flowChartDecision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2^n </a:t>
            </a:r>
            <a:r>
              <a:rPr kumimoji="0" lang="en-US" altLang="ja-JP" sz="1200" b="1" dirty="0">
                <a:solidFill>
                  <a:schemeClr val="tx1"/>
                </a:solidFill>
                <a:latin typeface="Arial" panose="020B0604020202020204" pitchFamily="34" charset="0"/>
              </a:rPr>
              <a:t>&lt;= summed value</a:t>
            </a:r>
            <a:endParaRPr kumimoji="0" lang="ja-JP" altLang="ja-JP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フローチャート: 処理 28">
            <a:extLst>
              <a:ext uri="{FF2B5EF4-FFF2-40B4-BE49-F238E27FC236}">
                <a16:creationId xmlns:a16="http://schemas.microsoft.com/office/drawing/2014/main" id="{7BBBE888-5EE0-03B3-04BA-104E75499BEA}"/>
              </a:ext>
            </a:extLst>
          </p:cNvPr>
          <p:cNvSpPr/>
          <p:nvPr/>
        </p:nvSpPr>
        <p:spPr>
          <a:xfrm>
            <a:off x="1728206" y="4186892"/>
            <a:ext cx="2454442" cy="679969"/>
          </a:xfrm>
          <a:prstGeom prst="flowChartProcess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ja-JP" dirty="0">
                <a:solidFill>
                  <a:schemeClr val="tx1"/>
                </a:solidFill>
                <a:latin typeface="Arial" panose="020B0604020202020204" pitchFamily="34" charset="0"/>
              </a:rPr>
              <a:t>Subtract 2^n from the summed value</a:t>
            </a:r>
            <a:endParaRPr kumimoji="0" lang="ja-JP" altLang="ja-JP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cxnSp>
        <p:nvCxnSpPr>
          <p:cNvPr id="37" name="コネクタ: 曲線 36">
            <a:extLst>
              <a:ext uri="{FF2B5EF4-FFF2-40B4-BE49-F238E27FC236}">
                <a16:creationId xmlns:a16="http://schemas.microsoft.com/office/drawing/2014/main" id="{BE23DD15-97D9-04D5-0BBC-ADDCF1EFACBD}"/>
              </a:ext>
            </a:extLst>
          </p:cNvPr>
          <p:cNvCxnSpPr>
            <a:cxnSpLocks/>
            <a:stCxn id="29" idx="2"/>
            <a:endCxn id="10" idx="0"/>
          </p:cNvCxnSpPr>
          <p:nvPr/>
        </p:nvCxnSpPr>
        <p:spPr>
          <a:xfrm rot="5400000">
            <a:off x="2811048" y="5011240"/>
            <a:ext cx="288759" cy="1"/>
          </a:xfrm>
          <a:prstGeom prst="curved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コネクタ: 曲線 47">
            <a:extLst>
              <a:ext uri="{FF2B5EF4-FFF2-40B4-BE49-F238E27FC236}">
                <a16:creationId xmlns:a16="http://schemas.microsoft.com/office/drawing/2014/main" id="{B98461E7-749E-54A9-A176-7774668EC35A}"/>
              </a:ext>
            </a:extLst>
          </p:cNvPr>
          <p:cNvCxnSpPr>
            <a:cxnSpLocks/>
            <a:stCxn id="13" idx="1"/>
            <a:endCxn id="7" idx="1"/>
          </p:cNvCxnSpPr>
          <p:nvPr/>
        </p:nvCxnSpPr>
        <p:spPr>
          <a:xfrm rot="10800000" flipH="1" flipV="1">
            <a:off x="1450626" y="1340375"/>
            <a:ext cx="270454" cy="5050630"/>
          </a:xfrm>
          <a:prstGeom prst="curvedConnector3">
            <a:avLst>
              <a:gd name="adj1" fmla="val -8452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コネクタ: 曲線 50">
            <a:extLst>
              <a:ext uri="{FF2B5EF4-FFF2-40B4-BE49-F238E27FC236}">
                <a16:creationId xmlns:a16="http://schemas.microsoft.com/office/drawing/2014/main" id="{23BB22CD-9E5A-E72B-6070-DCF21113CD49}"/>
              </a:ext>
            </a:extLst>
          </p:cNvPr>
          <p:cNvCxnSpPr>
            <a:cxnSpLocks/>
            <a:stCxn id="22" idx="3"/>
            <a:endCxn id="13" idx="3"/>
          </p:cNvCxnSpPr>
          <p:nvPr/>
        </p:nvCxnSpPr>
        <p:spPr>
          <a:xfrm flipH="1" flipV="1">
            <a:off x="4383977" y="1340375"/>
            <a:ext cx="48057" cy="2083841"/>
          </a:xfrm>
          <a:prstGeom prst="curvedConnector3">
            <a:avLst>
              <a:gd name="adj1" fmla="val -47568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コネクタ: 曲線 54">
            <a:extLst>
              <a:ext uri="{FF2B5EF4-FFF2-40B4-BE49-F238E27FC236}">
                <a16:creationId xmlns:a16="http://schemas.microsoft.com/office/drawing/2014/main" id="{F63BF8BA-4678-71BE-5F13-60968707F602}"/>
              </a:ext>
            </a:extLst>
          </p:cNvPr>
          <p:cNvCxnSpPr>
            <a:cxnSpLocks/>
            <a:stCxn id="10" idx="3"/>
            <a:endCxn id="13" idx="3"/>
          </p:cNvCxnSpPr>
          <p:nvPr/>
        </p:nvCxnSpPr>
        <p:spPr>
          <a:xfrm flipV="1">
            <a:off x="4182647" y="1340375"/>
            <a:ext cx="201330" cy="4155230"/>
          </a:xfrm>
          <a:prstGeom prst="curvedConnector3">
            <a:avLst>
              <a:gd name="adj1" fmla="val 261353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B874F14-F338-9EDB-7E96-EF91948DA54A}"/>
              </a:ext>
            </a:extLst>
          </p:cNvPr>
          <p:cNvSpPr txBox="1"/>
          <p:nvPr/>
        </p:nvSpPr>
        <p:spPr>
          <a:xfrm>
            <a:off x="2362282" y="3817560"/>
            <a:ext cx="3609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Y</a:t>
            </a:r>
            <a:endParaRPr kumimoji="1" lang="ja-JP" altLang="en-US" b="1" dirty="0"/>
          </a:p>
        </p:txBody>
      </p: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413E9C9E-0A3F-03F5-A97C-96479C48430B}"/>
              </a:ext>
            </a:extLst>
          </p:cNvPr>
          <p:cNvSpPr txBox="1"/>
          <p:nvPr/>
        </p:nvSpPr>
        <p:spPr>
          <a:xfrm>
            <a:off x="4222454" y="3639509"/>
            <a:ext cx="31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dirty="0"/>
              <a:t>N</a:t>
            </a:r>
            <a:endParaRPr kumimoji="1" lang="ja-JP" altLang="en-US" b="1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31212E67-0E07-159F-11B8-59B87B44A4B4}"/>
              </a:ext>
            </a:extLst>
          </p:cNvPr>
          <p:cNvSpPr txBox="1"/>
          <p:nvPr/>
        </p:nvSpPr>
        <p:spPr>
          <a:xfrm>
            <a:off x="4408006" y="5755127"/>
            <a:ext cx="660134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600" dirty="0"/>
              <a:t>For more details, please refer to the link</a:t>
            </a:r>
            <a:r>
              <a:rPr lang="ja-JP" altLang="en-US" sz="1600" dirty="0"/>
              <a:t>：https://github.com/MUNAKATA-EPC/Aegis_2025/blob/main/2025/Salvador/attack%EF%BC%86defence/Software/white/main%20w/include/linecul.h</a:t>
            </a:r>
          </a:p>
          <a:p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76032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848</Words>
  <Application>Microsoft Office PowerPoint</Application>
  <PresentationFormat>ワイド画面</PresentationFormat>
  <Paragraphs>71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Arial Unicode MS</vt:lpstr>
      <vt:lpstr>docs-Roboto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2</cp:revision>
  <dcterms:created xsi:type="dcterms:W3CDTF">2025-07-07T17:00:26Z</dcterms:created>
  <dcterms:modified xsi:type="dcterms:W3CDTF">2025-07-09T14:13:03Z</dcterms:modified>
</cp:coreProperties>
</file>