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DC148-8A6A-4ADD-AFE4-E167D0B65B11}" v="31" dt="2025-07-05T15:19:4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605DC148-8A6A-4ADD-AFE4-E167D0B65B11}"/>
    <pc:docChg chg="modSld">
      <pc:chgData name="こうき すえひろ" userId="b0e17d1764f68991" providerId="LiveId" clId="{605DC148-8A6A-4ADD-AFE4-E167D0B65B11}" dt="2025-07-05T15:19:45.280" v="30" actId="1076"/>
      <pc:docMkLst>
        <pc:docMk/>
      </pc:docMkLst>
      <pc:sldChg chg="addSp delSp modSp">
        <pc:chgData name="こうき すえひろ" userId="b0e17d1764f68991" providerId="LiveId" clId="{605DC148-8A6A-4ADD-AFE4-E167D0B65B11}" dt="2025-07-05T15:19:45.280" v="30" actId="1076"/>
        <pc:sldMkLst>
          <pc:docMk/>
          <pc:sldMk cId="1254269826" sldId="257"/>
        </pc:sldMkLst>
        <pc:picChg chg="add mod">
          <ac:chgData name="こうき すえひろ" userId="b0e17d1764f68991" providerId="LiveId" clId="{605DC148-8A6A-4ADD-AFE4-E167D0B65B11}" dt="2025-07-05T15:19:45.280" v="30" actId="1076"/>
          <ac:picMkLst>
            <pc:docMk/>
            <pc:sldMk cId="1254269826" sldId="257"/>
            <ac:picMk id="2" creationId="{EAE19CB6-A467-0F24-2D91-1A4A756D02E5}"/>
          </ac:picMkLst>
        </pc:picChg>
        <pc:picChg chg="add del mod">
          <ac:chgData name="こうき すえひろ" userId="b0e17d1764f68991" providerId="LiveId" clId="{605DC148-8A6A-4ADD-AFE4-E167D0B65B11}" dt="2025-07-05T15:16:10.287" v="20" actId="478"/>
          <ac:picMkLst>
            <pc:docMk/>
            <pc:sldMk cId="1254269826" sldId="257"/>
            <ac:picMk id="3" creationId="{29CFD3A3-728D-AA7C-2EAB-0D1D8C036EFB}"/>
          </ac:picMkLst>
        </pc:picChg>
        <pc:picChg chg="add del mod">
          <ac:chgData name="こうき すえひろ" userId="b0e17d1764f68991" providerId="LiveId" clId="{605DC148-8A6A-4ADD-AFE4-E167D0B65B11}" dt="2025-07-05T15:16:09.465" v="19" actId="478"/>
          <ac:picMkLst>
            <pc:docMk/>
            <pc:sldMk cId="1254269826" sldId="257"/>
            <ac:picMk id="5" creationId="{888C429D-E939-1CC1-09A4-404E88FB648A}"/>
          </ac:picMkLst>
        </pc:picChg>
        <pc:picChg chg="add del mod">
          <ac:chgData name="こうき すえひろ" userId="b0e17d1764f68991" providerId="LiveId" clId="{605DC148-8A6A-4ADD-AFE4-E167D0B65B11}" dt="2025-07-05T15:16:08.683" v="18" actId="478"/>
          <ac:picMkLst>
            <pc:docMk/>
            <pc:sldMk cId="1254269826" sldId="257"/>
            <ac:picMk id="6" creationId="{22A21DC0-96DC-8391-42E0-235FBAAE17A8}"/>
          </ac:picMkLst>
        </pc:picChg>
        <pc:picChg chg="add del mod">
          <ac:chgData name="こうき すえひろ" userId="b0e17d1764f68991" providerId="LiveId" clId="{605DC148-8A6A-4ADD-AFE4-E167D0B65B11}" dt="2025-07-05T15:16:05.766" v="17" actId="478"/>
          <ac:picMkLst>
            <pc:docMk/>
            <pc:sldMk cId="1254269826" sldId="257"/>
            <ac:picMk id="7" creationId="{C8401CB8-F71E-5049-C8AB-4F0E24BCCC05}"/>
          </ac:picMkLst>
        </pc:picChg>
        <pc:picChg chg="add del mod">
          <ac:chgData name="こうき すえひろ" userId="b0e17d1764f68991" providerId="LiveId" clId="{605DC148-8A6A-4ADD-AFE4-E167D0B65B11}" dt="2025-07-05T15:16:05.053" v="16" actId="478"/>
          <ac:picMkLst>
            <pc:docMk/>
            <pc:sldMk cId="1254269826" sldId="257"/>
            <ac:picMk id="8" creationId="{5C88CA13-7077-6A15-83C2-0DBD334FAFA3}"/>
          </ac:picMkLst>
        </pc:picChg>
        <pc:picChg chg="add del mod">
          <ac:chgData name="こうき すえひろ" userId="b0e17d1764f68991" providerId="LiveId" clId="{605DC148-8A6A-4ADD-AFE4-E167D0B65B11}" dt="2025-07-05T15:16:02.235" v="15" actId="478"/>
          <ac:picMkLst>
            <pc:docMk/>
            <pc:sldMk cId="1254269826" sldId="257"/>
            <ac:picMk id="9" creationId="{3661543F-B6A8-05B0-41B5-46290CA9D2D0}"/>
          </ac:picMkLst>
        </pc:picChg>
        <pc:picChg chg="add del mod">
          <ac:chgData name="こうき すえひろ" userId="b0e17d1764f68991" providerId="LiveId" clId="{605DC148-8A6A-4ADD-AFE4-E167D0B65B11}" dt="2025-07-05T15:15:59.228" v="14" actId="478"/>
          <ac:picMkLst>
            <pc:docMk/>
            <pc:sldMk cId="1254269826" sldId="257"/>
            <ac:picMk id="10" creationId="{15C3761C-950D-57B0-D2DB-7F36695CFCF5}"/>
          </ac:picMkLst>
        </pc:picChg>
        <pc:picChg chg="add del mod">
          <ac:chgData name="こうき すえひろ" userId="b0e17d1764f68991" providerId="LiveId" clId="{605DC148-8A6A-4ADD-AFE4-E167D0B65B11}" dt="2025-07-05T15:15:56.589" v="13" actId="478"/>
          <ac:picMkLst>
            <pc:docMk/>
            <pc:sldMk cId="1254269826" sldId="257"/>
            <ac:picMk id="11" creationId="{52008EBC-0616-D33E-016A-5412F07D8889}"/>
          </ac:picMkLst>
        </pc:picChg>
        <pc:picChg chg="add del mod">
          <ac:chgData name="こうき すえひろ" userId="b0e17d1764f68991" providerId="LiveId" clId="{605DC148-8A6A-4ADD-AFE4-E167D0B65B11}" dt="2025-07-05T15:15:53.485" v="12" actId="478"/>
          <ac:picMkLst>
            <pc:docMk/>
            <pc:sldMk cId="1254269826" sldId="257"/>
            <ac:picMk id="12" creationId="{77A10984-BF46-F0D7-8050-3CDF6B14EEA7}"/>
          </ac:picMkLst>
        </pc:picChg>
      </pc:sldChg>
      <pc:sldChg chg="addSp modSp">
        <pc:chgData name="こうき すえひろ" userId="b0e17d1764f68991" providerId="LiveId" clId="{605DC148-8A6A-4ADD-AFE4-E167D0B65B11}" dt="2025-07-05T15:15:25.632" v="3"/>
        <pc:sldMkLst>
          <pc:docMk/>
          <pc:sldMk cId="3548605497" sldId="258"/>
        </pc:sldMkLst>
        <pc:picChg chg="add mod">
          <ac:chgData name="こうき すえひろ" userId="b0e17d1764f68991" providerId="LiveId" clId="{605DC148-8A6A-4ADD-AFE4-E167D0B65B11}" dt="2025-07-05T15:15:23.493" v="2"/>
          <ac:picMkLst>
            <pc:docMk/>
            <pc:sldMk cId="3548605497" sldId="258"/>
            <ac:picMk id="2" creationId="{315A16AA-B55F-C747-DBE1-2D5AA2CEE9A0}"/>
          </ac:picMkLst>
        </pc:picChg>
        <pc:picChg chg="add mod">
          <ac:chgData name="こうき すえひろ" userId="b0e17d1764f68991" providerId="LiveId" clId="{605DC148-8A6A-4ADD-AFE4-E167D0B65B11}" dt="2025-07-05T15:15:25.632" v="3"/>
          <ac:picMkLst>
            <pc:docMk/>
            <pc:sldMk cId="3548605497" sldId="258"/>
            <ac:picMk id="3" creationId="{1CE21D50-7FD6-4170-C22F-A0DC3CCFCC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DDF13-E54C-7386-8BAD-40AAD9EF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FE581D-E873-CEF6-9080-6215ACB2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FC23B-92B5-6FDA-1CCD-05E212A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10A16F-E93A-7529-67EA-970DE168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36D50-E203-E906-F33C-6361EDE9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BC128-518F-AB3E-8DDA-1F990867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2EF828-2AFC-C188-E842-8A9EA9DEE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6C955-CC38-10CB-62C6-7CFB8A1F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C26AF-8B19-CE0D-4139-93056CA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027E2-C11A-6494-8481-47A06772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CB9C29-E1B7-E7C8-A78C-A05D757D5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4214BF-4EFB-2214-22A6-42D23867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87A9A-3832-5142-B2E9-DBE451CB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73FE3-58DB-0DC7-580A-CF7E8AD3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1DD4B-65ED-68FB-740B-14C09D2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99DB9-AD30-217C-184D-3FE9B63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C2F0A-D857-6DE0-C204-9CAD7106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7500E-D9CE-1090-D461-9E9BA4FC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948AD-93E1-BEF8-82D8-E2B4076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C33F6-9C32-38DF-F4E1-F3C6433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B0DB2-247B-7457-486D-5972BC07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12BF2-FF29-16CE-F8A1-1C984B45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7F964-C1C8-ACF1-CE23-E2A4EE57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CEC76-1E72-7B5E-45C5-F0BA634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F6B09-0AA1-A13E-EE09-C9F645D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F7442-7E97-F597-FF01-4F7791A8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3D2B5-A54E-070A-C7A3-03F5D051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097A7F-4A54-14A7-C629-167AF845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8CB54-0188-F9E2-D0CF-CA86D8C5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39B7F-6434-E248-7EF1-694A0656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6E3727-61C9-44B7-9065-007A365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6B28-9B79-9393-0AEE-FE20C48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8C93D-F6B4-84A1-5620-799BF241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D2751-FDD0-6C28-BD8A-3A399B15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9C5A3-01D3-1315-8B78-23D93CFE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30AE96-9B8F-514A-2B18-0BB879EF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CF6CCC-19B2-F6E5-81E2-F7ABBF27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DE4FD-0A20-52F5-2F5A-A53A14E0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1D0EE-C60D-BAA3-4FE1-D2AED70F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5AA27-2E3A-F512-9475-79A2D4C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ED68FA-C312-FD39-507E-D994F2D8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9A84DE-E5D5-0331-EFBD-D34D4EA6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3DEE14-FD97-456A-396F-9BA8CEA5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C53E60-1ADD-94DB-B8DF-CE5BFDB6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922E3B-0F10-B8A5-1ACC-0EEA12D0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ECB4F-F653-23DB-7ABD-EEB39902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1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CBD81-B531-B01A-AC24-492FBFAC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51068-7264-55B4-1243-AD9D2E76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611B4-76B9-D7E5-65B2-E8602EB8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68E240-F04D-4AC2-7669-57DEF27F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A0CE-388A-536E-3291-7E75821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6F5FB-6F3B-FBEB-8582-A24B4BD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5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AB688-BB36-8C87-A727-D4C8FB3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887F86-90B8-3B3B-C742-D94336C9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798C7E-65D5-0DBC-A98D-EF397E72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F3A74-B761-289B-4F05-1CA5AC90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38810-3A9A-8F21-8B35-BE15E23D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2DA5F-299D-EFEA-56EE-C4F3391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7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319C0A-7711-8D90-60E9-D5AA6E44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00A0C-495B-FFE2-37D5-54ECF7E2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97B80-D6B4-967F-3627-27CAE80C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EBE9F-9059-484C-B0B2-1AEDFC02F443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B6EC-8B26-A643-82F0-4D8444E2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D13B5-6B44-7167-A6D4-ABC7B16B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7EF5E6-7665-8DCB-D83C-4CAB0FC333CC}"/>
              </a:ext>
            </a:extLst>
          </p:cNvPr>
          <p:cNvSpPr/>
          <p:nvPr/>
        </p:nvSpPr>
        <p:spPr>
          <a:xfrm>
            <a:off x="350522" y="1483114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8DE4A6-26C7-BA12-A754-5B4A28962EC2}"/>
              </a:ext>
            </a:extLst>
          </p:cNvPr>
          <p:cNvSpPr/>
          <p:nvPr/>
        </p:nvSpPr>
        <p:spPr>
          <a:xfrm>
            <a:off x="4813617" y="421886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811119-826D-E37A-A63E-E6E037B4B309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8F1BF0-F0A9-9D32-8BE6-8AC4C20B6D1A}"/>
              </a:ext>
            </a:extLst>
          </p:cNvPr>
          <p:cNvSpPr txBox="1"/>
          <p:nvPr/>
        </p:nvSpPr>
        <p:spPr>
          <a:xfrm rot="10800000" flipH="1" flipV="1">
            <a:off x="201212" y="0"/>
            <a:ext cx="4612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dirty="0"/>
              <a:t>camera</a:t>
            </a:r>
            <a:endParaRPr kumimoji="1" lang="ja-JP" altLang="en-US" sz="6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E257-15C2-502D-35A1-1F76BA1F9AC6}"/>
              </a:ext>
            </a:extLst>
          </p:cNvPr>
          <p:cNvSpPr txBox="1"/>
          <p:nvPr/>
        </p:nvSpPr>
        <p:spPr>
          <a:xfrm>
            <a:off x="2767100" y="946416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795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66B4A0-A990-AD5D-9554-441369C864D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EAE19CB6-A467-0F24-2D91-1A4A756D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18" y="1863041"/>
            <a:ext cx="3749878" cy="28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61F1E-C00D-1197-EEFC-C1C7FCD2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348A3E-BB42-D6CB-CB23-F33388C33FEF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315A16AA-B55F-C747-DBE1-2D5AA2CE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591" y="10726718"/>
            <a:ext cx="1645150" cy="12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CE21D50-7FD6-4170-C22F-A0DC3CCF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1" y="10879118"/>
            <a:ext cx="1645150" cy="12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CEBE-FAAD-3A56-AA9D-BCDB8ED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F3020-4070-5EF4-450B-494EE25F9650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51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15D75-389C-F4BF-63D5-74962DF8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F357D-B846-A8BD-095B-32872AD68D2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14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7F6E-7241-CD4C-D011-DFCF536D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2F173A-0C25-698B-138F-5C6C79DBF32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87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A1E7-347B-EBC4-2056-22B9F169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DF87E1-5BC6-F773-5028-E0699373422C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49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C397-78B5-0803-455B-801283A4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8E1634-64DE-4C60-8310-B3E99DE5C85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550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メイリオ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2025-07-05T13:45:23Z</dcterms:created>
  <dcterms:modified xsi:type="dcterms:W3CDTF">2025-07-05T15:19:52Z</dcterms:modified>
</cp:coreProperties>
</file>