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AA53B-05B4-4B43-9831-5D1DDA20F830}" v="5" dt="2025-07-08T08:29:3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291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こうき すえひろ" userId="b0e17d1764f68991" providerId="LiveId" clId="{AE1AA53B-05B4-4B43-9831-5D1DDA20F830}"/>
    <pc:docChg chg="modSld">
      <pc:chgData name="こうき すえひろ" userId="b0e17d1764f68991" providerId="LiveId" clId="{AE1AA53B-05B4-4B43-9831-5D1DDA20F830}" dt="2025-07-08T08:30:22.730" v="28" actId="1037"/>
      <pc:docMkLst>
        <pc:docMk/>
      </pc:docMkLst>
      <pc:sldChg chg="modSp mod">
        <pc:chgData name="こうき すえひろ" userId="b0e17d1764f68991" providerId="LiveId" clId="{AE1AA53B-05B4-4B43-9831-5D1DDA20F830}" dt="2025-07-08T08:29:20.146" v="2" actId="1076"/>
        <pc:sldMkLst>
          <pc:docMk/>
          <pc:sldMk cId="4240672243" sldId="256"/>
        </pc:sldMkLst>
        <pc:picChg chg="mod">
          <ac:chgData name="こうき すえひろ" userId="b0e17d1764f68991" providerId="LiveId" clId="{AE1AA53B-05B4-4B43-9831-5D1DDA20F830}" dt="2025-07-08T08:29:20.146" v="2" actId="1076"/>
          <ac:picMkLst>
            <pc:docMk/>
            <pc:sldMk cId="4240672243" sldId="256"/>
            <ac:picMk id="63" creationId="{94A504B0-4FE1-EDE6-A221-B9AB013F97A6}"/>
          </ac:picMkLst>
        </pc:picChg>
      </pc:sldChg>
      <pc:sldChg chg="modSp">
        <pc:chgData name="こうき すえひろ" userId="b0e17d1764f68991" providerId="LiveId" clId="{AE1AA53B-05B4-4B43-9831-5D1DDA20F830}" dt="2025-07-08T08:29:36.057" v="7" actId="14100"/>
        <pc:sldMkLst>
          <pc:docMk/>
          <pc:sldMk cId="3670751207" sldId="257"/>
        </pc:sldMkLst>
        <pc:picChg chg="mod">
          <ac:chgData name="こうき すえひろ" userId="b0e17d1764f68991" providerId="LiveId" clId="{AE1AA53B-05B4-4B43-9831-5D1DDA20F830}" dt="2025-07-08T08:29:36.057" v="7" actId="14100"/>
          <ac:picMkLst>
            <pc:docMk/>
            <pc:sldMk cId="3670751207" sldId="257"/>
            <ac:picMk id="2052" creationId="{7E5D4E0B-9591-152B-788B-D95B2F506AAE}"/>
          </ac:picMkLst>
        </pc:picChg>
      </pc:sldChg>
      <pc:sldChg chg="modSp mod">
        <pc:chgData name="こうき すえひろ" userId="b0e17d1764f68991" providerId="LiveId" clId="{AE1AA53B-05B4-4B43-9831-5D1DDA20F830}" dt="2025-07-08T08:30:22.730" v="28" actId="1037"/>
        <pc:sldMkLst>
          <pc:docMk/>
          <pc:sldMk cId="2337948562" sldId="258"/>
        </pc:sldMkLst>
        <pc:spChg chg="mod">
          <ac:chgData name="こうき すえひろ" userId="b0e17d1764f68991" providerId="LiveId" clId="{AE1AA53B-05B4-4B43-9831-5D1DDA20F830}" dt="2025-07-08T08:30:22.730" v="28" actId="1037"/>
          <ac:spMkLst>
            <pc:docMk/>
            <pc:sldMk cId="2337948562" sldId="258"/>
            <ac:spMk id="17" creationId="{3FBF2E95-6024-A66D-6594-9200D7BD56D5}"/>
          </ac:spMkLst>
        </pc:spChg>
      </pc:sldChg>
      <pc:sldChg chg="modSp mod">
        <pc:chgData name="こうき すえひろ" userId="b0e17d1764f68991" providerId="LiveId" clId="{AE1AA53B-05B4-4B43-9831-5D1DDA20F830}" dt="2025-07-08T08:29:54.234" v="10" actId="14100"/>
        <pc:sldMkLst>
          <pc:docMk/>
          <pc:sldMk cId="1171529384" sldId="259"/>
        </pc:sldMkLst>
        <pc:spChg chg="mod">
          <ac:chgData name="こうき すえひろ" userId="b0e17d1764f68991" providerId="LiveId" clId="{AE1AA53B-05B4-4B43-9831-5D1DDA20F830}" dt="2025-07-08T08:29:54.234" v="10" actId="14100"/>
          <ac:spMkLst>
            <pc:docMk/>
            <pc:sldMk cId="1171529384" sldId="259"/>
            <ac:spMk id="42" creationId="{633A36B6-D1BF-4B1E-23F6-2C011A27DF8C}"/>
          </ac:spMkLst>
        </pc:spChg>
        <pc:picChg chg="mod">
          <ac:chgData name="こうき すえひろ" userId="b0e17d1764f68991" providerId="LiveId" clId="{AE1AA53B-05B4-4B43-9831-5D1DDA20F830}" dt="2025-07-08T08:29:42.393" v="9" actId="1076"/>
          <ac:picMkLst>
            <pc:docMk/>
            <pc:sldMk cId="1171529384" sldId="259"/>
            <ac:picMk id="40" creationId="{6E35FBF2-DA04-6589-26BD-E717DB4518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F312B-02FC-4633-3BFF-5EF30B74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DCB879-16E3-565D-A7D6-C87B9F57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FFB02-1282-FCDF-CB39-3F193C8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15514-1F66-24F9-05D1-9F9B8BA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DE30-8FB3-57FA-A8E5-FCD020E7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3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4224C-6D61-E925-C35C-5878F159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12929-FDD0-CC67-86C9-69B7E39D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6FCC5-6DE5-4AEE-D7A6-6A7DD945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E5FD1-2AF0-0B27-737F-16C6CA9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62E72-268A-CD09-50E4-595E9C63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77484B-72EA-4A14-1FDC-F7C93DA6A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1A79AC-078C-6F29-6121-9EBE4262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98902-899F-09F0-E446-8FC1E85E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683D2C-846F-6ADA-CC7B-91B90FA8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048AC-047F-CC2C-EE50-BF6F3B2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687D9-3958-C772-6DBE-B9F0C2A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74D88-0449-EDEE-CC8C-AC542652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6C11A-BC7D-8827-897C-782BD231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2CE27-10F3-4D63-1D63-B91FAC7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DA82D-E2A9-82E3-9B44-066EFA2B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3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DA294-AD7C-921F-834B-EE1A0DB0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60B05-5030-542D-2510-662704D1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F8425-AD76-1C57-DA1B-9CFFDA3C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54ACA-22FF-D51E-2C7F-3480D61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A633A-51F9-8656-5529-164A37A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1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7B2FC-1738-D813-13D0-CF2A1C59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4E058-046D-A3CD-3664-D7D5E80D9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199194-9F36-BB71-33AB-A56D8EED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CC204-5149-B97E-5F01-BF372602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BD719-4D53-3240-AC35-7FBCE7CB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18624-D45C-93CE-6880-880EB8DC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3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90BFF-5489-C63F-A3F1-223BAD87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BD6ECE-00F2-CFF8-C366-D53875BA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55F6B6-2BB7-D698-498A-0F10A36C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50BCCC-855F-0CE7-2A72-6D2C96E62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B1D187-5DB2-FF12-96FC-4B8816895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0CC846-11D4-FC50-11D0-013953CF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AF2104-0A88-0545-8276-BA7B2B98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88734D-3B83-033F-14EC-E8769D61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8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EC8D8-8554-7CD7-2790-242ECB31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2E5922-CD5E-0062-0F1A-16F7B441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3FB16B-9FD6-2241-6E0D-53CD9B9E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E63E7-0E62-4324-9CC8-A98B12FA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5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7B5F6B-ECAA-5800-23B4-F0A712BB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97BE4A-7902-7695-6D77-C4AAA7F7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E2F1B-3583-0808-AC12-4BB195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42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7F3D9-B918-9622-C6BA-393C1868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163EC-D5B5-8FBC-18D3-C1AF855A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E4CBB4-120A-2A19-EA70-3279CAC6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2C75B9-8413-45FF-3CB5-E3CADFF6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80955-8781-2FD4-BC33-1B1D9987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972961-9E54-0D36-6483-EDF9D85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8E6B5-E45F-F312-3EFF-36058107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1132A7-5C04-8231-DBFF-FC77E6F9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3E4773-9A36-6617-3719-EBCB5655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FED720-B402-04C2-EA0D-4AF9A706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67593C-BC08-D044-3F03-841BBCAB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ED90BD-2628-7C0D-C8E4-3112B5AA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C6C853-1D44-A2CD-E678-BB140F24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1107D-B3EC-5954-74D8-61886993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43215-3F92-933B-BB4D-C2F5A0C46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EDCA8-8BD0-4336-A8B2-CA22620ADD6A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5128F-E708-E9BD-ED55-219322092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D5034-73F9-694C-A090-7DC0AE4C2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5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BA033567-10CB-89C1-8B93-50BD67DA32CC}"/>
              </a:ext>
            </a:extLst>
          </p:cNvPr>
          <p:cNvSpPr/>
          <p:nvPr/>
        </p:nvSpPr>
        <p:spPr>
          <a:xfrm>
            <a:off x="1663796" y="11978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25896790-999A-5C68-48C6-598751887745}"/>
              </a:ext>
            </a:extLst>
          </p:cNvPr>
          <p:cNvSpPr/>
          <p:nvPr/>
        </p:nvSpPr>
        <p:spPr>
          <a:xfrm>
            <a:off x="1679838" y="236888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gyro data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067A2892-C98E-058E-7E8A-4C63A8D9EE57}"/>
              </a:ext>
            </a:extLst>
          </p:cNvPr>
          <p:cNvSpPr/>
          <p:nvPr/>
        </p:nvSpPr>
        <p:spPr>
          <a:xfrm>
            <a:off x="1695880" y="3535947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Determine motor speed 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EF96DF10-359C-ED89-824E-D9AAFA1F19D7}"/>
              </a:ext>
            </a:extLst>
          </p:cNvPr>
          <p:cNvSpPr/>
          <p:nvPr/>
        </p:nvSpPr>
        <p:spPr>
          <a:xfrm>
            <a:off x="1711922" y="4686968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D1497ED8-2DB4-014E-12B0-412C86B22E3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746638" y="2208463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DA393BF1-4691-2E4F-3332-37EC1101DF6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764686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96FE734A-B387-42B8-7966-629458F01A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2788749" y="4536573"/>
            <a:ext cx="284747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684DAF54-0845-E092-B432-A009668F1971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4118238" y="2802021"/>
            <a:ext cx="48126" cy="2318084"/>
          </a:xfrm>
          <a:prstGeom prst="curvedConnector4">
            <a:avLst>
              <a:gd name="adj1" fmla="val -475003"/>
              <a:gd name="adj2" fmla="val 9878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A34912A-121E-F746-6A60-21B815CB062D}"/>
              </a:ext>
            </a:extLst>
          </p:cNvPr>
          <p:cNvSpPr txBox="1"/>
          <p:nvPr/>
        </p:nvSpPr>
        <p:spPr>
          <a:xfrm>
            <a:off x="320841" y="286116"/>
            <a:ext cx="6801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use your processor to move your motors?</a:t>
            </a:r>
            <a:endParaRPr lang="ja-JP" altLang="en-US" dirty="0"/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94A504B0-4FE1-EDE6-A221-B9AB013F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405"/>
          <a:stretch>
            <a:fillRect/>
          </a:stretch>
        </p:blipFill>
        <p:spPr>
          <a:xfrm>
            <a:off x="4725807" y="1438506"/>
            <a:ext cx="5770313" cy="2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98BE27-762F-6C45-E78D-4A4B9E42A390}"/>
              </a:ext>
            </a:extLst>
          </p:cNvPr>
          <p:cNvSpPr txBox="1"/>
          <p:nvPr/>
        </p:nvSpPr>
        <p:spPr>
          <a:xfrm>
            <a:off x="133350" y="218242"/>
            <a:ext cx="6572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find where the ball is? How do you read the data from the ball detection sensors or camera?</a:t>
            </a:r>
            <a:endParaRPr lang="en-US" altLang="ja-JP" b="0" dirty="0">
              <a:effectLst/>
            </a:endParaRP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0AA41827-447F-3705-2F8A-47D022B327E3}"/>
              </a:ext>
            </a:extLst>
          </p:cNvPr>
          <p:cNvSpPr/>
          <p:nvPr/>
        </p:nvSpPr>
        <p:spPr>
          <a:xfrm>
            <a:off x="1663796" y="11978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27A60A9D-12A4-07ED-90F9-F92912B72234}"/>
              </a:ext>
            </a:extLst>
          </p:cNvPr>
          <p:cNvSpPr/>
          <p:nvPr/>
        </p:nvSpPr>
        <p:spPr>
          <a:xfrm>
            <a:off x="1679838" y="236888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analog value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A4DE26A8-89D7-6AF0-CA09-60184FE2BFE5}"/>
              </a:ext>
            </a:extLst>
          </p:cNvPr>
          <p:cNvSpPr/>
          <p:nvPr/>
        </p:nvSpPr>
        <p:spPr>
          <a:xfrm>
            <a:off x="1695880" y="3535947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Vector composition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50D580D4-0EDB-F6B3-84A8-0BC5381AC090}"/>
              </a:ext>
            </a:extLst>
          </p:cNvPr>
          <p:cNvSpPr/>
          <p:nvPr/>
        </p:nvSpPr>
        <p:spPr>
          <a:xfrm>
            <a:off x="1711922" y="5804568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74277884-CF48-FC2D-362D-908B7736B8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2746638" y="2208463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C980E773-78F0-D04A-7399-047BDC34914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2764686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7BDE618-4B41-86ED-DC8A-21AA9C9C584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2796436" y="4528886"/>
            <a:ext cx="256673" cy="33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C7589E4C-41EF-ABDE-0798-BCD9501681B6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 flipV="1">
            <a:off x="4134280" y="2802021"/>
            <a:ext cx="32084" cy="3435684"/>
          </a:xfrm>
          <a:prstGeom prst="curvedConnector3">
            <a:avLst>
              <a:gd name="adj1" fmla="val -7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2D7A246D-D196-732B-3F14-55672A3224BC}"/>
              </a:ext>
            </a:extLst>
          </p:cNvPr>
          <p:cNvSpPr/>
          <p:nvPr/>
        </p:nvSpPr>
        <p:spPr>
          <a:xfrm>
            <a:off x="1699222" y="465889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ball angle</a:t>
            </a:r>
            <a:endParaRPr kumimoji="0" lang="ja-JP" altLang="ja-JP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7D69ADD0-3CF3-409F-3E81-4DEA609C1C82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2793093" y="5658518"/>
            <a:ext cx="27940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5D4E0B-9591-152B-788B-D95B2F506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47898" r="53073" b="2703"/>
          <a:stretch>
            <a:fillRect/>
          </a:stretch>
        </p:blipFill>
        <p:spPr bwMode="auto">
          <a:xfrm>
            <a:off x="6640190" y="480255"/>
            <a:ext cx="4773983" cy="62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5B3C1CB-6095-3304-51A2-E37F71308AD4}"/>
              </a:ext>
            </a:extLst>
          </p:cNvPr>
          <p:cNvSpPr/>
          <p:nvPr/>
        </p:nvSpPr>
        <p:spPr>
          <a:xfrm>
            <a:off x="1663796" y="1197810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55222109-9167-86A6-72F3-F14BFE7E3EE4}"/>
              </a:ext>
            </a:extLst>
          </p:cNvPr>
          <p:cNvSpPr/>
          <p:nvPr/>
        </p:nvSpPr>
        <p:spPr>
          <a:xfrm>
            <a:off x="1679838" y="2368884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  </a:t>
            </a: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57B19FB8-7ECD-EC74-A75C-01C56203162A}"/>
              </a:ext>
            </a:extLst>
          </p:cNvPr>
          <p:cNvSpPr/>
          <p:nvPr/>
        </p:nvSpPr>
        <p:spPr>
          <a:xfrm>
            <a:off x="1695880" y="3535947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Moves according to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F8A37CE-A10F-6CF5-2503-5F3435F777F1}"/>
              </a:ext>
            </a:extLst>
          </p:cNvPr>
          <p:cNvSpPr/>
          <p:nvPr/>
        </p:nvSpPr>
        <p:spPr>
          <a:xfrm>
            <a:off x="1711922" y="5804568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CC813C1-C82A-EC4A-399C-0C14C32D367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791332" y="2208463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3E32E55E-4DA6-D2EC-3020-BF59B16D1C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09380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58C23A9-45E4-DEEF-C044-BE230D9978A3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2818783" y="4509881"/>
            <a:ext cx="256672" cy="4135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ADCC710-BE73-AA9E-49A2-211A4FC2AB91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815440" y="5636171"/>
            <a:ext cx="279400" cy="5739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012886-CC28-A5D7-4518-C1D1FB9D27FF}"/>
              </a:ext>
            </a:extLst>
          </p:cNvPr>
          <p:cNvSpPr txBox="1"/>
          <p:nvPr/>
        </p:nvSpPr>
        <p:spPr>
          <a:xfrm>
            <a:off x="580571" y="122080"/>
            <a:ext cx="982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algorithm work to catch the ball? Is there a difference between your robots in how they move towards the ball? Explain the differences.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1417A9-0417-8F53-E08D-2E021B90FE87}"/>
              </a:ext>
            </a:extLst>
          </p:cNvPr>
          <p:cNvSpPr txBox="1"/>
          <p:nvPr/>
        </p:nvSpPr>
        <p:spPr>
          <a:xfrm>
            <a:off x="2181726" y="739882"/>
            <a:ext cx="151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Attacker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BF2E95-6024-A66D-6594-9200D7BD56D5}"/>
              </a:ext>
            </a:extLst>
          </p:cNvPr>
          <p:cNvSpPr txBox="1"/>
          <p:nvPr/>
        </p:nvSpPr>
        <p:spPr>
          <a:xfrm>
            <a:off x="7623629" y="717992"/>
            <a:ext cx="207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Goalkeeper</a:t>
            </a:r>
            <a:endParaRPr kumimoji="1" lang="ja-JP" altLang="en-US" sz="2400" b="1" dirty="0"/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D5C6A561-2F37-3196-16AD-8E1AA3B00CAE}"/>
              </a:ext>
            </a:extLst>
          </p:cNvPr>
          <p:cNvSpPr/>
          <p:nvPr/>
        </p:nvSpPr>
        <p:spPr>
          <a:xfrm>
            <a:off x="1491920" y="4637505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Is the ball in the ball capture zone 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E7318D60-195E-21AC-453D-7616158C2921}"/>
              </a:ext>
            </a:extLst>
          </p:cNvPr>
          <p:cNvSpPr/>
          <p:nvPr/>
        </p:nvSpPr>
        <p:spPr>
          <a:xfrm>
            <a:off x="4510113" y="4648198"/>
            <a:ext cx="1818116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Kick the ball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17BAAF1E-39A7-8531-6892-E64B3422C6F4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4425271" y="5081335"/>
            <a:ext cx="84842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74B78493-6463-14D1-F736-8C339C1B561D}"/>
              </a:ext>
            </a:extLst>
          </p:cNvPr>
          <p:cNvCxnSpPr>
            <a:cxnSpLocks/>
            <a:stCxn id="25" idx="2"/>
            <a:endCxn id="7" idx="3"/>
          </p:cNvCxnSpPr>
          <p:nvPr/>
        </p:nvCxnSpPr>
        <p:spPr>
          <a:xfrm rot="5400000">
            <a:off x="4475846" y="5294379"/>
            <a:ext cx="723233" cy="116341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E4CF1CFD-77AE-5484-BA74-2ADBA2798567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1679838" y="2802021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3BE8FF-0FBC-4C15-A7B9-A8CB9C3D6286}"/>
              </a:ext>
            </a:extLst>
          </p:cNvPr>
          <p:cNvSpPr txBox="1"/>
          <p:nvPr/>
        </p:nvSpPr>
        <p:spPr>
          <a:xfrm>
            <a:off x="4207658" y="4648198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D95A44-AD9C-CB9C-2273-DA6BBCC0C3FD}"/>
              </a:ext>
            </a:extLst>
          </p:cNvPr>
          <p:cNvSpPr txBox="1"/>
          <p:nvPr/>
        </p:nvSpPr>
        <p:spPr>
          <a:xfrm>
            <a:off x="3124348" y="5435236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7CFC62C0-D78B-3924-1B2B-39726630337A}"/>
              </a:ext>
            </a:extLst>
          </p:cNvPr>
          <p:cNvSpPr/>
          <p:nvPr/>
        </p:nvSpPr>
        <p:spPr>
          <a:xfrm>
            <a:off x="7241059" y="1262888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2" name="フローチャート: 処理 51">
            <a:extLst>
              <a:ext uri="{FF2B5EF4-FFF2-40B4-BE49-F238E27FC236}">
                <a16:creationId xmlns:a16="http://schemas.microsoft.com/office/drawing/2014/main" id="{70DD6408-9BC1-DAD3-8B6F-DC9E17B98B96}"/>
              </a:ext>
            </a:extLst>
          </p:cNvPr>
          <p:cNvSpPr/>
          <p:nvPr/>
        </p:nvSpPr>
        <p:spPr>
          <a:xfrm>
            <a:off x="7257101" y="2433962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rgbClr val="1F1F1F"/>
                </a:solidFill>
                <a:latin typeface="Arial Unicode MS"/>
                <a:ea typeface="inherit"/>
              </a:rPr>
              <a:t>  Line tracing</a:t>
            </a:r>
            <a:endParaRPr kumimoji="0" lang="ja-JP" altLang="ja-JP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フローチャート: 処理 52">
            <a:extLst>
              <a:ext uri="{FF2B5EF4-FFF2-40B4-BE49-F238E27FC236}">
                <a16:creationId xmlns:a16="http://schemas.microsoft.com/office/drawing/2014/main" id="{0313EE03-4F0A-EFBC-8052-2BA25A8351C4}"/>
              </a:ext>
            </a:extLst>
          </p:cNvPr>
          <p:cNvSpPr/>
          <p:nvPr/>
        </p:nvSpPr>
        <p:spPr>
          <a:xfrm>
            <a:off x="7273143" y="3601025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</a:t>
            </a: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ball angle and the goal angle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フローチャート: 代替処理 53">
            <a:extLst>
              <a:ext uri="{FF2B5EF4-FFF2-40B4-BE49-F238E27FC236}">
                <a16:creationId xmlns:a16="http://schemas.microsoft.com/office/drawing/2014/main" id="{C6C93255-9A76-DB23-F414-3F9077A9063A}"/>
              </a:ext>
            </a:extLst>
          </p:cNvPr>
          <p:cNvSpPr/>
          <p:nvPr/>
        </p:nvSpPr>
        <p:spPr>
          <a:xfrm>
            <a:off x="7289185" y="5869646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0C42EAA6-D379-CA16-6A6C-A820F7F131D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8368595" y="2273541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C486BA6D-DACF-F828-0556-AE5AE22D877F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rot="16200000" flipH="1">
            <a:off x="8386643" y="3442609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329A6865-F2B5-7287-C31E-E26F6440175B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 rot="16200000" flipH="1">
            <a:off x="8412879" y="4599478"/>
            <a:ext cx="272378" cy="802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9D9F2351-AB5F-D453-43FC-64215C727919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 rot="16200000" flipH="1">
            <a:off x="8425242" y="5733787"/>
            <a:ext cx="263695" cy="802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E11564D4-800F-DBF5-71BF-AF04CC758BCD}"/>
              </a:ext>
            </a:extLst>
          </p:cNvPr>
          <p:cNvSpPr/>
          <p:nvPr/>
        </p:nvSpPr>
        <p:spPr>
          <a:xfrm>
            <a:off x="7273141" y="4739677"/>
            <a:ext cx="2559873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Move along those lines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EBD19548-19DF-EFA5-27D0-2513A4A8FA6C}"/>
              </a:ext>
            </a:extLst>
          </p:cNvPr>
          <p:cNvCxnSpPr>
            <a:cxnSpLocks/>
            <a:stCxn id="54" idx="1"/>
            <a:endCxn id="52" idx="1"/>
          </p:cNvCxnSpPr>
          <p:nvPr/>
        </p:nvCxnSpPr>
        <p:spPr>
          <a:xfrm rot="10800000">
            <a:off x="7257101" y="2867099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4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974EBB11-686D-D67A-F916-E5DA18434C61}"/>
              </a:ext>
            </a:extLst>
          </p:cNvPr>
          <p:cNvSpPr/>
          <p:nvPr/>
        </p:nvSpPr>
        <p:spPr>
          <a:xfrm>
            <a:off x="1663796" y="11978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F219D14-1AA3-9F20-BC2B-F7CEA72051DA}"/>
              </a:ext>
            </a:extLst>
          </p:cNvPr>
          <p:cNvSpPr/>
          <p:nvPr/>
        </p:nvSpPr>
        <p:spPr>
          <a:xfrm>
            <a:off x="1679838" y="236888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Calculate the court angle</a:t>
            </a:r>
            <a:endParaRPr kumimoji="0" lang="ja-JP" altLang="ja-JP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538F280-BD70-E6EF-F636-055B48517DA0}"/>
              </a:ext>
            </a:extLst>
          </p:cNvPr>
          <p:cNvSpPr/>
          <p:nvPr/>
        </p:nvSpPr>
        <p:spPr>
          <a:xfrm>
            <a:off x="1711922" y="58481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08B7A316-EB49-1674-3C1F-4DC4AD4E10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746638" y="2208463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BC903B75-2933-AADF-7164-A75B32085D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764686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AA83857-A77C-B8AB-2F0C-7E767937AFEB}"/>
              </a:ext>
            </a:extLst>
          </p:cNvPr>
          <p:cNvSpPr/>
          <p:nvPr/>
        </p:nvSpPr>
        <p:spPr>
          <a:xfrm>
            <a:off x="1711922" y="4707398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Move towards the center of the court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D57CA334-C32A-B97D-CEE2-9B25A7D9F766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2801924" y="5710891"/>
            <a:ext cx="274438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C032ACDA-E5F4-1CDB-516E-997381F004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6257" y="4552638"/>
            <a:ext cx="303652" cy="586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69A40D62-0BD6-04EE-9783-309C03EFCBE6}"/>
              </a:ext>
            </a:extLst>
          </p:cNvPr>
          <p:cNvSpPr/>
          <p:nvPr/>
        </p:nvSpPr>
        <p:spPr>
          <a:xfrm>
            <a:off x="1450626" y="3516083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Did the line sensor react</a:t>
            </a:r>
            <a:endParaRPr kumimoji="0" lang="ja-JP" altLang="ja-JP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7FB2ED39-F110-7FC1-FFDB-B7FA9B1B328A}"/>
              </a:ext>
            </a:extLst>
          </p:cNvPr>
          <p:cNvSpPr/>
          <p:nvPr/>
        </p:nvSpPr>
        <p:spPr>
          <a:xfrm>
            <a:off x="4468818" y="3526776"/>
            <a:ext cx="2154075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ja-JP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Move as usual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970409D1-805A-958E-6F16-94427F60F8D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383977" y="3959913"/>
            <a:ext cx="84841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494DE380-41C9-2844-F046-C35EE0E24B57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4482368" y="4077046"/>
            <a:ext cx="747485" cy="137949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B5221F-A2D5-DE3E-D7E4-8E1144668780}"/>
              </a:ext>
            </a:extLst>
          </p:cNvPr>
          <p:cNvSpPr txBox="1"/>
          <p:nvPr/>
        </p:nvSpPr>
        <p:spPr>
          <a:xfrm>
            <a:off x="4166364" y="3526776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C77144-F7FD-7520-7B41-74ABB0098FE3}"/>
              </a:ext>
            </a:extLst>
          </p:cNvPr>
          <p:cNvSpPr txBox="1"/>
          <p:nvPr/>
        </p:nvSpPr>
        <p:spPr>
          <a:xfrm>
            <a:off x="3083054" y="4313814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F125B0B7-57D8-74E0-EA79-88B1C3250D43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1679838" y="2802021"/>
            <a:ext cx="32084" cy="3479226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6E35FBF2-DA04-6589-26BD-E717DB45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09" y="712220"/>
            <a:ext cx="4874837" cy="5647453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33A36B6-D1BF-4B1E-23F6-2C011A27DF8C}"/>
              </a:ext>
            </a:extLst>
          </p:cNvPr>
          <p:cNvSpPr txBox="1"/>
          <p:nvPr/>
        </p:nvSpPr>
        <p:spPr>
          <a:xfrm>
            <a:off x="35054" y="63595"/>
            <a:ext cx="11394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robot find the lines to stay inside the field? What algorithms do you use to avoid going out of bounds?</a:t>
            </a:r>
            <a:endParaRPr lang="en-US" altLang="ja-JP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152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 Unicode MS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1</cp:revision>
  <dcterms:created xsi:type="dcterms:W3CDTF">2025-07-07T17:00:26Z</dcterms:created>
  <dcterms:modified xsi:type="dcterms:W3CDTF">2025-07-08T08:30:31Z</dcterms:modified>
</cp:coreProperties>
</file>