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1" autoAdjust="0"/>
    <p:restoredTop sz="94660"/>
  </p:normalViewPr>
  <p:slideViewPr>
    <p:cSldViewPr snapToGrid="0">
      <p:cViewPr varScale="1">
        <p:scale>
          <a:sx n="66" d="100"/>
          <a:sy n="66" d="100"/>
        </p:scale>
        <p:origin x="10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5F58E12-90B0-0DF9-8A55-D24F255CBD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06B2F1C-BD13-9793-A595-6013F5749B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4FAA2AD-1BA7-3370-1C6E-4531DC565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C12ED-11E7-423B-AA47-B943A942550B}" type="datetimeFigureOut">
              <a:rPr kumimoji="1" lang="ja-JP" altLang="en-US" smtClean="0"/>
              <a:t>2025/7/5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41F602F-2265-9B8A-2D83-FE3FA829A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EABBEDB-506C-FABB-8746-D594DF1DE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EF29D-D0B2-4AF0-B198-8E6B1C2A89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7784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43E97C-C3BF-0A48-047C-14F93EF5B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ED7C14F-0667-4EDA-453F-A13411E588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4B1BB55-EB20-A172-5F56-61B249692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C12ED-11E7-423B-AA47-B943A942550B}" type="datetimeFigureOut">
              <a:rPr kumimoji="1" lang="ja-JP" altLang="en-US" smtClean="0"/>
              <a:t>2025/7/5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329394A-8DEB-5E54-3184-105E4C693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64EE676-632D-5E58-C4EA-A346707CD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EF29D-D0B2-4AF0-B198-8E6B1C2A89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3389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BF89247-7FF9-803C-0872-0001850E71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DA53B78-F66E-0922-EC16-4BA7B9D1D2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A8F7E15-6192-33DB-4270-C8D59A038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C12ED-11E7-423B-AA47-B943A942550B}" type="datetimeFigureOut">
              <a:rPr kumimoji="1" lang="ja-JP" altLang="en-US" smtClean="0"/>
              <a:t>2025/7/5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B1DD8B0-5365-B109-C7EE-4B3A9382F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F01FA78-A46F-48C0-49E4-BD222584D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EF29D-D0B2-4AF0-B198-8E6B1C2A89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622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8983FEC-EE0B-060D-6B8E-3B1D1144D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096DCDC-A449-DFA4-4CAF-263AD52471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F9B2FC9-6F42-1CB4-023A-C0FED7C1C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C12ED-11E7-423B-AA47-B943A942550B}" type="datetimeFigureOut">
              <a:rPr kumimoji="1" lang="ja-JP" altLang="en-US" smtClean="0"/>
              <a:t>2025/7/5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BE6A72F-9626-4BD1-170D-E4B8929CA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69E111D-222C-2036-364B-414000EF6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EF29D-D0B2-4AF0-B198-8E6B1C2A89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0704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3D1A43-CD54-F530-457F-5F366950F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4D11EA7-F9E5-C0CA-C9CE-AFDA6F103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ED77733-2B52-DC7E-24FA-132FAB4CD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C12ED-11E7-423B-AA47-B943A942550B}" type="datetimeFigureOut">
              <a:rPr kumimoji="1" lang="ja-JP" altLang="en-US" smtClean="0"/>
              <a:t>2025/7/5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1A1863C-B424-0A4F-50D0-3DC6D9935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3D3F788-FC99-D4E0-1626-123256C85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EF29D-D0B2-4AF0-B198-8E6B1C2A89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6037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3660F74-67AA-950D-26F5-D60A455A2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885C13A-9670-C3F0-BE36-55D3CEBDED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F6ED07E-B02A-41BC-AA86-E61D82E343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EE6EB8E-2548-0275-B742-FC921C8A1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C12ED-11E7-423B-AA47-B943A942550B}" type="datetimeFigureOut">
              <a:rPr kumimoji="1" lang="ja-JP" altLang="en-US" smtClean="0"/>
              <a:t>2025/7/5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8E6F89D-DEFC-FBC2-85E6-D43D05A60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075CF4E-FAB7-DA74-B4CE-E4E9A4D6A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EF29D-D0B2-4AF0-B198-8E6B1C2A89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8439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C3348D-2B8C-6AC5-917E-BF59F553C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97A03AA-3C0C-73A0-47E4-F9439EFDFB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74C1BD9-0EA1-A990-7B43-0AAB62FB2B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F2384AF-FC94-1B3E-969C-5165239156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FE2D66B-574D-6122-D8D8-3D81E3CE36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A8939FB-D5D0-3982-5C10-432A0CE2A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C12ED-11E7-423B-AA47-B943A942550B}" type="datetimeFigureOut">
              <a:rPr kumimoji="1" lang="ja-JP" altLang="en-US" smtClean="0"/>
              <a:t>2025/7/5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930E3C1-67DD-3FC1-0D40-DFAF59FD6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C6D682E-38D2-28A8-0FFF-23D369EF6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EF29D-D0B2-4AF0-B198-8E6B1C2A89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1050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A9C2C5-5448-F9B0-7752-32BC174D5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D3BE652-24CA-C05C-B39F-F6FFEEFDB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C12ED-11E7-423B-AA47-B943A942550B}" type="datetimeFigureOut">
              <a:rPr kumimoji="1" lang="ja-JP" altLang="en-US" smtClean="0"/>
              <a:t>2025/7/5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D5FD0B8-1081-0B7B-D9C0-B76BFE9A6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0C17CE4-0E36-19D3-6816-1507FD7B3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EF29D-D0B2-4AF0-B198-8E6B1C2A89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7311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BBA4A44-61B8-1897-8DA6-6ECF0744E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C12ED-11E7-423B-AA47-B943A942550B}" type="datetimeFigureOut">
              <a:rPr kumimoji="1" lang="ja-JP" altLang="en-US" smtClean="0"/>
              <a:t>2025/7/5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A3B9E3D-A1BC-BFB9-40AA-9E207CBAB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291DE11-30EB-2E42-C7F1-4AF1CAC02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EF29D-D0B2-4AF0-B198-8E6B1C2A89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7777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4413728-0B0D-B52C-8933-84CC86C72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5C5E201-C95D-A4CE-49E7-F8B4A6EEA0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C967E00-D2F6-6787-42DB-B9DBEEA303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0982C14-67D5-379A-BD95-6A5939AC0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C12ED-11E7-423B-AA47-B943A942550B}" type="datetimeFigureOut">
              <a:rPr kumimoji="1" lang="ja-JP" altLang="en-US" smtClean="0"/>
              <a:t>2025/7/5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BF9C030-63F9-E1B9-6EEC-C976E4A1A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247E43D-A192-852E-9D0F-7D8DC014B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EF29D-D0B2-4AF0-B198-8E6B1C2A89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4224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CF63E8C-E9AB-E17E-FF72-7F216BD46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52BB9199-7475-87EA-9F03-6E25B2DA28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1455D0F-7052-92AC-51E7-1EE5DD7F84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C5B479E-D76A-94C2-8EFD-C8517A0E7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C12ED-11E7-423B-AA47-B943A942550B}" type="datetimeFigureOut">
              <a:rPr kumimoji="1" lang="ja-JP" altLang="en-US" smtClean="0"/>
              <a:t>2025/7/5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16AA5DA-0F0C-BFF5-48B1-66A8922EE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6D173E0-ECA6-2A32-C739-D7024B41C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EF29D-D0B2-4AF0-B198-8E6B1C2A89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061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49FBA6A1-2CFA-5D51-24A1-5D1667862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ADD0A63-A2B9-4D9A-399A-F78D82FC1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06BA0CC-223F-C2FB-451E-46875C8037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0C12ED-11E7-423B-AA47-B943A942550B}" type="datetimeFigureOut">
              <a:rPr kumimoji="1" lang="ja-JP" altLang="en-US" smtClean="0"/>
              <a:t>2025/7/5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112AF64-DDEC-D296-653A-FD97CA9829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82A9855-B4FB-6B4C-C3C5-4419B81BFA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E1EF29D-D0B2-4AF0-B198-8E6B1C2A89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3956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EE482E5-9E3D-CCF6-5443-F21D2C803056}"/>
              </a:ext>
            </a:extLst>
          </p:cNvPr>
          <p:cNvSpPr txBox="1"/>
          <p:nvPr/>
        </p:nvSpPr>
        <p:spPr>
          <a:xfrm>
            <a:off x="123192" y="97844"/>
            <a:ext cx="17722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b="1" dirty="0"/>
              <a:t>Software</a:t>
            </a:r>
            <a:endParaRPr kumimoji="1" lang="ja-JP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207741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201C40-3E39-C54B-4EB6-A9A6726FC0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6502F8F-E186-9491-47ED-FE3FE70B5B33}"/>
              </a:ext>
            </a:extLst>
          </p:cNvPr>
          <p:cNvSpPr txBox="1"/>
          <p:nvPr/>
        </p:nvSpPr>
        <p:spPr>
          <a:xfrm>
            <a:off x="123192" y="97844"/>
            <a:ext cx="17722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b="1" dirty="0"/>
              <a:t>Software</a:t>
            </a:r>
            <a:endParaRPr kumimoji="1" lang="ja-JP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953112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EB19CD-9D6B-F406-49BE-8E45C66AAF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667D9E0-5637-F6E2-E440-D719D3E0EA33}"/>
              </a:ext>
            </a:extLst>
          </p:cNvPr>
          <p:cNvSpPr txBox="1"/>
          <p:nvPr/>
        </p:nvSpPr>
        <p:spPr>
          <a:xfrm>
            <a:off x="123192" y="97844"/>
            <a:ext cx="17722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b="1" dirty="0"/>
              <a:t>Software</a:t>
            </a:r>
            <a:endParaRPr kumimoji="1" lang="ja-JP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6365461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ワイド画面</PresentationFormat>
  <Paragraphs>3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こうき すえひろ</dc:creator>
  <cp:lastModifiedBy>こうき すえひろ</cp:lastModifiedBy>
  <cp:revision>2</cp:revision>
  <dcterms:created xsi:type="dcterms:W3CDTF">2025-07-05T13:49:39Z</dcterms:created>
  <dcterms:modified xsi:type="dcterms:W3CDTF">2025-07-05T14:06:01Z</dcterms:modified>
</cp:coreProperties>
</file>