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4DDF13-E54C-7386-8BAD-40AAD9EFA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FE581D-E873-CEF6-9080-6215ACB28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1FC23B-92B5-6FDA-1CCD-05E212A2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10A16F-E93A-7529-67EA-970DE1688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136D50-E203-E906-F33C-6361EDE9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4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BC128-518F-AB3E-8DDA-1F990867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2EF828-2AFC-C188-E842-8A9EA9DEE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36C955-CC38-10CB-62C6-7CFB8A1F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CC26AF-8B19-CE0D-4139-93056CA2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4027E2-C11A-6494-8481-47A06772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87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DCB9C29-E1B7-E7C8-A78C-A05D757D5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4214BF-4EFB-2214-22A6-42D23867B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F87A9A-3832-5142-B2E9-DBE451CB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F73FE3-58DB-0DC7-580A-CF7E8AD3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71DD4B-65ED-68FB-740B-14C09D29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804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199DB9-AD30-217C-184D-3FE9B630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7C2F0A-D857-6DE0-C204-9CAD7106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27500E-D9CE-1090-D461-9E9BA4FC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5948AD-93E1-BEF8-82D8-E2B407655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0C33F6-9C32-38DF-F4E1-F3C6433A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128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EB0DB2-247B-7457-486D-5972BC07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E12BF2-FF29-16CE-F8A1-1C984B45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07F964-C1C8-ACF1-CE23-E2A4EE57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CEC76-1E72-7B5E-45C5-F0BA6345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F6B09-0AA1-A13E-EE09-C9F645D7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14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F7442-7E97-F597-FF01-4F7791A8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73D2B5-A54E-070A-C7A3-03F5D0519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097A7F-4A54-14A7-C629-167AF8450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58CB54-0188-F9E2-D0CF-CA86D8C5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639B7F-6434-E248-7EF1-694A0656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6E3727-61C9-44B7-9065-007A3654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59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316B28-9B79-9393-0AEE-FE20C483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68C93D-F6B4-84A1-5620-799BF241E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DD2751-FDD0-6C28-BD8A-3A399B159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69C5A3-01D3-1315-8B78-23D93CFE4C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30AE96-9B8F-514A-2B18-0BB879EF3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CF6CCC-19B2-F6E5-81E2-F7ABBF27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0DE4FD-0A20-52F5-2F5A-A53A14E0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41D0EE-C60D-BAA3-4FE1-D2AED70F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43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5AA27-2E3A-F512-9475-79A2D4C9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ED68FA-C312-FD39-507E-D994F2D8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9A84DE-E5D5-0331-EFBD-D34D4EA6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3DEE14-FD97-456A-396F-9BA8CEA5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69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C53E60-1ADD-94DB-B8DF-CE5BFDB6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922E3B-0F10-B8A5-1ACC-0EEA12D0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9ECB4F-F653-23DB-7ABD-EEB39902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41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5CBD81-B531-B01A-AC24-492FBFAC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651068-7264-55B4-1243-AD9D2E76C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3611B4-76B9-D7E5-65B2-E8602EB84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68E240-F04D-4AC2-7669-57DEF27F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6DA0CE-388A-536E-3291-7E75821B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46F5FB-6F3B-FBEB-8582-A24B4BD8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57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7AB688-BB36-8C87-A727-D4C8FB37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E887F86-90B8-3B3B-C742-D94336C9C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798C7E-65D5-0DBC-A98D-EF397E723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DF3A74-B761-289B-4F05-1CA5AC90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EBE9F-9059-484C-B0B2-1AEDFC02F443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038810-3A9A-8F21-8B35-BE15E23D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C2DA5F-299D-EFEA-56EE-C4F3391D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77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319C0A-7711-8D90-60E9-D5AA6E44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600A0C-495B-FFE2-37D5-54ECF7E2C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97B80-D6B4-967F-3627-27CAE80C0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DEBE9F-9059-484C-B0B2-1AEDFC02F443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4EB6EC-8B26-A643-82F0-4D8444E2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0D13B5-6B44-7167-A6D4-ABC7B16BB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11A96-0C12-4E3F-A603-3E1B558082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19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7EF5E6-7665-8DCB-D83C-4CAB0FC333CC}"/>
              </a:ext>
            </a:extLst>
          </p:cNvPr>
          <p:cNvSpPr/>
          <p:nvPr/>
        </p:nvSpPr>
        <p:spPr>
          <a:xfrm>
            <a:off x="350522" y="1483114"/>
            <a:ext cx="5334000" cy="495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回路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C8DE4A6-26C7-BA12-A754-5B4A28962EC2}"/>
              </a:ext>
            </a:extLst>
          </p:cNvPr>
          <p:cNvSpPr/>
          <p:nvPr/>
        </p:nvSpPr>
        <p:spPr>
          <a:xfrm>
            <a:off x="4813617" y="421886"/>
            <a:ext cx="2981325" cy="2095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写真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811119-826D-E37A-A63E-E6E037B4B309}"/>
              </a:ext>
            </a:extLst>
          </p:cNvPr>
          <p:cNvSpPr txBox="1"/>
          <p:nvPr/>
        </p:nvSpPr>
        <p:spPr>
          <a:xfrm>
            <a:off x="6096000" y="3745249"/>
            <a:ext cx="67026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5.0V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C8F1BF0-F0A9-9D32-8BE6-8AC4C20B6D1A}"/>
              </a:ext>
            </a:extLst>
          </p:cNvPr>
          <p:cNvSpPr txBox="1"/>
          <p:nvPr/>
        </p:nvSpPr>
        <p:spPr>
          <a:xfrm rot="10800000" flipH="1" flipV="1">
            <a:off x="201212" y="0"/>
            <a:ext cx="4612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600" dirty="0"/>
              <a:t>camera</a:t>
            </a:r>
            <a:endParaRPr kumimoji="1" lang="ja-JP" altLang="en-US" sz="6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7C0E257-15C2-502D-35A1-1F76BA1F9AC6}"/>
              </a:ext>
            </a:extLst>
          </p:cNvPr>
          <p:cNvSpPr txBox="1"/>
          <p:nvPr/>
        </p:nvSpPr>
        <p:spPr>
          <a:xfrm>
            <a:off x="2767100" y="946416"/>
            <a:ext cx="2211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Hardware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3795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266B4A0-A990-AD5D-9554-441369C864D3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5426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61F1E-C00D-1197-EEFC-C1C7FCD25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1348A3E-BB42-D6CB-CB23-F33388C33FEF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860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0CEBE-FAAD-3A56-AA9D-BCDB8ED9B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2F3020-4070-5EF4-450B-494EE25F9650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2516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15D75-389C-F4BF-63D5-74962DF8F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AF357D-B846-A8BD-095B-32872AD68D23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0143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D7F6E-7241-CD4C-D011-DFCF536DA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2F173A-0C25-698B-138F-5C6C79DBF325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2878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FA1E7-347B-EBC4-2056-22B9F1690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DF87E1-5BC6-F773-5028-E0699373422C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6495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8C397-78B5-0803-455B-801283A42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8E1634-64DE-4C60-8310-B3E99DE5C853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2550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ワイド画面</PresentationFormat>
  <Paragraphs>12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こうき すえひろ</dc:creator>
  <cp:lastModifiedBy>こうき すえひろ</cp:lastModifiedBy>
  <cp:revision>1</cp:revision>
  <dcterms:created xsi:type="dcterms:W3CDTF">2025-07-05T13:45:23Z</dcterms:created>
  <dcterms:modified xsi:type="dcterms:W3CDTF">2025-07-05T13:46:14Z</dcterms:modified>
</cp:coreProperties>
</file>