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4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こうき すえひろ" userId="b0e17d1764f68991" providerId="LiveId" clId="{4DBB5455-EA93-4379-91CD-F3C515A89196}"/>
    <pc:docChg chg="custSel modSld">
      <pc:chgData name="こうき すえひろ" userId="b0e17d1764f68991" providerId="LiveId" clId="{4DBB5455-EA93-4379-91CD-F3C515A89196}" dt="2025-07-05T14:07:00.562" v="18" actId="20577"/>
      <pc:docMkLst>
        <pc:docMk/>
      </pc:docMkLst>
      <pc:sldChg chg="modSp mod">
        <pc:chgData name="こうき すえひろ" userId="b0e17d1764f68991" providerId="LiveId" clId="{4DBB5455-EA93-4379-91CD-F3C515A89196}" dt="2025-07-05T14:07:00.562" v="18" actId="20577"/>
        <pc:sldMkLst>
          <pc:docMk/>
          <pc:sldMk cId="2789938390" sldId="256"/>
        </pc:sldMkLst>
        <pc:spChg chg="mod">
          <ac:chgData name="こうき すえひろ" userId="b0e17d1764f68991" providerId="LiveId" clId="{4DBB5455-EA93-4379-91CD-F3C515A89196}" dt="2025-07-05T14:07:00.562" v="18" actId="20577"/>
          <ac:spMkLst>
            <pc:docMk/>
            <pc:sldMk cId="2789938390" sldId="256"/>
            <ac:spMk id="7" creationId="{1C7CE428-0B93-FCDA-1B04-6827C4BF42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58E12-90B0-0DF9-8A55-D24F255CB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06B2F1C-BD13-9793-A595-6013F5749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FAA2AD-1BA7-3370-1C6E-4531DC56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1F602F-2265-9B8A-2D83-FE3FA829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BBEDB-506C-FABB-8746-D594DF1D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8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3E97C-C3BF-0A48-047C-14F93EF5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ED7C14F-0667-4EDA-453F-A13411E58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B1BB55-EB20-A172-5F56-61B249692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29394A-8DEB-5E54-3184-105E4C693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EE676-632D-5E58-C4EA-A346707C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3389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BF89247-7FF9-803C-0872-0001850E7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DA53B78-F66E-0922-EC16-4BA7B9D1D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8F7E15-6192-33DB-4270-C8D59A038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1DD8B0-5365-B109-C7EE-4B3A9382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01FA78-A46F-48C0-49E4-BD222584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983FEC-EE0B-060D-6B8E-3B1D1144D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096DCDC-A449-DFA4-4CAF-263AD524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9B2FC9-6F42-1CB4-023A-C0FED7C1C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E6A72F-9626-4BD1-170D-E4B8929C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9E111D-222C-2036-364B-414000EF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70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D1A43-CD54-F530-457F-5F366950F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D11EA7-F9E5-C0CA-C9CE-AFDA6F103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D77733-2B52-DC7E-24FA-132FAB4C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A1863C-B424-0A4F-50D0-3DC6D993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D3F788-FC99-D4E0-1626-123256C8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6037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660F74-67AA-950D-26F5-D60A455A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85C13A-9670-C3F0-BE36-55D3CEBDED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6ED07E-B02A-41BC-AA86-E61D82E34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E6EB8E-2548-0275-B742-FC921C8A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E6F89D-DEFC-FBC2-85E6-D43D05A60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75CF4E-FAB7-DA74-B4CE-E4E9A4D6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43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3348D-2B8C-6AC5-917E-BF59F553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7A03AA-3C0C-73A0-47E4-F9439EFDF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4C1BD9-0EA1-A990-7B43-0AAB62FB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2384AF-FC94-1B3E-969C-516523915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E2D66B-574D-6122-D8D8-3D81E3CE36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A8939FB-D5D0-3982-5C10-432A0CE2A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30E3C1-67DD-3FC1-0D40-DFAF59FD6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6D682E-38D2-28A8-0FFF-23D369EF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050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A9C2C5-5448-F9B0-7752-32BC174D5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3BE652-24CA-C05C-B39F-F6FFEEFD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D5FD0B8-1081-0B7B-D9C0-B76BFE9A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C17CE4-0E36-19D3-6816-1507FD7B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7311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BA4A44-61B8-1897-8DA6-6ECF0744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A3B9E3D-A1BC-BFB9-40AA-9E207CBAB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1DE11-30EB-2E42-C7F1-4AF1CAC0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7777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413728-0B0D-B52C-8933-84CC86C72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C5E201-C95D-A4CE-49E7-F8B4A6EEA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967E00-D2F6-6787-42DB-B9DBEEA3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982C14-67D5-379A-BD95-6A5939AC0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F9C030-63F9-E1B9-6EEC-C976E4A1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47E43D-A192-852E-9D0F-7D8DC014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224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F63E8C-E9AB-E17E-FF72-7F216BD46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BB9199-7475-87EA-9F03-6E25B2DA2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1455D0F-7052-92AC-51E7-1EE5DD7F8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B479E-D76A-94C2-8EFD-C8517A0E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6AA5DA-0F0C-BFF5-48B1-66A8922E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D173E0-ECA6-2A32-C739-D7024B41C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6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FBA6A1-2CFA-5D51-24A1-5D1667862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DD0A63-A2B9-4D9A-399A-F78D82FC1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6BA0CC-223F-C2FB-451E-46875C8037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C12ED-11E7-423B-AA47-B943A942550B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112AF64-DDEC-D296-653A-FD97CA982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2A9855-B4FB-6B4C-C3C5-4419B81BF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1EF29D-D0B2-4AF0-B198-8E6B1C2A89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95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C2931C-EEE7-3B8F-BE7A-AC15336E3FA0}"/>
              </a:ext>
            </a:extLst>
          </p:cNvPr>
          <p:cNvSpPr/>
          <p:nvPr/>
        </p:nvSpPr>
        <p:spPr>
          <a:xfrm>
            <a:off x="350522" y="1483114"/>
            <a:ext cx="5334000" cy="495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回路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D506C09-DDF0-9DF1-7DEE-31A9A2844127}"/>
              </a:ext>
            </a:extLst>
          </p:cNvPr>
          <p:cNvSpPr/>
          <p:nvPr/>
        </p:nvSpPr>
        <p:spPr>
          <a:xfrm>
            <a:off x="4813617" y="421886"/>
            <a:ext cx="2981325" cy="209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EF1726-B582-A97A-339D-506BBDC2D753}"/>
              </a:ext>
            </a:extLst>
          </p:cNvPr>
          <p:cNvSpPr txBox="1"/>
          <p:nvPr/>
        </p:nvSpPr>
        <p:spPr>
          <a:xfrm>
            <a:off x="6096000" y="3745249"/>
            <a:ext cx="67026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5.0V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C7CE428-0B93-FCDA-1B04-6827C4BF42FD}"/>
              </a:ext>
            </a:extLst>
          </p:cNvPr>
          <p:cNvSpPr txBox="1"/>
          <p:nvPr/>
        </p:nvSpPr>
        <p:spPr>
          <a:xfrm rot="10800000" flipH="1" flipV="1">
            <a:off x="201212" y="0"/>
            <a:ext cx="46124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600" dirty="0"/>
              <a:t>Dribbler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B7627C-9B9C-D49B-C11E-76CB2D77204D}"/>
              </a:ext>
            </a:extLst>
          </p:cNvPr>
          <p:cNvSpPr txBox="1"/>
          <p:nvPr/>
        </p:nvSpPr>
        <p:spPr>
          <a:xfrm>
            <a:off x="2767100" y="946416"/>
            <a:ext cx="221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Hardware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89938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EE482E5-9E3D-CCF6-5443-F21D2C803056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07741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1C40-3E39-C54B-4EB6-A9A6726F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502F8F-E186-9491-47ED-FE3FE70B5B3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53112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B19CD-9D6B-F406-49BE-8E45C66AA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67D9E0-5637-F6E2-E440-D719D3E0EA3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636546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ワイド画面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1</cp:revision>
  <dcterms:created xsi:type="dcterms:W3CDTF">2025-07-05T13:49:39Z</dcterms:created>
  <dcterms:modified xsi:type="dcterms:W3CDTF">2025-07-05T14:07:02Z</dcterms:modified>
</cp:coreProperties>
</file>