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5329C-A68D-BB34-163E-A915F4AD6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89907-43FE-D169-97EA-9AA2EBFB0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32FB8-0DFA-FCD9-6717-5E829DC1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F1783-6AAD-8BE8-2846-822C2BD4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685AA-8B87-513A-5500-EDA56689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E80B1-9E63-4123-775A-921FE1A1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4A80CE-2C97-EC30-E421-9ABCD60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76A4D-F221-EE65-0328-87BAAEB0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97CFB-AB69-5DE3-3FB0-9F80992F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FB9F0-1186-DB9E-0614-859B5CB3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3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777EAA-5008-4557-2C49-E93EE7F73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1D0C66-167A-61F7-869C-809E2A9C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439E4-42EF-2AD7-74F9-D61FDA0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09E04-C3A9-765A-B982-80126BDF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800296-38DE-501F-245A-4E7CAB4E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4528B-6C7D-6E82-4BAE-3B969E72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EC560-528C-51D8-ED77-4AB6232F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8A367-40D9-2237-2F16-E36D5B5D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09604-8DAD-1EA4-FCA5-E100F404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40AAC-E014-5121-9465-3BAF82FA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3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47A24-5480-3B1E-762C-BA77805B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36A485-4D72-ECB6-A091-AE696C83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E3448-99BE-38EE-CD3A-D1DC468D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9C6D5-D792-2BF0-FD2A-157FA532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0B57B-A761-B46F-E209-6DB0A681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597-292E-C163-EE84-EFFB1E3F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1E7B6-9A8E-4E38-69E4-EADCF80AB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90F856-245D-CEBD-81F2-7F2CC78BA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B79C24-00F9-EF72-1527-8A3EDDE8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3E17E-6E91-F598-1D57-17B35B77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930C2B-5A8B-7E51-8E67-1F216239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DD22C-96F3-4F1F-3155-15347D5B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1AB15-F2EF-F9E8-A81C-17520855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6860E-F4B0-B9A0-BA37-7FE212EA1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09588D-0CEB-064A-DBE1-063FF95D5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2554D3-0D67-93F2-60BE-1ECC2636A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FCA939-939C-3907-AA3C-AE7F1B26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D6A4D3-92A8-AA1B-9CE0-0A9A338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E00442-D6DF-3AFB-5CFB-A06CD85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62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34977-4474-06CA-DCA6-C93E2DB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089F96-D7F2-6C5D-7473-169770A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E84A4E-E5AC-4843-2633-801120BD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DB1C44-3FBE-2BE9-F8BF-2B1076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A9FFF3-CB1B-3DB8-30F5-3C7FE5F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4ACE8E-A6EE-9203-62D3-4A332716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1C1678-81F6-631F-575F-9E11E8D8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E4F0-3D7B-5317-57CC-5A7857B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0D8DB-8158-8C22-0BE2-F3B4345C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84D217-05F1-02EC-41C7-69921B37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AE25D9-99DD-9FCB-616D-ED403A36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932E3E-5D8C-5B70-3860-8D7AE8D2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68C99-E8CD-9D97-6520-39EE40F6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024A3-52A3-CCA1-3B2A-6AD881C6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07D505-4F8E-FB06-899B-FCA9562F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BABC3B-673C-6F32-568B-C7D4950A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C877B-1C7F-2857-CB60-974F80D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1EF54E-44CE-6701-88D4-7E5CD9D7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8024B-2CA4-6693-9542-34686D59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4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D448BE-7712-7126-A510-E330FCD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3C1CB-D51F-F917-56FA-60AA05ED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F8E57-882B-2970-60DF-8078821F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A41AA-8057-4F63-BFF4-2628FCEDA69E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0BFBC-8DA4-C8BB-D8F4-B45B7401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F9E726-9E54-5056-3865-B33C888F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C9C6-E0EB-4E85-9C36-8D7352C7D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492B65-2FC7-8024-2E6B-2429EB54A272}"/>
              </a:ext>
            </a:extLst>
          </p:cNvPr>
          <p:cNvSpPr/>
          <p:nvPr/>
        </p:nvSpPr>
        <p:spPr>
          <a:xfrm>
            <a:off x="350522" y="1483114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F6BA7F-F878-EDE8-49E5-412DEFC0A26A}"/>
              </a:ext>
            </a:extLst>
          </p:cNvPr>
          <p:cNvSpPr/>
          <p:nvPr/>
        </p:nvSpPr>
        <p:spPr>
          <a:xfrm>
            <a:off x="4813617" y="421886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E11762-ABF5-26BD-B843-34E747409086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903E5D-271C-4545-4F34-9CC681F711A1}"/>
              </a:ext>
            </a:extLst>
          </p:cNvPr>
          <p:cNvSpPr txBox="1"/>
          <p:nvPr/>
        </p:nvSpPr>
        <p:spPr>
          <a:xfrm rot="10800000" flipH="1" flipV="1">
            <a:off x="201212" y="0"/>
            <a:ext cx="4612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gyro</a:t>
            </a:r>
            <a:endParaRPr kumimoji="1"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FB7728-E2C9-352B-7B61-57A68FFB06CC}"/>
              </a:ext>
            </a:extLst>
          </p:cNvPr>
          <p:cNvSpPr txBox="1"/>
          <p:nvPr/>
        </p:nvSpPr>
        <p:spPr>
          <a:xfrm>
            <a:off x="2767100" y="946416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49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5432E7-1A0C-6FFD-40D3-F69EF4E342C9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893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AB444-150B-26B8-F1FB-FA3B4CFB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E72D9F-4594-568E-2A06-493F830F825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828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7E9B9-2552-C6BF-32D0-D8ADD1BBF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546FDD-9136-C458-5CFD-24B241A3F0DA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286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AA24A-46D5-7A24-5A44-09F6207A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DF4457-7095-85B5-ABF1-3615D9B11E37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375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B070-8437-9FBB-3D7F-C70CA133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095AD-1DF4-B5FE-EB51-98D1B177F9E2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700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B613-4D30-BD15-E495-685FE519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E8527-4C7B-4535-1D12-4A7C179EFA2E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06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7D87F-8442-EA25-1863-68E98A6C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DA45B3-2A31-FBFD-0327-B27145660D6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989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C19E-C627-819F-07E9-B5EB6F57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F95D1E-0810-BF32-9C65-2E335510299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405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ワイド画面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2025-07-05T13:47:28Z</dcterms:created>
  <dcterms:modified xsi:type="dcterms:W3CDTF">2025-07-05T13:47:55Z</dcterms:modified>
</cp:coreProperties>
</file>