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こうき すえひろ" userId="b0e17d1764f68991" providerId="LiveId" clId="{AE1AA53B-05B4-4B43-9831-5D1DDA20F830}"/>
    <pc:docChg chg="modSld">
      <pc:chgData name="こうき すえひろ" userId="b0e17d1764f68991" providerId="LiveId" clId="{AE1AA53B-05B4-4B43-9831-5D1DDA20F830}" dt="2025-07-08T08:30:22.730" v="28" actId="1037"/>
      <pc:docMkLst>
        <pc:docMk/>
      </pc:docMkLst>
      <pc:sldChg chg="modSp mod">
        <pc:chgData name="こうき すえひろ" userId="b0e17d1764f68991" providerId="LiveId" clId="{AE1AA53B-05B4-4B43-9831-5D1DDA20F830}" dt="2025-07-08T08:29:20.146" v="2" actId="1076"/>
        <pc:sldMkLst>
          <pc:docMk/>
          <pc:sldMk cId="4240672243" sldId="256"/>
        </pc:sldMkLst>
        <pc:picChg chg="mod">
          <ac:chgData name="こうき すえひろ" userId="b0e17d1764f68991" providerId="LiveId" clId="{AE1AA53B-05B4-4B43-9831-5D1DDA20F830}" dt="2025-07-08T08:29:20.146" v="2" actId="1076"/>
          <ac:picMkLst>
            <pc:docMk/>
            <pc:sldMk cId="4240672243" sldId="256"/>
            <ac:picMk id="63" creationId="{94A504B0-4FE1-EDE6-A221-B9AB013F97A6}"/>
          </ac:picMkLst>
        </pc:picChg>
      </pc:sldChg>
      <pc:sldChg chg="modSp">
        <pc:chgData name="こうき すえひろ" userId="b0e17d1764f68991" providerId="LiveId" clId="{AE1AA53B-05B4-4B43-9831-5D1DDA20F830}" dt="2025-07-08T08:29:36.057" v="7" actId="14100"/>
        <pc:sldMkLst>
          <pc:docMk/>
          <pc:sldMk cId="3670751207" sldId="257"/>
        </pc:sldMkLst>
        <pc:picChg chg="mod">
          <ac:chgData name="こうき すえひろ" userId="b0e17d1764f68991" providerId="LiveId" clId="{AE1AA53B-05B4-4B43-9831-5D1DDA20F830}" dt="2025-07-08T08:29:36.057" v="7" actId="14100"/>
          <ac:picMkLst>
            <pc:docMk/>
            <pc:sldMk cId="3670751207" sldId="257"/>
            <ac:picMk id="2052" creationId="{7E5D4E0B-9591-152B-788B-D95B2F506AAE}"/>
          </ac:picMkLst>
        </pc:picChg>
      </pc:sldChg>
      <pc:sldChg chg="modSp mod">
        <pc:chgData name="こうき すえひろ" userId="b0e17d1764f68991" providerId="LiveId" clId="{AE1AA53B-05B4-4B43-9831-5D1DDA20F830}" dt="2025-07-08T08:30:22.730" v="28" actId="1037"/>
        <pc:sldMkLst>
          <pc:docMk/>
          <pc:sldMk cId="2337948562" sldId="258"/>
        </pc:sldMkLst>
        <pc:spChg chg="mod">
          <ac:chgData name="こうき すえひろ" userId="b0e17d1764f68991" providerId="LiveId" clId="{AE1AA53B-05B4-4B43-9831-5D1DDA20F830}" dt="2025-07-08T08:30:22.730" v="28" actId="1037"/>
          <ac:spMkLst>
            <pc:docMk/>
            <pc:sldMk cId="2337948562" sldId="258"/>
            <ac:spMk id="17" creationId="{3FBF2E95-6024-A66D-6594-9200D7BD56D5}"/>
          </ac:spMkLst>
        </pc:spChg>
      </pc:sldChg>
      <pc:sldChg chg="modSp mod">
        <pc:chgData name="こうき すえひろ" userId="b0e17d1764f68991" providerId="LiveId" clId="{AE1AA53B-05B4-4B43-9831-5D1DDA20F830}" dt="2025-07-08T08:29:54.234" v="10" actId="14100"/>
        <pc:sldMkLst>
          <pc:docMk/>
          <pc:sldMk cId="1171529384" sldId="259"/>
        </pc:sldMkLst>
        <pc:spChg chg="mod">
          <ac:chgData name="こうき すえひろ" userId="b0e17d1764f68991" providerId="LiveId" clId="{AE1AA53B-05B4-4B43-9831-5D1DDA20F830}" dt="2025-07-08T08:29:54.234" v="10" actId="14100"/>
          <ac:spMkLst>
            <pc:docMk/>
            <pc:sldMk cId="1171529384" sldId="259"/>
            <ac:spMk id="42" creationId="{633A36B6-D1BF-4B1E-23F6-2C011A27DF8C}"/>
          </ac:spMkLst>
        </pc:spChg>
        <pc:picChg chg="mod">
          <ac:chgData name="こうき すえひろ" userId="b0e17d1764f68991" providerId="LiveId" clId="{AE1AA53B-05B4-4B43-9831-5D1DDA20F830}" dt="2025-07-08T08:29:42.393" v="9" actId="1076"/>
          <ac:picMkLst>
            <pc:docMk/>
            <pc:sldMk cId="1171529384" sldId="259"/>
            <ac:picMk id="40" creationId="{6E35FBF2-DA04-6589-26BD-E717DB451860}"/>
          </ac:picMkLst>
        </pc:picChg>
      </pc:sldChg>
    </pc:docChg>
  </pc:docChgLst>
  <pc:docChgLst>
    <pc:chgData name="こうき すえひろ" userId="b0e17d1764f68991" providerId="LiveId" clId="{9054634E-719F-4FB6-8A80-BBD0DAE7A527}"/>
    <pc:docChg chg="undo custSel modSld">
      <pc:chgData name="こうき すえひろ" userId="b0e17d1764f68991" providerId="LiveId" clId="{9054634E-719F-4FB6-8A80-BBD0DAE7A527}" dt="2025-07-09T09:17:28.633" v="40" actId="1076"/>
      <pc:docMkLst>
        <pc:docMk/>
      </pc:docMkLst>
      <pc:sldChg chg="addSp delSp modSp mod">
        <pc:chgData name="こうき すえひろ" userId="b0e17d1764f68991" providerId="LiveId" clId="{9054634E-719F-4FB6-8A80-BBD0DAE7A527}" dt="2025-07-09T09:16:46.932" v="39" actId="1076"/>
        <pc:sldMkLst>
          <pc:docMk/>
          <pc:sldMk cId="4240672243" sldId="256"/>
        </pc:sldMkLst>
        <pc:spChg chg="mod">
          <ac:chgData name="こうき すえひろ" userId="b0e17d1764f68991" providerId="LiveId" clId="{9054634E-719F-4FB6-8A80-BBD0DAE7A527}" dt="2025-07-09T09:10:13.970" v="10" actId="1076"/>
          <ac:spMkLst>
            <pc:docMk/>
            <pc:sldMk cId="4240672243" sldId="256"/>
            <ac:spMk id="5" creationId="{BA033567-10CB-89C1-8B93-50BD67DA32CC}"/>
          </ac:spMkLst>
        </pc:spChg>
        <pc:spChg chg="mod">
          <ac:chgData name="こうき すえひろ" userId="b0e17d1764f68991" providerId="LiveId" clId="{9054634E-719F-4FB6-8A80-BBD0DAE7A527}" dt="2025-07-09T09:10:13.970" v="10" actId="1076"/>
          <ac:spMkLst>
            <pc:docMk/>
            <pc:sldMk cId="4240672243" sldId="256"/>
            <ac:spMk id="6" creationId="{25896790-999A-5C68-48C6-598751887745}"/>
          </ac:spMkLst>
        </pc:spChg>
        <pc:spChg chg="mod">
          <ac:chgData name="こうき すえひろ" userId="b0e17d1764f68991" providerId="LiveId" clId="{9054634E-719F-4FB6-8A80-BBD0DAE7A527}" dt="2025-07-09T09:10:13.970" v="10" actId="1076"/>
          <ac:spMkLst>
            <pc:docMk/>
            <pc:sldMk cId="4240672243" sldId="256"/>
            <ac:spMk id="9" creationId="{067A2892-C98E-058E-7E8A-4C63A8D9EE57}"/>
          </ac:spMkLst>
        </pc:spChg>
        <pc:spChg chg="mod">
          <ac:chgData name="こうき すえひろ" userId="b0e17d1764f68991" providerId="LiveId" clId="{9054634E-719F-4FB6-8A80-BBD0DAE7A527}" dt="2025-07-09T09:10:13.970" v="10" actId="1076"/>
          <ac:spMkLst>
            <pc:docMk/>
            <pc:sldMk cId="4240672243" sldId="256"/>
            <ac:spMk id="10" creationId="{EF96DF10-359C-ED89-824E-D9AAFA1F19D7}"/>
          </ac:spMkLst>
        </pc:spChg>
        <pc:picChg chg="add del mod">
          <ac:chgData name="こうき すえひろ" userId="b0e17d1764f68991" providerId="LiveId" clId="{9054634E-719F-4FB6-8A80-BBD0DAE7A527}" dt="2025-07-09T09:09:29.865" v="5" actId="478"/>
          <ac:picMkLst>
            <pc:docMk/>
            <pc:sldMk cId="4240672243" sldId="256"/>
            <ac:picMk id="3" creationId="{6B3C4FD7-2DFA-502D-D602-565EF698B0CC}"/>
          </ac:picMkLst>
        </pc:picChg>
        <pc:picChg chg="add del mod">
          <ac:chgData name="こうき すえひろ" userId="b0e17d1764f68991" providerId="LiveId" clId="{9054634E-719F-4FB6-8A80-BBD0DAE7A527}" dt="2025-07-09T09:10:06.565" v="8" actId="478"/>
          <ac:picMkLst>
            <pc:docMk/>
            <pc:sldMk cId="4240672243" sldId="256"/>
            <ac:picMk id="7" creationId="{D40488EF-7356-2401-B74F-982B6D224C85}"/>
          </ac:picMkLst>
        </pc:picChg>
        <pc:picChg chg="add del mod modCrop">
          <ac:chgData name="こうき すえひろ" userId="b0e17d1764f68991" providerId="LiveId" clId="{9054634E-719F-4FB6-8A80-BBD0DAE7A527}" dt="2025-07-09T09:16:37.990" v="35" actId="478"/>
          <ac:picMkLst>
            <pc:docMk/>
            <pc:sldMk cId="4240672243" sldId="256"/>
            <ac:picMk id="11" creationId="{7B0264EE-037A-E550-13C9-4E73ACFCCC24}"/>
          </ac:picMkLst>
        </pc:picChg>
        <pc:picChg chg="add mod">
          <ac:chgData name="こうき すえひろ" userId="b0e17d1764f68991" providerId="LiveId" clId="{9054634E-719F-4FB6-8A80-BBD0DAE7A527}" dt="2025-07-09T09:16:37.657" v="34" actId="1076"/>
          <ac:picMkLst>
            <pc:docMk/>
            <pc:sldMk cId="4240672243" sldId="256"/>
            <ac:picMk id="14" creationId="{EFAD9EAD-FE83-7181-12B6-2C77AFFF341B}"/>
          </ac:picMkLst>
        </pc:picChg>
        <pc:picChg chg="add del mod">
          <ac:chgData name="こうき すえひろ" userId="b0e17d1764f68991" providerId="LiveId" clId="{9054634E-719F-4FB6-8A80-BBD0DAE7A527}" dt="2025-07-09T09:16:46.932" v="39" actId="1076"/>
          <ac:picMkLst>
            <pc:docMk/>
            <pc:sldMk cId="4240672243" sldId="256"/>
            <ac:picMk id="63" creationId="{94A504B0-4FE1-EDE6-A221-B9AB013F97A6}"/>
          </ac:picMkLst>
        </pc:picChg>
        <pc:cxnChg chg="mod">
          <ac:chgData name="こうき すえひろ" userId="b0e17d1764f68991" providerId="LiveId" clId="{9054634E-719F-4FB6-8A80-BBD0DAE7A527}" dt="2025-07-09T09:10:13.970" v="10" actId="1076"/>
          <ac:cxnSpMkLst>
            <pc:docMk/>
            <pc:sldMk cId="4240672243" sldId="256"/>
            <ac:cxnSpMk id="12" creationId="{D1497ED8-2DB4-014E-12B0-412C86B22E33}"/>
          </ac:cxnSpMkLst>
        </pc:cxnChg>
        <pc:cxnChg chg="mod">
          <ac:chgData name="こうき すえひろ" userId="b0e17d1764f68991" providerId="LiveId" clId="{9054634E-719F-4FB6-8A80-BBD0DAE7A527}" dt="2025-07-09T09:10:13.970" v="10" actId="1076"/>
          <ac:cxnSpMkLst>
            <pc:docMk/>
            <pc:sldMk cId="4240672243" sldId="256"/>
            <ac:cxnSpMk id="16" creationId="{DA393BF1-4691-2E4F-3332-37EC1101DF60}"/>
          </ac:cxnSpMkLst>
        </pc:cxnChg>
        <pc:cxnChg chg="mod">
          <ac:chgData name="こうき すえひろ" userId="b0e17d1764f68991" providerId="LiveId" clId="{9054634E-719F-4FB6-8A80-BBD0DAE7A527}" dt="2025-07-09T09:10:13.970" v="10" actId="1076"/>
          <ac:cxnSpMkLst>
            <pc:docMk/>
            <pc:sldMk cId="4240672243" sldId="256"/>
            <ac:cxnSpMk id="19" creationId="{96FE734A-B387-42B8-7966-629458F01A85}"/>
          </ac:cxnSpMkLst>
        </pc:cxnChg>
        <pc:cxnChg chg="mod">
          <ac:chgData name="こうき すえひろ" userId="b0e17d1764f68991" providerId="LiveId" clId="{9054634E-719F-4FB6-8A80-BBD0DAE7A527}" dt="2025-07-09T09:10:13.970" v="10" actId="1076"/>
          <ac:cxnSpMkLst>
            <pc:docMk/>
            <pc:sldMk cId="4240672243" sldId="256"/>
            <ac:cxnSpMk id="51" creationId="{684DAF54-0845-E092-B432-A009668F1971}"/>
          </ac:cxnSpMkLst>
        </pc:cxnChg>
      </pc:sldChg>
      <pc:sldChg chg="addSp modSp mod">
        <pc:chgData name="こうき すえひろ" userId="b0e17d1764f68991" providerId="LiveId" clId="{9054634E-719F-4FB6-8A80-BBD0DAE7A527}" dt="2025-07-09T09:17:28.633" v="40" actId="1076"/>
        <pc:sldMkLst>
          <pc:docMk/>
          <pc:sldMk cId="3670751207" sldId="257"/>
        </pc:sldMkLst>
        <pc:spChg chg="mod">
          <ac:chgData name="こうき すえひろ" userId="b0e17d1764f68991" providerId="LiveId" clId="{9054634E-719F-4FB6-8A80-BBD0DAE7A527}" dt="2025-07-09T09:17:28.633" v="40" actId="1076"/>
          <ac:spMkLst>
            <pc:docMk/>
            <pc:sldMk cId="3670751207" sldId="257"/>
            <ac:spMk id="6" creationId="{0AA41827-447F-3705-2F8A-47D022B327E3}"/>
          </ac:spMkLst>
        </pc:spChg>
        <pc:spChg chg="mod">
          <ac:chgData name="こうき すえひろ" userId="b0e17d1764f68991" providerId="LiveId" clId="{9054634E-719F-4FB6-8A80-BBD0DAE7A527}" dt="2025-07-09T09:17:28.633" v="40" actId="1076"/>
          <ac:spMkLst>
            <pc:docMk/>
            <pc:sldMk cId="3670751207" sldId="257"/>
            <ac:spMk id="7" creationId="{27A60A9D-12A4-07ED-90F9-F92912B72234}"/>
          </ac:spMkLst>
        </pc:spChg>
        <pc:spChg chg="mod">
          <ac:chgData name="こうき すえひろ" userId="b0e17d1764f68991" providerId="LiveId" clId="{9054634E-719F-4FB6-8A80-BBD0DAE7A527}" dt="2025-07-09T09:17:28.633" v="40" actId="1076"/>
          <ac:spMkLst>
            <pc:docMk/>
            <pc:sldMk cId="3670751207" sldId="257"/>
            <ac:spMk id="8" creationId="{A4DE26A8-89D7-6AF0-CA09-60184FE2BFE5}"/>
          </ac:spMkLst>
        </pc:spChg>
        <pc:spChg chg="mod">
          <ac:chgData name="こうき すえひろ" userId="b0e17d1764f68991" providerId="LiveId" clId="{9054634E-719F-4FB6-8A80-BBD0DAE7A527}" dt="2025-07-09T09:17:28.633" v="40" actId="1076"/>
          <ac:spMkLst>
            <pc:docMk/>
            <pc:sldMk cId="3670751207" sldId="257"/>
            <ac:spMk id="9" creationId="{50D580D4-0EDB-F6B3-84A8-0BC5381AC090}"/>
          </ac:spMkLst>
        </pc:spChg>
        <pc:spChg chg="mod">
          <ac:chgData name="こうき すえひろ" userId="b0e17d1764f68991" providerId="LiveId" clId="{9054634E-719F-4FB6-8A80-BBD0DAE7A527}" dt="2025-07-09T09:17:28.633" v="40" actId="1076"/>
          <ac:spMkLst>
            <pc:docMk/>
            <pc:sldMk cId="3670751207" sldId="257"/>
            <ac:spMk id="15" creationId="{2D7A246D-D196-732B-3F14-55672A3224BC}"/>
          </ac:spMkLst>
        </pc:spChg>
        <pc:picChg chg="add mod">
          <ac:chgData name="こうき すえひろ" userId="b0e17d1764f68991" providerId="LiveId" clId="{9054634E-719F-4FB6-8A80-BBD0DAE7A527}" dt="2025-07-09T09:12:32.873" v="19" actId="1076"/>
          <ac:picMkLst>
            <pc:docMk/>
            <pc:sldMk cId="3670751207" sldId="257"/>
            <ac:picMk id="3" creationId="{20018827-25E8-5511-6BE0-3FC5F0D9D229}"/>
          </ac:picMkLst>
        </pc:picChg>
        <pc:picChg chg="add mod">
          <ac:chgData name="こうき すえひろ" userId="b0e17d1764f68991" providerId="LiveId" clId="{9054634E-719F-4FB6-8A80-BBD0DAE7A527}" dt="2025-07-09T09:12:59.182" v="21" actId="1076"/>
          <ac:picMkLst>
            <pc:docMk/>
            <pc:sldMk cId="3670751207" sldId="257"/>
            <ac:picMk id="14" creationId="{15FBF707-AB19-1433-50C2-A6E9FE1889BB}"/>
          </ac:picMkLst>
        </pc:picChg>
        <pc:picChg chg="add mod">
          <ac:chgData name="こうき すえひろ" userId="b0e17d1764f68991" providerId="LiveId" clId="{9054634E-719F-4FB6-8A80-BBD0DAE7A527}" dt="2025-07-09T09:13:35.515" v="23" actId="1076"/>
          <ac:picMkLst>
            <pc:docMk/>
            <pc:sldMk cId="3670751207" sldId="257"/>
            <ac:picMk id="18" creationId="{06FF98BA-51B2-4609-7EEE-F07F175783CE}"/>
          </ac:picMkLst>
        </pc:picChg>
        <pc:cxnChg chg="mod">
          <ac:chgData name="こうき すえひろ" userId="b0e17d1764f68991" providerId="LiveId" clId="{9054634E-719F-4FB6-8A80-BBD0DAE7A527}" dt="2025-07-09T09:17:28.633" v="40" actId="1076"/>
          <ac:cxnSpMkLst>
            <pc:docMk/>
            <pc:sldMk cId="3670751207" sldId="257"/>
            <ac:cxnSpMk id="10" creationId="{74277884-CF48-FC2D-362D-908B7736B8E2}"/>
          </ac:cxnSpMkLst>
        </pc:cxnChg>
        <pc:cxnChg chg="mod">
          <ac:chgData name="こうき すえひろ" userId="b0e17d1764f68991" providerId="LiveId" clId="{9054634E-719F-4FB6-8A80-BBD0DAE7A527}" dt="2025-07-09T09:17:28.633" v="40" actId="1076"/>
          <ac:cxnSpMkLst>
            <pc:docMk/>
            <pc:sldMk cId="3670751207" sldId="257"/>
            <ac:cxnSpMk id="11" creationId="{C980E773-78F0-D04A-7399-047BDC349149}"/>
          </ac:cxnSpMkLst>
        </pc:cxnChg>
        <pc:cxnChg chg="mod">
          <ac:chgData name="こうき すえひろ" userId="b0e17d1764f68991" providerId="LiveId" clId="{9054634E-719F-4FB6-8A80-BBD0DAE7A527}" dt="2025-07-09T09:17:28.633" v="40" actId="1076"/>
          <ac:cxnSpMkLst>
            <pc:docMk/>
            <pc:sldMk cId="3670751207" sldId="257"/>
            <ac:cxnSpMk id="12" creationId="{67BDE618-4B41-86ED-DC8A-21AA9C9C5840}"/>
          </ac:cxnSpMkLst>
        </pc:cxnChg>
        <pc:cxnChg chg="mod">
          <ac:chgData name="こうき すえひろ" userId="b0e17d1764f68991" providerId="LiveId" clId="{9054634E-719F-4FB6-8A80-BBD0DAE7A527}" dt="2025-07-09T09:17:28.633" v="40" actId="1076"/>
          <ac:cxnSpMkLst>
            <pc:docMk/>
            <pc:sldMk cId="3670751207" sldId="257"/>
            <ac:cxnSpMk id="13" creationId="{C7589E4C-41EF-ABDE-0798-BCD9501681B6}"/>
          </ac:cxnSpMkLst>
        </pc:cxnChg>
        <pc:cxnChg chg="mod">
          <ac:chgData name="こうき すえひろ" userId="b0e17d1764f68991" providerId="LiveId" clId="{9054634E-719F-4FB6-8A80-BBD0DAE7A527}" dt="2025-07-09T09:17:28.633" v="40" actId="1076"/>
          <ac:cxnSpMkLst>
            <pc:docMk/>
            <pc:sldMk cId="3670751207" sldId="257"/>
            <ac:cxnSpMk id="17" creationId="{7D69ADD0-3CF3-409F-3E81-4DEA609C1C8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EF312B-02FC-4633-3BFF-5EF30B74C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DCB879-16E3-565D-A7D6-C87B9F57B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7FFB02-1282-FCDF-CB39-3F193C84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415514-1F66-24F9-05D1-9F9B8BA9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10DE30-8FB3-57FA-A8E5-FCD020E7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30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4224C-6D61-E925-C35C-5878F159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412929-FDD0-CC67-86C9-69B7E39D5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56FCC5-6DE5-4AEE-D7A6-6A7DD945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CE5FD1-2AF0-0B27-737F-16C6CA90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562E72-268A-CD09-50E4-595E9C63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95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177484B-72EA-4A14-1FDC-F7C93DA6A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1A79AC-078C-6F29-6121-9EBE4262E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D98902-899F-09F0-E446-8FC1E85E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683D2C-846F-6ADA-CC7B-91B90FA8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A048AC-047F-CC2C-EE50-BF6F3B29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68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F687D9-3958-C772-6DBE-B9F0C2A5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174D88-0449-EDEE-CC8C-AC542652C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D6C11A-BC7D-8827-897C-782BD231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72CE27-10F3-4D63-1D63-B91FAC73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4DA82D-E2A9-82E3-9B44-066EFA2B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39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4DA294-AD7C-921F-834B-EE1A0DB0A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B60B05-5030-542D-2510-662704D12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3F8425-AD76-1C57-DA1B-9CFFDA3C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254ACA-22FF-D51E-2C7F-3480D613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3A633A-51F9-8656-5529-164A37AB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14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7B2FC-1738-D813-13D0-CF2A1C59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C4E058-046D-A3CD-3664-D7D5E80D9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199194-9F36-BB71-33AB-A56D8EEDA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BCC204-5149-B97E-5F01-BF372602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4BD719-4D53-3240-AC35-7FBCE7CB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318624-D45C-93CE-6880-880EB8DC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13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E90BFF-5489-C63F-A3F1-223BAD874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BD6ECE-00F2-CFF8-C366-D53875BAC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55F6B6-2BB7-D698-498A-0F10A36C9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50BCCC-855F-0CE7-2A72-6D2C96E62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8B1D187-5DB2-FF12-96FC-4B8816895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60CC846-11D4-FC50-11D0-013953CF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BAF2104-0A88-0545-8276-BA7B2B98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88734D-3B83-033F-14EC-E8769D61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38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EC8D8-8554-7CD7-2790-242ECB31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32E5922-CD5E-0062-0F1A-16F7B441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3FB16B-9FD6-2241-6E0D-53CD9B9E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7E63E7-0E62-4324-9CC8-A98B12FA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57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77B5F6B-ECAA-5800-23B4-F0A712BB3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D97BE4A-7902-7695-6D77-C4AAA7F7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7E2F1B-3583-0808-AC12-4BB19529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942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67F3D9-B918-9622-C6BA-393C1868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1163EC-D5B5-8FBC-18D3-C1AF855A9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E4CBB4-120A-2A19-EA70-3279CAC6B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2C75B9-8413-45FF-3CB5-E3CADFF6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F80955-8781-2FD4-BC33-1B1D9987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972961-9E54-0D36-6483-EDF9D85F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9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B8E6B5-E45F-F312-3EFF-36058107D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1132A7-5C04-8231-DBFF-FC77E6F96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3E4773-9A36-6617-3719-EBCB56552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FED720-B402-04C2-EA0D-4AF9A706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67593C-BC08-D044-3F03-841BBCAB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ED90BD-2628-7C0D-C8E4-3112B5AA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32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6C6C853-1D44-A2CD-E678-BB140F24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E1107D-B3EC-5954-74D8-61886993D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F43215-3F92-933B-BB4D-C2F5A0C46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D5128F-E708-E9BD-ED55-219322092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9D5034-73F9-694C-A090-7DC0AE4C2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55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BA033567-10CB-89C1-8B93-50BD67DA32CC}"/>
              </a:ext>
            </a:extLst>
          </p:cNvPr>
          <p:cNvSpPr/>
          <p:nvPr/>
        </p:nvSpPr>
        <p:spPr>
          <a:xfrm>
            <a:off x="524807" y="1245936"/>
            <a:ext cx="2454442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START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25896790-999A-5C68-48C6-598751887745}"/>
              </a:ext>
            </a:extLst>
          </p:cNvPr>
          <p:cNvSpPr/>
          <p:nvPr/>
        </p:nvSpPr>
        <p:spPr>
          <a:xfrm>
            <a:off x="540849" y="2417010"/>
            <a:ext cx="2454442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Get gyro data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9" name="フローチャート: 処理 8">
            <a:extLst>
              <a:ext uri="{FF2B5EF4-FFF2-40B4-BE49-F238E27FC236}">
                <a16:creationId xmlns:a16="http://schemas.microsoft.com/office/drawing/2014/main" id="{067A2892-C98E-058E-7E8A-4C63A8D9EE57}"/>
              </a:ext>
            </a:extLst>
          </p:cNvPr>
          <p:cNvSpPr/>
          <p:nvPr/>
        </p:nvSpPr>
        <p:spPr>
          <a:xfrm>
            <a:off x="556891" y="3584073"/>
            <a:ext cx="2454442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Determine motor speed 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EF96DF10-359C-ED89-824E-D9AAFA1F19D7}"/>
              </a:ext>
            </a:extLst>
          </p:cNvPr>
          <p:cNvSpPr/>
          <p:nvPr/>
        </p:nvSpPr>
        <p:spPr>
          <a:xfrm>
            <a:off x="572933" y="4735094"/>
            <a:ext cx="2454442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END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D1497ED8-2DB4-014E-12B0-412C86B22E3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1607649" y="2256589"/>
            <a:ext cx="304800" cy="16042"/>
          </a:xfrm>
          <a:prstGeom prst="curvedConnector3">
            <a:avLst>
              <a:gd name="adj1" fmla="val 447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曲線 15">
            <a:extLst>
              <a:ext uri="{FF2B5EF4-FFF2-40B4-BE49-F238E27FC236}">
                <a16:creationId xmlns:a16="http://schemas.microsoft.com/office/drawing/2014/main" id="{DA393BF1-4691-2E4F-3332-37EC1101DF6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1625697" y="3425657"/>
            <a:ext cx="300789" cy="16042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96FE734A-B387-42B8-7966-629458F01A8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6200000" flipH="1">
            <a:off x="1649760" y="4584699"/>
            <a:ext cx="284747" cy="16042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曲線 50">
            <a:extLst>
              <a:ext uri="{FF2B5EF4-FFF2-40B4-BE49-F238E27FC236}">
                <a16:creationId xmlns:a16="http://schemas.microsoft.com/office/drawing/2014/main" id="{684DAF54-0845-E092-B432-A009668F1971}"/>
              </a:ext>
            </a:extLst>
          </p:cNvPr>
          <p:cNvCxnSpPr>
            <a:cxnSpLocks/>
            <a:stCxn id="10" idx="3"/>
          </p:cNvCxnSpPr>
          <p:nvPr/>
        </p:nvCxnSpPr>
        <p:spPr>
          <a:xfrm flipH="1" flipV="1">
            <a:off x="2979249" y="2850147"/>
            <a:ext cx="48126" cy="2318084"/>
          </a:xfrm>
          <a:prstGeom prst="curvedConnector4">
            <a:avLst>
              <a:gd name="adj1" fmla="val -475003"/>
              <a:gd name="adj2" fmla="val 9878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A34912A-121E-F746-6A60-21B815CB062D}"/>
              </a:ext>
            </a:extLst>
          </p:cNvPr>
          <p:cNvSpPr txBox="1"/>
          <p:nvPr/>
        </p:nvSpPr>
        <p:spPr>
          <a:xfrm>
            <a:off x="320841" y="286116"/>
            <a:ext cx="6801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do you use your processor to move your motors?</a:t>
            </a:r>
            <a:endParaRPr lang="ja-JP" altLang="en-US" dirty="0"/>
          </a:p>
        </p:txBody>
      </p:sp>
      <p:pic>
        <p:nvPicPr>
          <p:cNvPr id="63" name="図 62">
            <a:extLst>
              <a:ext uri="{FF2B5EF4-FFF2-40B4-BE49-F238E27FC236}">
                <a16:creationId xmlns:a16="http://schemas.microsoft.com/office/drawing/2014/main" id="{94A504B0-4FE1-EDE6-A221-B9AB013F97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405"/>
          <a:stretch>
            <a:fillRect/>
          </a:stretch>
        </p:blipFill>
        <p:spPr>
          <a:xfrm>
            <a:off x="6895153" y="1108903"/>
            <a:ext cx="5770313" cy="288888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B0264EE-037A-E550-13C9-4E73ACFCCC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57" t="6404"/>
          <a:stretch>
            <a:fillRect/>
          </a:stretch>
        </p:blipFill>
        <p:spPr>
          <a:xfrm>
            <a:off x="3321019" y="2489704"/>
            <a:ext cx="5118837" cy="59739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FAD9EAD-FE83-7181-12B6-2C77AFFF3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755" y="3944386"/>
            <a:ext cx="5115639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7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C98BE27-762F-6C45-E78D-4A4B9E42A390}"/>
              </a:ext>
            </a:extLst>
          </p:cNvPr>
          <p:cNvSpPr txBox="1"/>
          <p:nvPr/>
        </p:nvSpPr>
        <p:spPr>
          <a:xfrm>
            <a:off x="133350" y="218242"/>
            <a:ext cx="6572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ja-JP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do you find where the ball is? How do you read the data from the ball detection sensors or camera?</a:t>
            </a:r>
            <a:endParaRPr lang="en-US" altLang="ja-JP" b="0" dirty="0">
              <a:effectLst/>
            </a:endParaRPr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0AA41827-447F-3705-2F8A-47D022B327E3}"/>
              </a:ext>
            </a:extLst>
          </p:cNvPr>
          <p:cNvSpPr/>
          <p:nvPr/>
        </p:nvSpPr>
        <p:spPr>
          <a:xfrm>
            <a:off x="273146" y="1166726"/>
            <a:ext cx="2454442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START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27A60A9D-12A4-07ED-90F9-F92912B72234}"/>
              </a:ext>
            </a:extLst>
          </p:cNvPr>
          <p:cNvSpPr/>
          <p:nvPr/>
        </p:nvSpPr>
        <p:spPr>
          <a:xfrm>
            <a:off x="289188" y="2337800"/>
            <a:ext cx="2454442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Get analog value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8" name="フローチャート: 処理 7">
            <a:extLst>
              <a:ext uri="{FF2B5EF4-FFF2-40B4-BE49-F238E27FC236}">
                <a16:creationId xmlns:a16="http://schemas.microsoft.com/office/drawing/2014/main" id="{A4DE26A8-89D7-6AF0-CA09-60184FE2BFE5}"/>
              </a:ext>
            </a:extLst>
          </p:cNvPr>
          <p:cNvSpPr/>
          <p:nvPr/>
        </p:nvSpPr>
        <p:spPr>
          <a:xfrm>
            <a:off x="305230" y="3504863"/>
            <a:ext cx="2454442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Vector composition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50D580D4-0EDB-F6B3-84A8-0BC5381AC090}"/>
              </a:ext>
            </a:extLst>
          </p:cNvPr>
          <p:cNvSpPr/>
          <p:nvPr/>
        </p:nvSpPr>
        <p:spPr>
          <a:xfrm>
            <a:off x="321272" y="5773484"/>
            <a:ext cx="2454442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END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0" name="コネクタ: 曲線 9">
            <a:extLst>
              <a:ext uri="{FF2B5EF4-FFF2-40B4-BE49-F238E27FC236}">
                <a16:creationId xmlns:a16="http://schemas.microsoft.com/office/drawing/2014/main" id="{74277884-CF48-FC2D-362D-908B7736B8E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1355988" y="2177379"/>
            <a:ext cx="304800" cy="16042"/>
          </a:xfrm>
          <a:prstGeom prst="curvedConnector3">
            <a:avLst>
              <a:gd name="adj1" fmla="val 447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C980E773-78F0-D04A-7399-047BDC34914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1374036" y="3346447"/>
            <a:ext cx="300789" cy="16042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67BDE618-4B41-86ED-DC8A-21AA9C9C5840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16200000" flipH="1">
            <a:off x="1405786" y="4497802"/>
            <a:ext cx="256673" cy="3342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曲線 12">
            <a:extLst>
              <a:ext uri="{FF2B5EF4-FFF2-40B4-BE49-F238E27FC236}">
                <a16:creationId xmlns:a16="http://schemas.microsoft.com/office/drawing/2014/main" id="{C7589E4C-41EF-ABDE-0798-BCD9501681B6}"/>
              </a:ext>
            </a:extLst>
          </p:cNvPr>
          <p:cNvCxnSpPr>
            <a:cxnSpLocks/>
            <a:stCxn id="9" idx="3"/>
            <a:endCxn id="7" idx="3"/>
          </p:cNvCxnSpPr>
          <p:nvPr/>
        </p:nvCxnSpPr>
        <p:spPr>
          <a:xfrm flipH="1" flipV="1">
            <a:off x="2743630" y="2770937"/>
            <a:ext cx="32084" cy="3435684"/>
          </a:xfrm>
          <a:prstGeom prst="curvedConnector3">
            <a:avLst>
              <a:gd name="adj1" fmla="val -71250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: 処理 14">
            <a:extLst>
              <a:ext uri="{FF2B5EF4-FFF2-40B4-BE49-F238E27FC236}">
                <a16:creationId xmlns:a16="http://schemas.microsoft.com/office/drawing/2014/main" id="{2D7A246D-D196-732B-3F14-55672A3224BC}"/>
              </a:ext>
            </a:extLst>
          </p:cNvPr>
          <p:cNvSpPr/>
          <p:nvPr/>
        </p:nvSpPr>
        <p:spPr>
          <a:xfrm>
            <a:off x="308572" y="4627810"/>
            <a:ext cx="2454442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ball angle</a:t>
            </a:r>
            <a:endParaRPr kumimoji="0" lang="ja-JP" altLang="ja-JP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コネクタ: 曲線 16">
            <a:extLst>
              <a:ext uri="{FF2B5EF4-FFF2-40B4-BE49-F238E27FC236}">
                <a16:creationId xmlns:a16="http://schemas.microsoft.com/office/drawing/2014/main" id="{7D69ADD0-3CF3-409F-3E81-4DEA609C1C82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 rot="16200000" flipH="1">
            <a:off x="1402443" y="5627434"/>
            <a:ext cx="279400" cy="12700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7E5D4E0B-9591-152B-788B-D95B2F506A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7" t="47898" r="53073" b="2703"/>
          <a:stretch>
            <a:fillRect/>
          </a:stretch>
        </p:blipFill>
        <p:spPr bwMode="auto">
          <a:xfrm>
            <a:off x="6640190" y="480255"/>
            <a:ext cx="4773983" cy="624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0018827-25E8-5511-6BE0-3FC5F0D9D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519" y="1835051"/>
            <a:ext cx="2410161" cy="2000529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5FBF707-AB19-1433-50C2-A6E9FE188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475" y="5054346"/>
            <a:ext cx="3629532" cy="26673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06FF98BA-51B2-4609-7EEE-F07F17578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7466" y="4032919"/>
            <a:ext cx="4048690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5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55B3C1CB-6095-3304-51A2-E37F71308AD4}"/>
              </a:ext>
            </a:extLst>
          </p:cNvPr>
          <p:cNvSpPr/>
          <p:nvPr/>
        </p:nvSpPr>
        <p:spPr>
          <a:xfrm>
            <a:off x="1663796" y="1197810"/>
            <a:ext cx="2543830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START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55222109-9167-86A6-72F3-F14BFE7E3EE4}"/>
              </a:ext>
            </a:extLst>
          </p:cNvPr>
          <p:cNvSpPr/>
          <p:nvPr/>
        </p:nvSpPr>
        <p:spPr>
          <a:xfrm>
            <a:off x="1679838" y="2368884"/>
            <a:ext cx="2543830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400" b="1" dirty="0">
                <a:solidFill>
                  <a:srgbClr val="1F1F1F"/>
                </a:solidFill>
                <a:latin typeface="Arial Unicode MS"/>
                <a:ea typeface="inherit"/>
              </a:rPr>
              <a:t>  </a:t>
            </a:r>
            <a:r>
              <a:rPr kumimoji="0" lang="ja-JP" altLang="ja-JP" sz="1400" b="1" dirty="0">
                <a:solidFill>
                  <a:srgbClr val="1F1F1F"/>
                </a:solidFill>
                <a:latin typeface="Arial Unicode MS"/>
                <a:ea typeface="inherit"/>
              </a:rPr>
              <a:t>Get the angle of the ball</a:t>
            </a:r>
            <a:r>
              <a:rPr kumimoji="0" lang="ja-JP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57B19FB8-7ECD-EC74-A75C-01C56203162A}"/>
              </a:ext>
            </a:extLst>
          </p:cNvPr>
          <p:cNvSpPr/>
          <p:nvPr/>
        </p:nvSpPr>
        <p:spPr>
          <a:xfrm>
            <a:off x="1695880" y="3535947"/>
            <a:ext cx="2543830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1400" b="1" dirty="0">
                <a:solidFill>
                  <a:srgbClr val="1F1F1F"/>
                </a:solidFill>
                <a:latin typeface="Arial Unicode MS"/>
                <a:ea typeface="inherit"/>
              </a:rPr>
              <a:t>Moves according to the angle of the ball</a:t>
            </a:r>
            <a:r>
              <a:rPr kumimoji="0" lang="ja-JP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FF8A37CE-A10F-6CF5-2503-5F3435F777F1}"/>
              </a:ext>
            </a:extLst>
          </p:cNvPr>
          <p:cNvSpPr/>
          <p:nvPr/>
        </p:nvSpPr>
        <p:spPr>
          <a:xfrm>
            <a:off x="1711922" y="5804568"/>
            <a:ext cx="2543830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END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8CC813C1-C82A-EC4A-399C-0C14C32D367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2791332" y="2208463"/>
            <a:ext cx="304800" cy="16042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3E32E55E-4DA6-D2EC-3020-BF59B16D1C7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2809380" y="3377531"/>
            <a:ext cx="300789" cy="16042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コネクタ: 曲線 9">
            <a:extLst>
              <a:ext uri="{FF2B5EF4-FFF2-40B4-BE49-F238E27FC236}">
                <a16:creationId xmlns:a16="http://schemas.microsoft.com/office/drawing/2014/main" id="{558C23A9-45E4-DEEF-C044-BE230D9978A3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2818783" y="4509881"/>
            <a:ext cx="256672" cy="41352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曲線 12">
            <a:extLst>
              <a:ext uri="{FF2B5EF4-FFF2-40B4-BE49-F238E27FC236}">
                <a16:creationId xmlns:a16="http://schemas.microsoft.com/office/drawing/2014/main" id="{BADCC710-BE73-AA9E-49A2-211A4FC2AB91}"/>
              </a:ext>
            </a:extLst>
          </p:cNvPr>
          <p:cNvCxnSpPr>
            <a:cxnSpLocks/>
            <a:endCxn id="7" idx="0"/>
          </p:cNvCxnSpPr>
          <p:nvPr/>
        </p:nvCxnSpPr>
        <p:spPr>
          <a:xfrm rot="16200000" flipH="1">
            <a:off x="2815440" y="5636171"/>
            <a:ext cx="279400" cy="57394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012886-CC28-A5D7-4518-C1D1FB9D27FF}"/>
              </a:ext>
            </a:extLst>
          </p:cNvPr>
          <p:cNvSpPr txBox="1"/>
          <p:nvPr/>
        </p:nvSpPr>
        <p:spPr>
          <a:xfrm>
            <a:off x="580571" y="122080"/>
            <a:ext cx="98261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does your algorithm work to catch the ball? Is there a difference between your robots in how they move towards the ball? Explain the differences.</a:t>
            </a:r>
            <a:endParaRPr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61417A9-0417-8F53-E08D-2E021B90FE87}"/>
              </a:ext>
            </a:extLst>
          </p:cNvPr>
          <p:cNvSpPr txBox="1"/>
          <p:nvPr/>
        </p:nvSpPr>
        <p:spPr>
          <a:xfrm>
            <a:off x="2181726" y="739882"/>
            <a:ext cx="1514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Attacker</a:t>
            </a:r>
            <a:endParaRPr kumimoji="1" lang="ja-JP" altLang="en-US" sz="2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FBF2E95-6024-A66D-6594-9200D7BD56D5}"/>
              </a:ext>
            </a:extLst>
          </p:cNvPr>
          <p:cNvSpPr txBox="1"/>
          <p:nvPr/>
        </p:nvSpPr>
        <p:spPr>
          <a:xfrm>
            <a:off x="7623629" y="717992"/>
            <a:ext cx="207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Goalkeeper</a:t>
            </a:r>
            <a:endParaRPr kumimoji="1" lang="ja-JP" altLang="en-US" sz="2400" b="1" dirty="0"/>
          </a:p>
        </p:txBody>
      </p:sp>
      <p:sp>
        <p:nvSpPr>
          <p:cNvPr id="21" name="フローチャート: 判断 20">
            <a:extLst>
              <a:ext uri="{FF2B5EF4-FFF2-40B4-BE49-F238E27FC236}">
                <a16:creationId xmlns:a16="http://schemas.microsoft.com/office/drawing/2014/main" id="{D5C6A561-2F37-3196-16AD-8E1AA3B00CAE}"/>
              </a:ext>
            </a:extLst>
          </p:cNvPr>
          <p:cNvSpPr/>
          <p:nvPr/>
        </p:nvSpPr>
        <p:spPr>
          <a:xfrm>
            <a:off x="1491920" y="4637505"/>
            <a:ext cx="2933351" cy="910390"/>
          </a:xfrm>
          <a:prstGeom prst="flowChartDecisi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Is the ball in the ball capture zone 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フローチャート: 処理 24">
            <a:extLst>
              <a:ext uri="{FF2B5EF4-FFF2-40B4-BE49-F238E27FC236}">
                <a16:creationId xmlns:a16="http://schemas.microsoft.com/office/drawing/2014/main" id="{E7318D60-195E-21AC-453D-7616158C2921}"/>
              </a:ext>
            </a:extLst>
          </p:cNvPr>
          <p:cNvSpPr/>
          <p:nvPr/>
        </p:nvSpPr>
        <p:spPr>
          <a:xfrm>
            <a:off x="4510113" y="4648198"/>
            <a:ext cx="1818116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Kick the ball</a:t>
            </a:r>
            <a:endParaRPr kumimoji="0" lang="ja-JP" altLang="ja-JP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6" name="コネクタ: 曲線 25">
            <a:extLst>
              <a:ext uri="{FF2B5EF4-FFF2-40B4-BE49-F238E27FC236}">
                <a16:creationId xmlns:a16="http://schemas.microsoft.com/office/drawing/2014/main" id="{17BAAF1E-39A7-8531-6892-E64B3422C6F4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 flipV="1">
            <a:off x="4425271" y="5081335"/>
            <a:ext cx="84842" cy="11365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曲線 28">
            <a:extLst>
              <a:ext uri="{FF2B5EF4-FFF2-40B4-BE49-F238E27FC236}">
                <a16:creationId xmlns:a16="http://schemas.microsoft.com/office/drawing/2014/main" id="{74B78493-6463-14D1-F736-8C339C1B561D}"/>
              </a:ext>
            </a:extLst>
          </p:cNvPr>
          <p:cNvCxnSpPr>
            <a:cxnSpLocks/>
            <a:stCxn id="25" idx="2"/>
            <a:endCxn id="7" idx="3"/>
          </p:cNvCxnSpPr>
          <p:nvPr/>
        </p:nvCxnSpPr>
        <p:spPr>
          <a:xfrm rot="5400000">
            <a:off x="4475846" y="5294379"/>
            <a:ext cx="723233" cy="1163419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曲線 31">
            <a:extLst>
              <a:ext uri="{FF2B5EF4-FFF2-40B4-BE49-F238E27FC236}">
                <a16:creationId xmlns:a16="http://schemas.microsoft.com/office/drawing/2014/main" id="{E4CF1CFD-77AE-5484-BA74-2ADBA2798567}"/>
              </a:ext>
            </a:extLst>
          </p:cNvPr>
          <p:cNvCxnSpPr>
            <a:cxnSpLocks/>
            <a:stCxn id="7" idx="1"/>
            <a:endCxn id="5" idx="1"/>
          </p:cNvCxnSpPr>
          <p:nvPr/>
        </p:nvCxnSpPr>
        <p:spPr>
          <a:xfrm rot="10800000">
            <a:off x="1679838" y="2802021"/>
            <a:ext cx="32084" cy="3435684"/>
          </a:xfrm>
          <a:prstGeom prst="curvedConnector3">
            <a:avLst>
              <a:gd name="adj1" fmla="val 81250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63BE8FF-0FBC-4C15-A7B9-A8CB9C3D6286}"/>
              </a:ext>
            </a:extLst>
          </p:cNvPr>
          <p:cNvSpPr txBox="1"/>
          <p:nvPr/>
        </p:nvSpPr>
        <p:spPr>
          <a:xfrm>
            <a:off x="4207658" y="4648198"/>
            <a:ext cx="3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DD95A44-AD9C-CB9C-2273-DA6BBCC0C3FD}"/>
              </a:ext>
            </a:extLst>
          </p:cNvPr>
          <p:cNvSpPr txBox="1"/>
          <p:nvPr/>
        </p:nvSpPr>
        <p:spPr>
          <a:xfrm>
            <a:off x="3124348" y="5435236"/>
            <a:ext cx="36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N</a:t>
            </a:r>
            <a:endParaRPr kumimoji="1" lang="ja-JP" altLang="en-US" b="1" dirty="0"/>
          </a:p>
        </p:txBody>
      </p:sp>
      <p:sp>
        <p:nvSpPr>
          <p:cNvPr id="51" name="フローチャート: 代替処理 50">
            <a:extLst>
              <a:ext uri="{FF2B5EF4-FFF2-40B4-BE49-F238E27FC236}">
                <a16:creationId xmlns:a16="http://schemas.microsoft.com/office/drawing/2014/main" id="{7CFC62C0-D78B-3924-1B2B-39726630337A}"/>
              </a:ext>
            </a:extLst>
          </p:cNvPr>
          <p:cNvSpPr/>
          <p:nvPr/>
        </p:nvSpPr>
        <p:spPr>
          <a:xfrm>
            <a:off x="7241059" y="1262888"/>
            <a:ext cx="2543830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START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52" name="フローチャート: 処理 51">
            <a:extLst>
              <a:ext uri="{FF2B5EF4-FFF2-40B4-BE49-F238E27FC236}">
                <a16:creationId xmlns:a16="http://schemas.microsoft.com/office/drawing/2014/main" id="{70DD6408-9BC1-DAD3-8B6F-DC9E17B98B96}"/>
              </a:ext>
            </a:extLst>
          </p:cNvPr>
          <p:cNvSpPr/>
          <p:nvPr/>
        </p:nvSpPr>
        <p:spPr>
          <a:xfrm>
            <a:off x="7257101" y="2433962"/>
            <a:ext cx="2543830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b="1" dirty="0">
                <a:solidFill>
                  <a:srgbClr val="1F1F1F"/>
                </a:solidFill>
                <a:latin typeface="Arial Unicode MS"/>
                <a:ea typeface="inherit"/>
              </a:rPr>
              <a:t>  Line tracing</a:t>
            </a:r>
            <a:endParaRPr kumimoji="0" lang="ja-JP" altLang="ja-JP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フローチャート: 処理 52">
            <a:extLst>
              <a:ext uri="{FF2B5EF4-FFF2-40B4-BE49-F238E27FC236}">
                <a16:creationId xmlns:a16="http://schemas.microsoft.com/office/drawing/2014/main" id="{0313EE03-4F0A-EFBC-8052-2BA25A8351C4}"/>
              </a:ext>
            </a:extLst>
          </p:cNvPr>
          <p:cNvSpPr/>
          <p:nvPr/>
        </p:nvSpPr>
        <p:spPr>
          <a:xfrm>
            <a:off x="7273143" y="3601025"/>
            <a:ext cx="2543830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1400" b="1" dirty="0">
                <a:solidFill>
                  <a:srgbClr val="1F1F1F"/>
                </a:solidFill>
                <a:latin typeface="Arial Unicode MS"/>
                <a:ea typeface="inherit"/>
              </a:rPr>
              <a:t>Get the </a:t>
            </a:r>
            <a:r>
              <a:rPr kumimoji="0" lang="en-US" altLang="ja-JP" sz="1400" b="1" dirty="0">
                <a:solidFill>
                  <a:srgbClr val="1F1F1F"/>
                </a:solidFill>
                <a:latin typeface="Arial Unicode MS"/>
                <a:ea typeface="inherit"/>
              </a:rPr>
              <a:t>ball angle and the goal angle</a:t>
            </a:r>
            <a:endParaRPr kumimoji="0" lang="ja-JP" altLang="ja-JP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フローチャート: 代替処理 53">
            <a:extLst>
              <a:ext uri="{FF2B5EF4-FFF2-40B4-BE49-F238E27FC236}">
                <a16:creationId xmlns:a16="http://schemas.microsoft.com/office/drawing/2014/main" id="{C6C93255-9A76-DB23-F414-3F9077A9063A}"/>
              </a:ext>
            </a:extLst>
          </p:cNvPr>
          <p:cNvSpPr/>
          <p:nvPr/>
        </p:nvSpPr>
        <p:spPr>
          <a:xfrm>
            <a:off x="7289185" y="5869646"/>
            <a:ext cx="2543830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END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55" name="コネクタ: 曲線 54">
            <a:extLst>
              <a:ext uri="{FF2B5EF4-FFF2-40B4-BE49-F238E27FC236}">
                <a16:creationId xmlns:a16="http://schemas.microsoft.com/office/drawing/2014/main" id="{0C42EAA6-D379-CA16-6A6C-A820F7F131D6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rot="16200000" flipH="1">
            <a:off x="8368595" y="2273541"/>
            <a:ext cx="304800" cy="16042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コネクタ: 曲線 55">
            <a:extLst>
              <a:ext uri="{FF2B5EF4-FFF2-40B4-BE49-F238E27FC236}">
                <a16:creationId xmlns:a16="http://schemas.microsoft.com/office/drawing/2014/main" id="{C486BA6D-DACF-F828-0556-AE5AE22D877F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 rot="16200000" flipH="1">
            <a:off x="8386643" y="3442609"/>
            <a:ext cx="300789" cy="16042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コネクタ: 曲線 56">
            <a:extLst>
              <a:ext uri="{FF2B5EF4-FFF2-40B4-BE49-F238E27FC236}">
                <a16:creationId xmlns:a16="http://schemas.microsoft.com/office/drawing/2014/main" id="{329A6865-F2B5-7287-C31E-E26F6440175B}"/>
              </a:ext>
            </a:extLst>
          </p:cNvPr>
          <p:cNvCxnSpPr>
            <a:cxnSpLocks/>
            <a:stCxn id="53" idx="2"/>
            <a:endCxn id="60" idx="0"/>
          </p:cNvCxnSpPr>
          <p:nvPr/>
        </p:nvCxnSpPr>
        <p:spPr>
          <a:xfrm rot="16200000" flipH="1">
            <a:off x="8412879" y="4599478"/>
            <a:ext cx="272378" cy="8020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コネクタ: 曲線 57">
            <a:extLst>
              <a:ext uri="{FF2B5EF4-FFF2-40B4-BE49-F238E27FC236}">
                <a16:creationId xmlns:a16="http://schemas.microsoft.com/office/drawing/2014/main" id="{9D9F2351-AB5F-D453-43FC-64215C727919}"/>
              </a:ext>
            </a:extLst>
          </p:cNvPr>
          <p:cNvCxnSpPr>
            <a:cxnSpLocks/>
            <a:stCxn id="60" idx="2"/>
            <a:endCxn id="54" idx="0"/>
          </p:cNvCxnSpPr>
          <p:nvPr/>
        </p:nvCxnSpPr>
        <p:spPr>
          <a:xfrm rot="16200000" flipH="1">
            <a:off x="8425242" y="5733787"/>
            <a:ext cx="263695" cy="8022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フローチャート: 処理 59">
            <a:extLst>
              <a:ext uri="{FF2B5EF4-FFF2-40B4-BE49-F238E27FC236}">
                <a16:creationId xmlns:a16="http://schemas.microsoft.com/office/drawing/2014/main" id="{E11564D4-800F-DBF5-71BF-AF04CC758BCD}"/>
              </a:ext>
            </a:extLst>
          </p:cNvPr>
          <p:cNvSpPr/>
          <p:nvPr/>
        </p:nvSpPr>
        <p:spPr>
          <a:xfrm>
            <a:off x="7273141" y="4739677"/>
            <a:ext cx="2559873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Move along those lines</a:t>
            </a:r>
            <a:endParaRPr kumimoji="0" lang="ja-JP" altLang="ja-JP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3" name="コネクタ: 曲線 62">
            <a:extLst>
              <a:ext uri="{FF2B5EF4-FFF2-40B4-BE49-F238E27FC236}">
                <a16:creationId xmlns:a16="http://schemas.microsoft.com/office/drawing/2014/main" id="{EBD19548-19DF-EFA5-27D0-2513A4A8FA6C}"/>
              </a:ext>
            </a:extLst>
          </p:cNvPr>
          <p:cNvCxnSpPr>
            <a:cxnSpLocks/>
            <a:stCxn id="54" idx="1"/>
            <a:endCxn id="52" idx="1"/>
          </p:cNvCxnSpPr>
          <p:nvPr/>
        </p:nvCxnSpPr>
        <p:spPr>
          <a:xfrm rot="10800000">
            <a:off x="7257101" y="2867099"/>
            <a:ext cx="32084" cy="3435684"/>
          </a:xfrm>
          <a:prstGeom prst="curvedConnector3">
            <a:avLst>
              <a:gd name="adj1" fmla="val 81250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94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974EBB11-686D-D67A-F916-E5DA18434C61}"/>
              </a:ext>
            </a:extLst>
          </p:cNvPr>
          <p:cNvSpPr/>
          <p:nvPr/>
        </p:nvSpPr>
        <p:spPr>
          <a:xfrm>
            <a:off x="1663796" y="1197810"/>
            <a:ext cx="2454442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START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8F219D14-1AA3-9F20-BC2B-F7CEA72051DA}"/>
              </a:ext>
            </a:extLst>
          </p:cNvPr>
          <p:cNvSpPr/>
          <p:nvPr/>
        </p:nvSpPr>
        <p:spPr>
          <a:xfrm>
            <a:off x="1679838" y="2368884"/>
            <a:ext cx="2454442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b="1" dirty="0">
                <a:solidFill>
                  <a:schemeClr val="tx1"/>
                </a:solidFill>
                <a:latin typeface="Arial" panose="020B0604020202020204" pitchFamily="34" charset="0"/>
              </a:rPr>
              <a:t>Calculate the court angle</a:t>
            </a:r>
            <a:endParaRPr kumimoji="0" lang="ja-JP" altLang="ja-JP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F538F280-BD70-E6EF-F636-055B48517DA0}"/>
              </a:ext>
            </a:extLst>
          </p:cNvPr>
          <p:cNvSpPr/>
          <p:nvPr/>
        </p:nvSpPr>
        <p:spPr>
          <a:xfrm>
            <a:off x="1711922" y="5848110"/>
            <a:ext cx="2454442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END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08B7A316-EB49-1674-3C1F-4DC4AD4E10E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2746638" y="2208463"/>
            <a:ext cx="304800" cy="16042"/>
          </a:xfrm>
          <a:prstGeom prst="curvedConnector3">
            <a:avLst>
              <a:gd name="adj1" fmla="val 447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BC903B75-2933-AADF-7164-A75B32085DD2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764686" y="3377531"/>
            <a:ext cx="300789" cy="16042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処理 11">
            <a:extLst>
              <a:ext uri="{FF2B5EF4-FFF2-40B4-BE49-F238E27FC236}">
                <a16:creationId xmlns:a16="http://schemas.microsoft.com/office/drawing/2014/main" id="{0AA83857-A77C-B8AB-2F0C-7E767937AFEB}"/>
              </a:ext>
            </a:extLst>
          </p:cNvPr>
          <p:cNvSpPr/>
          <p:nvPr/>
        </p:nvSpPr>
        <p:spPr>
          <a:xfrm>
            <a:off x="1711922" y="4707398"/>
            <a:ext cx="2454442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Unicode MS"/>
                <a:ea typeface="inherit"/>
              </a:rPr>
              <a:t>Move towards the center of the court</a:t>
            </a:r>
            <a:r>
              <a:rPr kumimoji="0" lang="ja-JP" altLang="ja-JP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コネクタ: 曲線 12">
            <a:extLst>
              <a:ext uri="{FF2B5EF4-FFF2-40B4-BE49-F238E27FC236}">
                <a16:creationId xmlns:a16="http://schemas.microsoft.com/office/drawing/2014/main" id="{D57CA334-C32A-B97D-CEE2-9B25A7D9F766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 rot="5400000">
            <a:off x="2801924" y="5710891"/>
            <a:ext cx="274438" cy="12700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曲線 13">
            <a:extLst>
              <a:ext uri="{FF2B5EF4-FFF2-40B4-BE49-F238E27FC236}">
                <a16:creationId xmlns:a16="http://schemas.microsoft.com/office/drawing/2014/main" id="{C032ACDA-E5F4-1CDB-516E-997381F004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36257" y="4552638"/>
            <a:ext cx="303652" cy="5868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: 判断 14">
            <a:extLst>
              <a:ext uri="{FF2B5EF4-FFF2-40B4-BE49-F238E27FC236}">
                <a16:creationId xmlns:a16="http://schemas.microsoft.com/office/drawing/2014/main" id="{69A40D62-0BD6-04EE-9783-309C03EFCBE6}"/>
              </a:ext>
            </a:extLst>
          </p:cNvPr>
          <p:cNvSpPr/>
          <p:nvPr/>
        </p:nvSpPr>
        <p:spPr>
          <a:xfrm>
            <a:off x="1450626" y="3516083"/>
            <a:ext cx="2933351" cy="910390"/>
          </a:xfrm>
          <a:prstGeom prst="flowChartDecisi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12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Unicode MS"/>
                <a:ea typeface="inherit"/>
              </a:rPr>
              <a:t>Did the line sensor react</a:t>
            </a:r>
            <a:endParaRPr kumimoji="0" lang="ja-JP" altLang="ja-JP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フローチャート: 処理 15">
            <a:extLst>
              <a:ext uri="{FF2B5EF4-FFF2-40B4-BE49-F238E27FC236}">
                <a16:creationId xmlns:a16="http://schemas.microsoft.com/office/drawing/2014/main" id="{7FB2ED39-F110-7FC1-FFDB-B7FA9B1B328A}"/>
              </a:ext>
            </a:extLst>
          </p:cNvPr>
          <p:cNvSpPr/>
          <p:nvPr/>
        </p:nvSpPr>
        <p:spPr>
          <a:xfrm>
            <a:off x="4468818" y="3526776"/>
            <a:ext cx="2154075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ja-JP" altLang="ja-JP" b="1" dirty="0">
                <a:solidFill>
                  <a:schemeClr val="tx1"/>
                </a:solidFill>
                <a:latin typeface="Arial" panose="020B0604020202020204" pitchFamily="34" charset="0"/>
              </a:rPr>
              <a:t>Move as usual</a:t>
            </a:r>
            <a:endParaRPr kumimoji="0" lang="ja-JP" altLang="ja-JP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7" name="コネクタ: 曲線 16">
            <a:extLst>
              <a:ext uri="{FF2B5EF4-FFF2-40B4-BE49-F238E27FC236}">
                <a16:creationId xmlns:a16="http://schemas.microsoft.com/office/drawing/2014/main" id="{970409D1-805A-958E-6F16-94427F60F8D4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4383977" y="3959913"/>
            <a:ext cx="84841" cy="11365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曲線 17">
            <a:extLst>
              <a:ext uri="{FF2B5EF4-FFF2-40B4-BE49-F238E27FC236}">
                <a16:creationId xmlns:a16="http://schemas.microsoft.com/office/drawing/2014/main" id="{494DE380-41C9-2844-F046-C35EE0E24B57}"/>
              </a:ext>
            </a:extLst>
          </p:cNvPr>
          <p:cNvCxnSpPr>
            <a:cxnSpLocks/>
            <a:stCxn id="16" idx="2"/>
            <a:endCxn id="12" idx="3"/>
          </p:cNvCxnSpPr>
          <p:nvPr/>
        </p:nvCxnSpPr>
        <p:spPr>
          <a:xfrm rot="5400000">
            <a:off x="4482368" y="4077046"/>
            <a:ext cx="747485" cy="1379492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6B5221F-A2D5-DE3E-D7E4-8E1144668780}"/>
              </a:ext>
            </a:extLst>
          </p:cNvPr>
          <p:cNvSpPr txBox="1"/>
          <p:nvPr/>
        </p:nvSpPr>
        <p:spPr>
          <a:xfrm>
            <a:off x="4166364" y="3526776"/>
            <a:ext cx="3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N</a:t>
            </a:r>
            <a:endParaRPr kumimoji="1" lang="ja-JP" altLang="en-US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7C77144-F7FD-7520-7B41-74ABB0098FE3}"/>
              </a:ext>
            </a:extLst>
          </p:cNvPr>
          <p:cNvSpPr txBox="1"/>
          <p:nvPr/>
        </p:nvSpPr>
        <p:spPr>
          <a:xfrm>
            <a:off x="3083054" y="4313814"/>
            <a:ext cx="36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Y</a:t>
            </a:r>
            <a:endParaRPr kumimoji="1" lang="ja-JP" altLang="en-US" b="1" dirty="0"/>
          </a:p>
        </p:txBody>
      </p:sp>
      <p:cxnSp>
        <p:nvCxnSpPr>
          <p:cNvPr id="31" name="コネクタ: 曲線 30">
            <a:extLst>
              <a:ext uri="{FF2B5EF4-FFF2-40B4-BE49-F238E27FC236}">
                <a16:creationId xmlns:a16="http://schemas.microsoft.com/office/drawing/2014/main" id="{F125B0B7-57D8-74E0-EA79-88B1C3250D43}"/>
              </a:ext>
            </a:extLst>
          </p:cNvPr>
          <p:cNvCxnSpPr>
            <a:cxnSpLocks/>
            <a:stCxn id="7" idx="1"/>
            <a:endCxn id="5" idx="1"/>
          </p:cNvCxnSpPr>
          <p:nvPr/>
        </p:nvCxnSpPr>
        <p:spPr>
          <a:xfrm rot="10800000">
            <a:off x="1679838" y="2802021"/>
            <a:ext cx="32084" cy="3479226"/>
          </a:xfrm>
          <a:prstGeom prst="curvedConnector3">
            <a:avLst>
              <a:gd name="adj1" fmla="val 81250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図 39">
            <a:extLst>
              <a:ext uri="{FF2B5EF4-FFF2-40B4-BE49-F238E27FC236}">
                <a16:creationId xmlns:a16="http://schemas.microsoft.com/office/drawing/2014/main" id="{6E35FBF2-DA04-6589-26BD-E717DB451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209" y="712220"/>
            <a:ext cx="4874837" cy="5647453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33A36B6-D1BF-4B1E-23F6-2C011A27DF8C}"/>
              </a:ext>
            </a:extLst>
          </p:cNvPr>
          <p:cNvSpPr txBox="1"/>
          <p:nvPr/>
        </p:nvSpPr>
        <p:spPr>
          <a:xfrm>
            <a:off x="35054" y="63595"/>
            <a:ext cx="113949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ja-JP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does your robot find the lines to stay inside the field? What algorithms do you use to avoid going out of bounds?</a:t>
            </a:r>
            <a:endParaRPr lang="en-US" altLang="ja-JP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152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DB2F2B1-3E17-5AA8-222F-FB0BD0084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61" y="1727247"/>
            <a:ext cx="5073727" cy="456927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00BBBB-3070-B598-457A-06DBC0C7073E}"/>
              </a:ext>
            </a:extLst>
          </p:cNvPr>
          <p:cNvSpPr txBox="1"/>
          <p:nvPr/>
        </p:nvSpPr>
        <p:spPr>
          <a:xfrm>
            <a:off x="5240288" y="1772211"/>
            <a:ext cx="67851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Based on the digital values (0 or 1) obtained from the line sensors, calculations are performed corresponding to the sensor numbers that detected a response (value of 1). Specifically, for each activated sensor number, we calculate 2number2^{\text{number}}2number and then sum all these values.</a:t>
            </a:r>
          </a:p>
          <a:p>
            <a:r>
              <a:rPr lang="en-US" altLang="ja-JP" dirty="0"/>
              <a:t>For example, if sensors number 4 and 9 respond, the calculation is:</a:t>
            </a:r>
            <a:br>
              <a:rPr lang="en-US" altLang="ja-JP" dirty="0"/>
            </a:br>
            <a:r>
              <a:rPr lang="en-US" altLang="ja-JP" dirty="0"/>
              <a:t>2^4+2^9=16+512=528 </a:t>
            </a:r>
          </a:p>
          <a:p>
            <a:r>
              <a:rPr lang="en-US" altLang="ja-JP" dirty="0"/>
              <a:t>Using this method, the response states of multiple sensors can be managed as a single summed value, allowing for fast processing and state detection through bitwise operations. This summed value is then transmitted to the Teensy 4.0 via serial communication.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161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010CD9-4015-E165-B46C-3959800006F8}"/>
              </a:ext>
            </a:extLst>
          </p:cNvPr>
          <p:cNvSpPr txBox="1"/>
          <p:nvPr/>
        </p:nvSpPr>
        <p:spPr>
          <a:xfrm>
            <a:off x="4844716" y="1524000"/>
            <a:ext cx="70424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On the Teensy side, the received summed value is used to determine which sensors were activated. The processing steps are as follows:</a:t>
            </a:r>
          </a:p>
          <a:p>
            <a:r>
              <a:rPr lang="en-US" altLang="ja-JP" dirty="0"/>
              <a:t>1.Check the received summed value (for example, 528).</a:t>
            </a:r>
          </a:p>
          <a:p>
            <a:endParaRPr lang="en-US" altLang="ja-JP" dirty="0"/>
          </a:p>
          <a:p>
            <a:r>
              <a:rPr lang="en-US" altLang="ja-JP" dirty="0"/>
              <a:t>2.Starting from the highest sensor number, check whether the summed value is greater than or equal to 2^n (e.g., from n = 15 down to 0).</a:t>
            </a:r>
          </a:p>
          <a:p>
            <a:endParaRPr lang="en-US" altLang="ja-JP" dirty="0"/>
          </a:p>
          <a:p>
            <a:r>
              <a:rPr lang="en-US" altLang="ja-JP" dirty="0"/>
              <a:t>3.If the summed value is greater than or equal to 2^n, it is determined that sensor number n was activated, and 2^n is subtracted from the summed value.</a:t>
            </a:r>
          </a:p>
          <a:p>
            <a:endParaRPr lang="en-US" altLang="ja-JP" dirty="0"/>
          </a:p>
          <a:p>
            <a:r>
              <a:rPr lang="en-US" altLang="ja-JP" dirty="0"/>
              <a:t>4.Add sensor number n to the array of activated sensors.</a:t>
            </a:r>
          </a:p>
          <a:p>
            <a:endParaRPr lang="en-US" altLang="ja-JP" dirty="0"/>
          </a:p>
          <a:p>
            <a:r>
              <a:rPr lang="en-US" altLang="ja-JP" dirty="0"/>
              <a:t>5.Repeat this process until the summed value becomes zero.</a:t>
            </a:r>
          </a:p>
          <a:p>
            <a:endParaRPr lang="en-US" altLang="ja-JP" dirty="0"/>
          </a:p>
          <a:p>
            <a:r>
              <a:rPr lang="en-US" altLang="ja-JP" dirty="0"/>
              <a:t>6.Finally, all activated sensor numbers are stored in the array.</a:t>
            </a:r>
          </a:p>
          <a:p>
            <a:endParaRPr kumimoji="1" lang="ja-JP" altLang="en-US" dirty="0"/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5EAB1368-3791-9DFE-517C-156A61050D0B}"/>
              </a:ext>
            </a:extLst>
          </p:cNvPr>
          <p:cNvSpPr/>
          <p:nvPr/>
        </p:nvSpPr>
        <p:spPr>
          <a:xfrm>
            <a:off x="1712164" y="164916"/>
            <a:ext cx="2438158" cy="503505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START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C984AE2D-41E7-3671-9C21-D6EA5C7117EC}"/>
              </a:ext>
            </a:extLst>
          </p:cNvPr>
          <p:cNvSpPr/>
          <p:nvPr/>
        </p:nvSpPr>
        <p:spPr>
          <a:xfrm>
            <a:off x="1721080" y="6143070"/>
            <a:ext cx="2454442" cy="495870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END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F2A6670A-52AA-A2FB-864C-51085F61F0B8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2766754" y="808732"/>
            <a:ext cx="304800" cy="24179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2725B181-D300-EEA2-EA7E-B1EAA384512E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16200000" flipH="1">
            <a:off x="2812404" y="1900467"/>
            <a:ext cx="223736" cy="13941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処理 9">
            <a:extLst>
              <a:ext uri="{FF2B5EF4-FFF2-40B4-BE49-F238E27FC236}">
                <a16:creationId xmlns:a16="http://schemas.microsoft.com/office/drawing/2014/main" id="{C870E12B-2154-7D66-A9B6-8512A477B834}"/>
              </a:ext>
            </a:extLst>
          </p:cNvPr>
          <p:cNvSpPr/>
          <p:nvPr/>
        </p:nvSpPr>
        <p:spPr>
          <a:xfrm>
            <a:off x="1728205" y="5155620"/>
            <a:ext cx="2454442" cy="679969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>
                <a:solidFill>
                  <a:schemeClr val="tx1"/>
                </a:solidFill>
                <a:latin typeface="Arial" panose="020B0604020202020204" pitchFamily="34" charset="0"/>
              </a:rPr>
              <a:t>Add n to the array </a:t>
            </a:r>
            <a:endParaRPr kumimoji="0" lang="ja-JP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315C0CF5-37E1-B9F5-AC2D-5A16F6AA9012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5400000">
            <a:off x="2798124" y="5985767"/>
            <a:ext cx="307481" cy="7125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50EF462D-AFC9-3556-F11F-52D58634DC02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rot="16200000" flipH="1">
            <a:off x="2806615" y="2810276"/>
            <a:ext cx="283373" cy="34116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フローチャート: 判断 12">
            <a:extLst>
              <a:ext uri="{FF2B5EF4-FFF2-40B4-BE49-F238E27FC236}">
                <a16:creationId xmlns:a16="http://schemas.microsoft.com/office/drawing/2014/main" id="{AA175EDB-ED40-8BB1-B9B4-C7A571AADD5B}"/>
              </a:ext>
            </a:extLst>
          </p:cNvPr>
          <p:cNvSpPr/>
          <p:nvPr/>
        </p:nvSpPr>
        <p:spPr>
          <a:xfrm>
            <a:off x="1450626" y="885180"/>
            <a:ext cx="2933351" cy="910390"/>
          </a:xfrm>
          <a:prstGeom prst="flowChartDecisi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summed value is zero</a:t>
            </a:r>
            <a:endParaRPr kumimoji="0" lang="ja-JP" altLang="ja-JP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フローチャート: 処理 13">
            <a:extLst>
              <a:ext uri="{FF2B5EF4-FFF2-40B4-BE49-F238E27FC236}">
                <a16:creationId xmlns:a16="http://schemas.microsoft.com/office/drawing/2014/main" id="{34340A53-B983-08DF-8A6E-047B88122965}"/>
              </a:ext>
            </a:extLst>
          </p:cNvPr>
          <p:cNvSpPr/>
          <p:nvPr/>
        </p:nvSpPr>
        <p:spPr>
          <a:xfrm>
            <a:off x="1712163" y="2019306"/>
            <a:ext cx="2438159" cy="666342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dirty="0">
                <a:solidFill>
                  <a:schemeClr val="tx1"/>
                </a:solidFill>
                <a:latin typeface="Arial" panose="020B0604020202020204" pitchFamily="34" charset="0"/>
              </a:rPr>
              <a:t>Starting from n = 15 down to 0</a:t>
            </a:r>
            <a:endParaRPr kumimoji="0" lang="ja-JP" altLang="ja-JP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749D95A-2D6D-EBBD-A920-100C164E88E1}"/>
              </a:ext>
            </a:extLst>
          </p:cNvPr>
          <p:cNvSpPr txBox="1"/>
          <p:nvPr/>
        </p:nvSpPr>
        <p:spPr>
          <a:xfrm>
            <a:off x="4166364" y="2131114"/>
            <a:ext cx="3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N</a:t>
            </a:r>
            <a:endParaRPr kumimoji="1" lang="ja-JP" altLang="en-US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F29DF22-3F9A-DED0-DA4F-EDF8C738AC1F}"/>
              </a:ext>
            </a:extLst>
          </p:cNvPr>
          <p:cNvSpPr txBox="1"/>
          <p:nvPr/>
        </p:nvSpPr>
        <p:spPr>
          <a:xfrm>
            <a:off x="1328894" y="944479"/>
            <a:ext cx="36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Y</a:t>
            </a:r>
            <a:endParaRPr kumimoji="1" lang="ja-JP" altLang="en-US" b="1" dirty="0"/>
          </a:p>
        </p:txBody>
      </p: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73C832E5-330A-BECD-A6F4-97C19EC65469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rot="5400000">
            <a:off x="2806653" y="4028185"/>
            <a:ext cx="307481" cy="9932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判断 21">
            <a:extLst>
              <a:ext uri="{FF2B5EF4-FFF2-40B4-BE49-F238E27FC236}">
                <a16:creationId xmlns:a16="http://schemas.microsoft.com/office/drawing/2014/main" id="{96E6448B-1E8F-9482-38E7-79E920E815CE}"/>
              </a:ext>
            </a:extLst>
          </p:cNvPr>
          <p:cNvSpPr/>
          <p:nvPr/>
        </p:nvSpPr>
        <p:spPr>
          <a:xfrm>
            <a:off x="1498683" y="2969021"/>
            <a:ext cx="2933351" cy="910390"/>
          </a:xfrm>
          <a:prstGeom prst="flowChartDecisi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2^n </a:t>
            </a:r>
            <a:r>
              <a:rPr kumimoji="0" lang="en-US" altLang="ja-JP" sz="1200" b="1" dirty="0">
                <a:solidFill>
                  <a:schemeClr val="tx1"/>
                </a:solidFill>
                <a:latin typeface="Arial" panose="020B0604020202020204" pitchFamily="34" charset="0"/>
              </a:rPr>
              <a:t>&lt;= summed value</a:t>
            </a:r>
            <a:endParaRPr kumimoji="0" lang="ja-JP" altLang="ja-JP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フローチャート: 処理 28">
            <a:extLst>
              <a:ext uri="{FF2B5EF4-FFF2-40B4-BE49-F238E27FC236}">
                <a16:creationId xmlns:a16="http://schemas.microsoft.com/office/drawing/2014/main" id="{7BBBE888-5EE0-03B3-04BA-104E75499BEA}"/>
              </a:ext>
            </a:extLst>
          </p:cNvPr>
          <p:cNvSpPr/>
          <p:nvPr/>
        </p:nvSpPr>
        <p:spPr>
          <a:xfrm>
            <a:off x="1728206" y="4186892"/>
            <a:ext cx="2454442" cy="679969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dirty="0">
                <a:solidFill>
                  <a:schemeClr val="tx1"/>
                </a:solidFill>
                <a:latin typeface="Arial" panose="020B0604020202020204" pitchFamily="34" charset="0"/>
              </a:rPr>
              <a:t>Subtract 2^n from the summed value</a:t>
            </a:r>
            <a:endParaRPr kumimoji="0" lang="ja-JP" altLang="ja-JP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37" name="コネクタ: 曲線 36">
            <a:extLst>
              <a:ext uri="{FF2B5EF4-FFF2-40B4-BE49-F238E27FC236}">
                <a16:creationId xmlns:a16="http://schemas.microsoft.com/office/drawing/2014/main" id="{BE23DD15-97D9-04D5-0BBC-ADDCF1EFACBD}"/>
              </a:ext>
            </a:extLst>
          </p:cNvPr>
          <p:cNvCxnSpPr>
            <a:cxnSpLocks/>
            <a:stCxn id="29" idx="2"/>
            <a:endCxn id="10" idx="0"/>
          </p:cNvCxnSpPr>
          <p:nvPr/>
        </p:nvCxnSpPr>
        <p:spPr>
          <a:xfrm rot="5400000">
            <a:off x="2811048" y="5011240"/>
            <a:ext cx="288759" cy="1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コネクタ: 曲線 47">
            <a:extLst>
              <a:ext uri="{FF2B5EF4-FFF2-40B4-BE49-F238E27FC236}">
                <a16:creationId xmlns:a16="http://schemas.microsoft.com/office/drawing/2014/main" id="{B98461E7-749E-54A9-A176-7774668EC35A}"/>
              </a:ext>
            </a:extLst>
          </p:cNvPr>
          <p:cNvCxnSpPr>
            <a:cxnSpLocks/>
            <a:stCxn id="13" idx="1"/>
            <a:endCxn id="7" idx="1"/>
          </p:cNvCxnSpPr>
          <p:nvPr/>
        </p:nvCxnSpPr>
        <p:spPr>
          <a:xfrm rot="10800000" flipH="1" flipV="1">
            <a:off x="1450626" y="1340375"/>
            <a:ext cx="270454" cy="5050630"/>
          </a:xfrm>
          <a:prstGeom prst="curvedConnector3">
            <a:avLst>
              <a:gd name="adj1" fmla="val -8452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曲線 50">
            <a:extLst>
              <a:ext uri="{FF2B5EF4-FFF2-40B4-BE49-F238E27FC236}">
                <a16:creationId xmlns:a16="http://schemas.microsoft.com/office/drawing/2014/main" id="{23BB22CD-9E5A-E72B-6070-DCF21113CD49}"/>
              </a:ext>
            </a:extLst>
          </p:cNvPr>
          <p:cNvCxnSpPr>
            <a:cxnSpLocks/>
            <a:stCxn id="22" idx="3"/>
            <a:endCxn id="13" idx="3"/>
          </p:cNvCxnSpPr>
          <p:nvPr/>
        </p:nvCxnSpPr>
        <p:spPr>
          <a:xfrm flipH="1" flipV="1">
            <a:off x="4383977" y="1340375"/>
            <a:ext cx="48057" cy="2083841"/>
          </a:xfrm>
          <a:prstGeom prst="curvedConnector3">
            <a:avLst>
              <a:gd name="adj1" fmla="val -47568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コネクタ: 曲線 54">
            <a:extLst>
              <a:ext uri="{FF2B5EF4-FFF2-40B4-BE49-F238E27FC236}">
                <a16:creationId xmlns:a16="http://schemas.microsoft.com/office/drawing/2014/main" id="{F63BF8BA-4678-71BE-5F13-60968707F602}"/>
              </a:ext>
            </a:extLst>
          </p:cNvPr>
          <p:cNvCxnSpPr>
            <a:cxnSpLocks/>
            <a:stCxn id="10" idx="3"/>
            <a:endCxn id="13" idx="3"/>
          </p:cNvCxnSpPr>
          <p:nvPr/>
        </p:nvCxnSpPr>
        <p:spPr>
          <a:xfrm flipV="1">
            <a:off x="4182647" y="1340375"/>
            <a:ext cx="201330" cy="4155230"/>
          </a:xfrm>
          <a:prstGeom prst="curvedConnector3">
            <a:avLst>
              <a:gd name="adj1" fmla="val 26135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B874F14-F338-9EDB-7E96-EF91948DA54A}"/>
              </a:ext>
            </a:extLst>
          </p:cNvPr>
          <p:cNvSpPr txBox="1"/>
          <p:nvPr/>
        </p:nvSpPr>
        <p:spPr>
          <a:xfrm>
            <a:off x="2362282" y="3817560"/>
            <a:ext cx="36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13E9C9E-0A3F-03F5-A97C-96479C48430B}"/>
              </a:ext>
            </a:extLst>
          </p:cNvPr>
          <p:cNvSpPr txBox="1"/>
          <p:nvPr/>
        </p:nvSpPr>
        <p:spPr>
          <a:xfrm>
            <a:off x="4222454" y="3639509"/>
            <a:ext cx="3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N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603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488</Words>
  <Application>Microsoft Office PowerPoint</Application>
  <PresentationFormat>ワイド画面</PresentationFormat>
  <Paragraphs>62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Arial Unicode MS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こうき すえひろ</dc:creator>
  <cp:lastModifiedBy>こうき すえひろ</cp:lastModifiedBy>
  <cp:revision>2</cp:revision>
  <dcterms:created xsi:type="dcterms:W3CDTF">2025-07-07T17:00:26Z</dcterms:created>
  <dcterms:modified xsi:type="dcterms:W3CDTF">2025-07-09T09:17:38Z</dcterms:modified>
</cp:coreProperties>
</file>