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B6610-C81B-7912-B722-A6701821E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46397C-5142-DC63-BD21-65B5252D5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61FA49-85A0-C6C3-64C1-14FF8E8F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BFA-B572-4970-8E93-6E050297842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A0BED9-665C-47E4-112D-48642479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6514B7-41E0-7E3D-6F99-5AD7A961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F18F-0A3D-40A0-A447-C2707D66E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55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FA64D-0B54-874B-26EA-4E6BEF81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99A2F7-60AA-53F5-3CDD-EFA545E13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FC54F5-D8BC-7F96-2AD7-CADF4733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BFA-B572-4970-8E93-6E050297842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1CAEC-6EA1-8BC9-BE91-3A92FEA1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0364BE-91AC-EC06-176D-CECA568F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F18F-0A3D-40A0-A447-C2707D66E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5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9CF4AD-CE20-B6FA-C8E2-4D2F1F414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AE62F7-ADC6-37D4-6503-AB43D6748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954C8A-4C63-7642-651D-12214470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BFA-B572-4970-8E93-6E050297842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7CBD4F-6265-BE86-96C3-159EFDA8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F493C3-FBD9-8C85-0624-4DD3D0C7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F18F-0A3D-40A0-A447-C2707D66E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02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EEA26-C422-9140-698B-66A9A8C1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89CB54-370E-B814-B9D8-A5B6AE29A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9F571B-F58B-DA51-DC2A-4F6FCF0A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BFA-B572-4970-8E93-6E050297842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92005C-0769-30EE-8E99-310B69DB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989062-2D23-BA37-B0CB-C7A2243C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F18F-0A3D-40A0-A447-C2707D66E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0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8163E-92BB-9F07-CB18-B8DA953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F0DA0D-57A3-21D6-74F2-20C5431E8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3DFD22-685F-FDDD-C496-F8461141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BFA-B572-4970-8E93-6E050297842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25044D-A1DE-001E-109D-C158A77B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EBED35-AD36-2BF5-3861-77FC1866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F18F-0A3D-40A0-A447-C2707D66E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42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A53FB-D571-E1F9-1FF2-E1751AC4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325EE7-904D-96B5-A2B0-0B35F43B0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D61CCB-9A00-60F2-4833-796E21982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FD64F1-4F1C-B87D-77E6-910C13CE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BFA-B572-4970-8E93-6E050297842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276A37-1D34-1101-C57E-5FBC2017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2BEDD9-9805-E0EA-6B0A-C392B5CC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F18F-0A3D-40A0-A447-C2707D66E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1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BB37B-085D-2233-00FD-7D986F74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03AD63-2942-B7CD-F9DB-D0F81D6C2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BCF86B-4DA3-3EC3-0655-5AFEA55F9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A76AE6-5BF9-92D6-A5C2-DD0DD43CE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381C6D-192D-B000-EC4A-6545264C3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CF1E0A0-85A9-BF68-2380-E7A1E68D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BFA-B572-4970-8E93-6E050297842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A57CD2-D325-0164-5921-F4CD3D5A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56AA27-A17E-BBEE-0B0B-2189083C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F18F-0A3D-40A0-A447-C2707D66E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08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AF346-AAFE-8205-F686-E75FF0AA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2704C15-1A39-7FE0-929E-2B27D738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BFA-B572-4970-8E93-6E050297842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04C2D1-2A29-9000-D2FF-E9CF87D9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3B8E63-CE6E-A5D7-2428-9F40F93F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F18F-0A3D-40A0-A447-C2707D66E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2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3B90EB-3349-AB0F-468B-3436E845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BFA-B572-4970-8E93-6E050297842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08EC43-DF44-870A-4C43-EEED463C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21B8A7-281B-C6E7-C132-38330EA1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F18F-0A3D-40A0-A447-C2707D66E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99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2F771-BCF0-844F-EB09-F5042EA0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F104C0-5D39-FB33-9AA8-8135DFF0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079A4F-5A96-32A3-DCE2-6AE59C4A3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408E41-9A22-2561-9184-F499BC28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BFA-B572-4970-8E93-6E050297842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CF24CD-2FDA-88B5-5DFB-53229DAA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13D11F-88BE-8FBE-07E9-DCB25D65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F18F-0A3D-40A0-A447-C2707D66E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54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DD273E-AE76-BA74-C65D-6AC204B4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6BB0EE-4CAD-B363-0FAB-4F9C42737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DE4C8B-13B4-0E2F-961F-FB2B9FFAB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7025B1-F895-BD97-4B1B-E6E6A7DC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BFA-B572-4970-8E93-6E050297842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59733C-60A5-432B-FB5F-E98E536C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54A7DA-B540-E0FE-50F9-13FA5B72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F18F-0A3D-40A0-A447-C2707D66E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60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6A68404-35EF-21E7-0C55-04F017A6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F0A146-2E58-CCA8-47FB-6F6B9F6E0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287FCF-2AD1-BFD1-6189-4C86CF400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7A6BFA-B572-4970-8E93-6E050297842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146C81-7C13-918B-5630-2764B1AA6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E7ABD4-DE8A-75F3-29BB-9ED172D2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6F18F-0A3D-40A0-A447-C2707D66E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03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6A5C73F-2178-93D4-5E6C-FFB55DF70264}"/>
              </a:ext>
            </a:extLst>
          </p:cNvPr>
          <p:cNvSpPr txBox="1"/>
          <p:nvPr/>
        </p:nvSpPr>
        <p:spPr>
          <a:xfrm>
            <a:off x="424872" y="240146"/>
            <a:ext cx="2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全国の機体</a:t>
            </a:r>
          </a:p>
        </p:txBody>
      </p:sp>
    </p:spTree>
    <p:extLst>
      <p:ext uri="{BB962C8B-B14F-4D97-AF65-F5344CB8AC3E}">
        <p14:creationId xmlns:p14="http://schemas.microsoft.com/office/powerpoint/2010/main" val="118999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CA3D1-C05F-5F0F-63AD-237FAB213E9D}"/>
              </a:ext>
            </a:extLst>
          </p:cNvPr>
          <p:cNvSpPr txBox="1"/>
          <p:nvPr/>
        </p:nvSpPr>
        <p:spPr>
          <a:xfrm>
            <a:off x="314035" y="249381"/>
            <a:ext cx="2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今回の機体、改良点</a:t>
            </a:r>
          </a:p>
        </p:txBody>
      </p:sp>
    </p:spTree>
    <p:extLst>
      <p:ext uri="{BB962C8B-B14F-4D97-AF65-F5344CB8AC3E}">
        <p14:creationId xmlns:p14="http://schemas.microsoft.com/office/powerpoint/2010/main" val="211355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94A973-D92F-E6B5-D293-5FEB75D28EA1}"/>
              </a:ext>
            </a:extLst>
          </p:cNvPr>
          <p:cNvSpPr txBox="1"/>
          <p:nvPr/>
        </p:nvSpPr>
        <p:spPr>
          <a:xfrm>
            <a:off x="314036" y="314159"/>
            <a:ext cx="237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ロボットを共通化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FE98F9-5B5E-F209-A3DC-D05BC01BC386}"/>
              </a:ext>
            </a:extLst>
          </p:cNvPr>
          <p:cNvSpPr txBox="1"/>
          <p:nvPr/>
        </p:nvSpPr>
        <p:spPr>
          <a:xfrm>
            <a:off x="1025236" y="1828800"/>
            <a:ext cx="211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予備部品をなくすこと</a:t>
            </a:r>
          </a:p>
        </p:txBody>
      </p:sp>
    </p:spTree>
    <p:extLst>
      <p:ext uri="{BB962C8B-B14F-4D97-AF65-F5344CB8AC3E}">
        <p14:creationId xmlns:p14="http://schemas.microsoft.com/office/powerpoint/2010/main" val="202545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ワイド画面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こうき すえひろ</dc:creator>
  <cp:lastModifiedBy>こうき すえひろ</cp:lastModifiedBy>
  <cp:revision>1</cp:revision>
  <dcterms:created xsi:type="dcterms:W3CDTF">2025-07-10T15:09:00Z</dcterms:created>
  <dcterms:modified xsi:type="dcterms:W3CDTF">2025-07-10T15:09:17Z</dcterms:modified>
</cp:coreProperties>
</file>