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sldIdLst>
    <p:sldId id="257" r:id="rId2"/>
    <p:sldId id="256" r:id="rId3"/>
    <p:sldId id="259" r:id="rId4"/>
    <p:sldId id="260" r:id="rId5"/>
    <p:sldId id="266" r:id="rId6"/>
    <p:sldId id="263" r:id="rId7"/>
    <p:sldId id="261" r:id="rId8"/>
    <p:sldId id="262" r:id="rId9"/>
    <p:sldId id="264" r:id="rId10"/>
    <p:sldId id="265" r:id="rId11"/>
    <p:sldId id="258" r:id="rId12"/>
    <p:sldId id="267" r:id="rId13"/>
    <p:sldId id="268" r:id="rId14"/>
    <p:sldId id="269" r:id="rId15"/>
    <p:sldId id="271" r:id="rId16"/>
    <p:sldId id="272" r:id="rId17"/>
    <p:sldId id="273" r:id="rId18"/>
    <p:sldId id="274" r:id="rId19"/>
    <p:sldId id="275" r:id="rId20"/>
    <p:sldId id="270" r:id="rId2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458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" y="10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こうき すえひろ" userId="b0e17d1764f68991" providerId="LiveId" clId="{8AFE8E89-A842-4A22-B1F7-9FABF4FE4AF4}"/>
    <pc:docChg chg="undo custSel addSld delSld modSld sldOrd">
      <pc:chgData name="こうき すえひろ" userId="b0e17d1764f68991" providerId="LiveId" clId="{8AFE8E89-A842-4A22-B1F7-9FABF4FE4AF4}" dt="2025-05-29T02:48:43.763" v="3366" actId="255"/>
      <pc:docMkLst>
        <pc:docMk/>
      </pc:docMkLst>
      <pc:sldChg chg="addSp delSp modSp mod ord">
        <pc:chgData name="こうき すえひろ" userId="b0e17d1764f68991" providerId="LiveId" clId="{8AFE8E89-A842-4A22-B1F7-9FABF4FE4AF4}" dt="2025-05-08T09:01:11.368" v="643" actId="14100"/>
        <pc:sldMkLst>
          <pc:docMk/>
          <pc:sldMk cId="3765621076" sldId="256"/>
        </pc:sldMkLst>
        <pc:spChg chg="add mod">
          <ac:chgData name="こうき すえひろ" userId="b0e17d1764f68991" providerId="LiveId" clId="{8AFE8E89-A842-4A22-B1F7-9FABF4FE4AF4}" dt="2025-05-08T08:40:19.127" v="416" actId="1076"/>
          <ac:spMkLst>
            <pc:docMk/>
            <pc:sldMk cId="3765621076" sldId="256"/>
            <ac:spMk id="51" creationId="{EF6ECF68-2941-70D9-BE5D-FD793A8CFA43}"/>
          </ac:spMkLst>
        </pc:spChg>
        <pc:spChg chg="add mod">
          <ac:chgData name="こうき すえひろ" userId="b0e17d1764f68991" providerId="LiveId" clId="{8AFE8E89-A842-4A22-B1F7-9FABF4FE4AF4}" dt="2025-05-08T08:41:23.548" v="434" actId="1076"/>
          <ac:spMkLst>
            <pc:docMk/>
            <pc:sldMk cId="3765621076" sldId="256"/>
            <ac:spMk id="53" creationId="{4E091F31-4FD0-3A2B-7AED-93C4D03AE598}"/>
          </ac:spMkLst>
        </pc:spChg>
        <pc:spChg chg="add mod">
          <ac:chgData name="こうき すえひろ" userId="b0e17d1764f68991" providerId="LiveId" clId="{8AFE8E89-A842-4A22-B1F7-9FABF4FE4AF4}" dt="2025-05-08T08:42:05.174" v="439" actId="1076"/>
          <ac:spMkLst>
            <pc:docMk/>
            <pc:sldMk cId="3765621076" sldId="256"/>
            <ac:spMk id="55" creationId="{42D358EC-4F43-85BA-6B08-4AF384BE3A98}"/>
          </ac:spMkLst>
        </pc:spChg>
        <pc:spChg chg="add mod">
          <ac:chgData name="こうき すえひろ" userId="b0e17d1764f68991" providerId="LiveId" clId="{8AFE8E89-A842-4A22-B1F7-9FABF4FE4AF4}" dt="2025-05-08T08:58:32.745" v="613" actId="14100"/>
          <ac:spMkLst>
            <pc:docMk/>
            <pc:sldMk cId="3765621076" sldId="256"/>
            <ac:spMk id="56" creationId="{1C428EC3-C0E7-26F9-0078-5C9B716768FA}"/>
          </ac:spMkLst>
        </pc:spChg>
        <pc:spChg chg="add mod">
          <ac:chgData name="こうき すえひろ" userId="b0e17d1764f68991" providerId="LiveId" clId="{8AFE8E89-A842-4A22-B1F7-9FABF4FE4AF4}" dt="2025-05-08T08:59:22.313" v="621" actId="1076"/>
          <ac:spMkLst>
            <pc:docMk/>
            <pc:sldMk cId="3765621076" sldId="256"/>
            <ac:spMk id="60" creationId="{A14478F5-56C3-C709-C751-5EBD967B2932}"/>
          </ac:spMkLst>
        </pc:spChg>
        <pc:spChg chg="add mod">
          <ac:chgData name="こうき すえひろ" userId="b0e17d1764f68991" providerId="LiveId" clId="{8AFE8E89-A842-4A22-B1F7-9FABF4FE4AF4}" dt="2025-05-08T09:00:28.412" v="625" actId="1076"/>
          <ac:spMkLst>
            <pc:docMk/>
            <pc:sldMk cId="3765621076" sldId="256"/>
            <ac:spMk id="62" creationId="{FA70096F-B83A-9A69-8AB8-1D8D2BFBEF46}"/>
          </ac:spMkLst>
        </pc:spChg>
        <pc:spChg chg="add mod">
          <ac:chgData name="こうき すえひろ" userId="b0e17d1764f68991" providerId="LiveId" clId="{8AFE8E89-A842-4A22-B1F7-9FABF4FE4AF4}" dt="2025-05-08T09:01:11.368" v="643" actId="14100"/>
          <ac:spMkLst>
            <pc:docMk/>
            <pc:sldMk cId="3765621076" sldId="256"/>
            <ac:spMk id="63" creationId="{406CBEB1-682C-5D61-B570-EE17CAD6409D}"/>
          </ac:spMkLst>
        </pc:spChg>
        <pc:picChg chg="add mod">
          <ac:chgData name="こうき すえひろ" userId="b0e17d1764f68991" providerId="LiveId" clId="{8AFE8E89-A842-4A22-B1F7-9FABF4FE4AF4}" dt="2025-05-08T08:57:45.440" v="570" actId="1076"/>
          <ac:picMkLst>
            <pc:docMk/>
            <pc:sldMk cId="3765621076" sldId="256"/>
            <ac:picMk id="52" creationId="{5C9E6D37-BB1F-5D5D-24D5-8F9DC6D79F95}"/>
          </ac:picMkLst>
        </pc:picChg>
        <pc:picChg chg="add mod">
          <ac:chgData name="こうき すえひろ" userId="b0e17d1764f68991" providerId="LiveId" clId="{8AFE8E89-A842-4A22-B1F7-9FABF4FE4AF4}" dt="2025-05-08T08:41:20.952" v="433" actId="1076"/>
          <ac:picMkLst>
            <pc:docMk/>
            <pc:sldMk cId="3765621076" sldId="256"/>
            <ac:picMk id="54" creationId="{C5404DE9-2883-5EE3-6276-F458CED3CB07}"/>
          </ac:picMkLst>
        </pc:picChg>
      </pc:sldChg>
      <pc:sldChg chg="addSp delSp modSp new mod">
        <pc:chgData name="こうき すえひろ" userId="b0e17d1764f68991" providerId="LiveId" clId="{8AFE8E89-A842-4A22-B1F7-9FABF4FE4AF4}" dt="2025-05-08T08:39:00.112" v="385" actId="20577"/>
        <pc:sldMkLst>
          <pc:docMk/>
          <pc:sldMk cId="172925485" sldId="257"/>
        </pc:sldMkLst>
        <pc:spChg chg="add mod">
          <ac:chgData name="こうき すえひろ" userId="b0e17d1764f68991" providerId="LiveId" clId="{8AFE8E89-A842-4A22-B1F7-9FABF4FE4AF4}" dt="2025-05-08T08:34:25.070" v="304" actId="1076"/>
          <ac:spMkLst>
            <pc:docMk/>
            <pc:sldMk cId="172925485" sldId="257"/>
            <ac:spMk id="5" creationId="{2B45D4E5-65B7-85B0-15A1-2DD18B55D65D}"/>
          </ac:spMkLst>
        </pc:spChg>
        <pc:spChg chg="add mod">
          <ac:chgData name="こうき すえひろ" userId="b0e17d1764f68991" providerId="LiveId" clId="{8AFE8E89-A842-4A22-B1F7-9FABF4FE4AF4}" dt="2025-05-08T08:34:35.388" v="325" actId="20577"/>
          <ac:spMkLst>
            <pc:docMk/>
            <pc:sldMk cId="172925485" sldId="257"/>
            <ac:spMk id="6" creationId="{B30A5CD1-77DF-A013-1AC9-031A603FE029}"/>
          </ac:spMkLst>
        </pc:spChg>
        <pc:spChg chg="add del mod">
          <ac:chgData name="こうき すえひろ" userId="b0e17d1764f68991" providerId="LiveId" clId="{8AFE8E89-A842-4A22-B1F7-9FABF4FE4AF4}" dt="2025-05-08T08:27:38.823" v="159" actId="1076"/>
          <ac:spMkLst>
            <pc:docMk/>
            <pc:sldMk cId="172925485" sldId="257"/>
            <ac:spMk id="12" creationId="{F91F3BC0-2AE2-B265-C1B0-4F7F795FFE19}"/>
          </ac:spMkLst>
        </pc:spChg>
        <pc:spChg chg="add mod">
          <ac:chgData name="こうき すえひろ" userId="b0e17d1764f68991" providerId="LiveId" clId="{8AFE8E89-A842-4A22-B1F7-9FABF4FE4AF4}" dt="2025-05-08T08:31:39.912" v="253" actId="14100"/>
          <ac:spMkLst>
            <pc:docMk/>
            <pc:sldMk cId="172925485" sldId="257"/>
            <ac:spMk id="15" creationId="{730768BC-F381-721E-DBFF-CF19303BA7A9}"/>
          </ac:spMkLst>
        </pc:spChg>
        <pc:spChg chg="mod">
          <ac:chgData name="こうき すえひろ" userId="b0e17d1764f68991" providerId="LiveId" clId="{8AFE8E89-A842-4A22-B1F7-9FABF4FE4AF4}" dt="2025-05-08T08:29:50.883" v="208" actId="14100"/>
          <ac:spMkLst>
            <pc:docMk/>
            <pc:sldMk cId="172925485" sldId="257"/>
            <ac:spMk id="16" creationId="{E972E842-0322-48E8-7289-38F75584E48C}"/>
          </ac:spMkLst>
        </pc:spChg>
        <pc:spChg chg="mod">
          <ac:chgData name="こうき すえひろ" userId="b0e17d1764f68991" providerId="LiveId" clId="{8AFE8E89-A842-4A22-B1F7-9FABF4FE4AF4}" dt="2025-05-08T08:39:00.112" v="385" actId="20577"/>
          <ac:spMkLst>
            <pc:docMk/>
            <pc:sldMk cId="172925485" sldId="257"/>
            <ac:spMk id="20" creationId="{232D3089-C0DE-6AE0-C820-B72924DF7FBD}"/>
          </ac:spMkLst>
        </pc:spChg>
        <pc:spChg chg="mod">
          <ac:chgData name="こうき すえひろ" userId="b0e17d1764f68991" providerId="LiveId" clId="{8AFE8E89-A842-4A22-B1F7-9FABF4FE4AF4}" dt="2025-05-08T08:37:44.935" v="352" actId="403"/>
          <ac:spMkLst>
            <pc:docMk/>
            <pc:sldMk cId="172925485" sldId="257"/>
            <ac:spMk id="25" creationId="{54D604DB-47CB-8878-DE70-2F78BA386DB4}"/>
          </ac:spMkLst>
        </pc:spChg>
        <pc:spChg chg="mod">
          <ac:chgData name="こうき すえひろ" userId="b0e17d1764f68991" providerId="LiveId" clId="{8AFE8E89-A842-4A22-B1F7-9FABF4FE4AF4}" dt="2025-05-08T08:38:12.609" v="358" actId="403"/>
          <ac:spMkLst>
            <pc:docMk/>
            <pc:sldMk cId="172925485" sldId="257"/>
            <ac:spMk id="33" creationId="{EE303158-1E1B-8D65-BAE9-17F35F154D4A}"/>
          </ac:spMkLst>
        </pc:spChg>
        <pc:spChg chg="mod">
          <ac:chgData name="こうき すえひろ" userId="b0e17d1764f68991" providerId="LiveId" clId="{8AFE8E89-A842-4A22-B1F7-9FABF4FE4AF4}" dt="2025-05-08T08:38:44.426" v="383" actId="403"/>
          <ac:spMkLst>
            <pc:docMk/>
            <pc:sldMk cId="172925485" sldId="257"/>
            <ac:spMk id="34" creationId="{E74D96E5-1C1D-4F51-5FF2-EC20294A3E99}"/>
          </ac:spMkLst>
        </pc:spChg>
        <pc:spChg chg="add mod">
          <ac:chgData name="こうき すえひろ" userId="b0e17d1764f68991" providerId="LiveId" clId="{8AFE8E89-A842-4A22-B1F7-9FABF4FE4AF4}" dt="2025-05-08T08:25:53.798" v="115" actId="1076"/>
          <ac:spMkLst>
            <pc:docMk/>
            <pc:sldMk cId="172925485" sldId="257"/>
            <ac:spMk id="37" creationId="{5FCA6803-9416-18AB-D1EC-8863C1F3EC3F}"/>
          </ac:spMkLst>
        </pc:spChg>
        <pc:spChg chg="add mod">
          <ac:chgData name="こうき すえひろ" userId="b0e17d1764f68991" providerId="LiveId" clId="{8AFE8E89-A842-4A22-B1F7-9FABF4FE4AF4}" dt="2025-05-08T08:30:38.486" v="228" actId="1076"/>
          <ac:spMkLst>
            <pc:docMk/>
            <pc:sldMk cId="172925485" sldId="257"/>
            <ac:spMk id="41" creationId="{1676DADF-BF7B-9EE1-5F33-F18FA07EA40E}"/>
          </ac:spMkLst>
        </pc:spChg>
        <pc:spChg chg="mod">
          <ac:chgData name="こうき すえひろ" userId="b0e17d1764f68991" providerId="LiveId" clId="{8AFE8E89-A842-4A22-B1F7-9FABF4FE4AF4}" dt="2025-05-08T08:29:58.192" v="209" actId="14100"/>
          <ac:spMkLst>
            <pc:docMk/>
            <pc:sldMk cId="172925485" sldId="257"/>
            <ac:spMk id="43" creationId="{8416D5EF-5FDA-741F-18E5-385D4082C37A}"/>
          </ac:spMkLst>
        </pc:spChg>
        <pc:spChg chg="add mod">
          <ac:chgData name="こうき すえひろ" userId="b0e17d1764f68991" providerId="LiveId" clId="{8AFE8E89-A842-4A22-B1F7-9FABF4FE4AF4}" dt="2025-05-08T08:31:50.995" v="255" actId="1076"/>
          <ac:spMkLst>
            <pc:docMk/>
            <pc:sldMk cId="172925485" sldId="257"/>
            <ac:spMk id="51" creationId="{7C7D2B0B-84CC-6378-998D-772D0F42EBB7}"/>
          </ac:spMkLst>
        </pc:spChg>
        <pc:spChg chg="add mod">
          <ac:chgData name="こうき すえひろ" userId="b0e17d1764f68991" providerId="LiveId" clId="{8AFE8E89-A842-4A22-B1F7-9FABF4FE4AF4}" dt="2025-05-08T08:34:16.111" v="300" actId="14100"/>
          <ac:spMkLst>
            <pc:docMk/>
            <pc:sldMk cId="172925485" sldId="257"/>
            <ac:spMk id="52" creationId="{104EA54D-D99C-999C-BA6A-622ABD70876C}"/>
          </ac:spMkLst>
        </pc:spChg>
        <pc:spChg chg="add mod">
          <ac:chgData name="こうき すえひろ" userId="b0e17d1764f68991" providerId="LiveId" clId="{8AFE8E89-A842-4A22-B1F7-9FABF4FE4AF4}" dt="2025-05-08T08:34:22.419" v="302" actId="1076"/>
          <ac:spMkLst>
            <pc:docMk/>
            <pc:sldMk cId="172925485" sldId="257"/>
            <ac:spMk id="53" creationId="{12B8E057-EFA1-82E4-5FCC-470EC9DBF55C}"/>
          </ac:spMkLst>
        </pc:spChg>
        <pc:picChg chg="mod">
          <ac:chgData name="こうき すえひろ" userId="b0e17d1764f68991" providerId="LiveId" clId="{8AFE8E89-A842-4A22-B1F7-9FABF4FE4AF4}" dt="2025-05-08T08:37:47.594" v="353" actId="1076"/>
          <ac:picMkLst>
            <pc:docMk/>
            <pc:sldMk cId="172925485" sldId="257"/>
            <ac:picMk id="26" creationId="{19B12B7A-F969-A375-9C81-EC1DB1F81D1E}"/>
          </ac:picMkLst>
        </pc:picChg>
        <pc:picChg chg="mod">
          <ac:chgData name="こうき すえひろ" userId="b0e17d1764f68991" providerId="LiveId" clId="{8AFE8E89-A842-4A22-B1F7-9FABF4FE4AF4}" dt="2025-05-08T08:31:31.633" v="249" actId="1076"/>
          <ac:picMkLst>
            <pc:docMk/>
            <pc:sldMk cId="172925485" sldId="257"/>
            <ac:picMk id="35" creationId="{70D2037F-7D3D-6BBC-700E-665E0E515E96}"/>
          </ac:picMkLst>
        </pc:picChg>
        <pc:picChg chg="mod">
          <ac:chgData name="こうき すえひろ" userId="b0e17d1764f68991" providerId="LiveId" clId="{8AFE8E89-A842-4A22-B1F7-9FABF4FE4AF4}" dt="2025-05-08T08:27:15.051" v="152" actId="688"/>
          <ac:picMkLst>
            <pc:docMk/>
            <pc:sldMk cId="172925485" sldId="257"/>
            <ac:picMk id="50" creationId="{4333B969-CAF6-0BA5-C5DC-045350DFBC90}"/>
          </ac:picMkLst>
        </pc:picChg>
      </pc:sldChg>
      <pc:sldChg chg="addSp delSp modSp new mod">
        <pc:chgData name="こうき すえひろ" userId="b0e17d1764f68991" providerId="LiveId" clId="{8AFE8E89-A842-4A22-B1F7-9FABF4FE4AF4}" dt="2025-05-09T07:08:35.177" v="1854" actId="21"/>
        <pc:sldMkLst>
          <pc:docMk/>
          <pc:sldMk cId="2813061179" sldId="258"/>
        </pc:sldMkLst>
        <pc:spChg chg="add mod">
          <ac:chgData name="こうき すえひろ" userId="b0e17d1764f68991" providerId="LiveId" clId="{8AFE8E89-A842-4A22-B1F7-9FABF4FE4AF4}" dt="2025-05-08T09:47:36.417" v="1400" actId="1076"/>
          <ac:spMkLst>
            <pc:docMk/>
            <pc:sldMk cId="2813061179" sldId="258"/>
            <ac:spMk id="6" creationId="{B9EB8260-285C-CB95-60CD-AFA4E2A3D4B8}"/>
          </ac:spMkLst>
        </pc:spChg>
        <pc:spChg chg="add mod">
          <ac:chgData name="こうき すえひろ" userId="b0e17d1764f68991" providerId="LiveId" clId="{8AFE8E89-A842-4A22-B1F7-9FABF4FE4AF4}" dt="2025-05-09T06:54:09.242" v="1841" actId="20577"/>
          <ac:spMkLst>
            <pc:docMk/>
            <pc:sldMk cId="2813061179" sldId="258"/>
            <ac:spMk id="8" creationId="{3752A22F-633C-A71E-E9BF-51BA78A6BC52}"/>
          </ac:spMkLst>
        </pc:spChg>
        <pc:spChg chg="add mod">
          <ac:chgData name="こうき すえひろ" userId="b0e17d1764f68991" providerId="LiveId" clId="{8AFE8E89-A842-4A22-B1F7-9FABF4FE4AF4}" dt="2025-05-09T06:40:56.363" v="1788"/>
          <ac:spMkLst>
            <pc:docMk/>
            <pc:sldMk cId="2813061179" sldId="258"/>
            <ac:spMk id="9" creationId="{2BE025C9-877D-FAF3-EA34-F51D4BE40BCB}"/>
          </ac:spMkLst>
        </pc:spChg>
        <pc:picChg chg="add mod">
          <ac:chgData name="こうき すえひろ" userId="b0e17d1764f68991" providerId="LiveId" clId="{8AFE8E89-A842-4A22-B1F7-9FABF4FE4AF4}" dt="2025-05-09T06:15:44.033" v="1758" actId="1076"/>
          <ac:picMkLst>
            <pc:docMk/>
            <pc:sldMk cId="2813061179" sldId="258"/>
            <ac:picMk id="3" creationId="{F025B0B9-15F4-4AE2-2F4F-77FA185C1E84}"/>
          </ac:picMkLst>
        </pc:picChg>
        <pc:picChg chg="add mod modCrop">
          <ac:chgData name="こうき すえひろ" userId="b0e17d1764f68991" providerId="LiveId" clId="{8AFE8E89-A842-4A22-B1F7-9FABF4FE4AF4}" dt="2025-05-09T06:40:58.564" v="1789" actId="1076"/>
          <ac:picMkLst>
            <pc:docMk/>
            <pc:sldMk cId="2813061179" sldId="258"/>
            <ac:picMk id="4" creationId="{762307A6-82E8-3CE8-7FEC-3E6B71972201}"/>
          </ac:picMkLst>
        </pc:picChg>
      </pc:sldChg>
      <pc:sldChg chg="addSp delSp modSp new mod ord">
        <pc:chgData name="こうき すえひろ" userId="b0e17d1764f68991" providerId="LiveId" clId="{8AFE8E89-A842-4A22-B1F7-9FABF4FE4AF4}" dt="2025-05-29T02:48:43.763" v="3366" actId="255"/>
        <pc:sldMkLst>
          <pc:docMk/>
          <pc:sldMk cId="2800892958" sldId="259"/>
        </pc:sldMkLst>
        <pc:spChg chg="add mod">
          <ac:chgData name="こうき すえひろ" userId="b0e17d1764f68991" providerId="LiveId" clId="{8AFE8E89-A842-4A22-B1F7-9FABF4FE4AF4}" dt="2025-05-08T09:01:14.807" v="644"/>
          <ac:spMkLst>
            <pc:docMk/>
            <pc:sldMk cId="2800892958" sldId="259"/>
            <ac:spMk id="4" creationId="{7D9DBF9D-418B-A82B-3A48-C86BEDF49CD8}"/>
          </ac:spMkLst>
        </pc:spChg>
      </pc:sldChg>
      <pc:sldChg chg="addSp delSp modSp add mod">
        <pc:chgData name="こうき すえひろ" userId="b0e17d1764f68991" providerId="LiveId" clId="{8AFE8E89-A842-4A22-B1F7-9FABF4FE4AF4}" dt="2025-05-09T06:40:20.992" v="1777" actId="22"/>
        <pc:sldMkLst>
          <pc:docMk/>
          <pc:sldMk cId="3670966247" sldId="260"/>
        </pc:sldMkLst>
        <pc:spChg chg="add mod">
          <ac:chgData name="こうき すえひろ" userId="b0e17d1764f68991" providerId="LiveId" clId="{8AFE8E89-A842-4A22-B1F7-9FABF4FE4AF4}" dt="2025-05-08T09:09:42.210" v="770" actId="1076"/>
          <ac:spMkLst>
            <pc:docMk/>
            <pc:sldMk cId="3670966247" sldId="260"/>
            <ac:spMk id="6" creationId="{82BA9235-C661-1AA3-3BF2-6FFB83D03A79}"/>
          </ac:spMkLst>
        </pc:spChg>
        <pc:spChg chg="add mod">
          <ac:chgData name="こうき すえひろ" userId="b0e17d1764f68991" providerId="LiveId" clId="{8AFE8E89-A842-4A22-B1F7-9FABF4FE4AF4}" dt="2025-05-08T09:11:47.366" v="816" actId="1076"/>
          <ac:spMkLst>
            <pc:docMk/>
            <pc:sldMk cId="3670966247" sldId="260"/>
            <ac:spMk id="8" creationId="{EBF62AF3-E630-4455-DF72-72C257E325F8}"/>
          </ac:spMkLst>
        </pc:spChg>
        <pc:spChg chg="add mod">
          <ac:chgData name="こうき すえひろ" userId="b0e17d1764f68991" providerId="LiveId" clId="{8AFE8E89-A842-4A22-B1F7-9FABF4FE4AF4}" dt="2025-05-08T09:16:00.163" v="828" actId="20577"/>
          <ac:spMkLst>
            <pc:docMk/>
            <pc:sldMk cId="3670966247" sldId="260"/>
            <ac:spMk id="9" creationId="{D4818348-C56B-3D33-F2B5-F813EB252B7F}"/>
          </ac:spMkLst>
        </pc:spChg>
        <pc:spChg chg="add mod">
          <ac:chgData name="こうき すえひろ" userId="b0e17d1764f68991" providerId="LiveId" clId="{8AFE8E89-A842-4A22-B1F7-9FABF4FE4AF4}" dt="2025-05-08T09:16:14.237" v="836" actId="1076"/>
          <ac:spMkLst>
            <pc:docMk/>
            <pc:sldMk cId="3670966247" sldId="260"/>
            <ac:spMk id="10" creationId="{6C81FCB1-F6C8-5375-FBA7-9DEE786C427A}"/>
          </ac:spMkLst>
        </pc:spChg>
        <pc:spChg chg="add mod">
          <ac:chgData name="こうき すえひろ" userId="b0e17d1764f68991" providerId="LiveId" clId="{8AFE8E89-A842-4A22-B1F7-9FABF4FE4AF4}" dt="2025-05-08T09:16:44.380" v="843" actId="1076"/>
          <ac:spMkLst>
            <pc:docMk/>
            <pc:sldMk cId="3670966247" sldId="260"/>
            <ac:spMk id="11" creationId="{6C60402C-AC5B-957F-EBA1-6186FFF5F16C}"/>
          </ac:spMkLst>
        </pc:spChg>
        <pc:spChg chg="add mod">
          <ac:chgData name="こうき すえひろ" userId="b0e17d1764f68991" providerId="LiveId" clId="{8AFE8E89-A842-4A22-B1F7-9FABF4FE4AF4}" dt="2025-05-08T09:10:31.017" v="777" actId="21"/>
          <ac:spMkLst>
            <pc:docMk/>
            <pc:sldMk cId="3670966247" sldId="260"/>
            <ac:spMk id="15" creationId="{76494602-8ED0-5106-E7A8-60A59805A923}"/>
          </ac:spMkLst>
        </pc:spChg>
      </pc:sldChg>
      <pc:sldChg chg="addSp delSp modSp add mod ord">
        <pc:chgData name="こうき すえひろ" userId="b0e17d1764f68991" providerId="LiveId" clId="{8AFE8E89-A842-4A22-B1F7-9FABF4FE4AF4}" dt="2025-05-09T07:13:02.619" v="1886" actId="1076"/>
        <pc:sldMkLst>
          <pc:docMk/>
          <pc:sldMk cId="4288091304" sldId="261"/>
        </pc:sldMkLst>
        <pc:spChg chg="add mod">
          <ac:chgData name="こうき すえひろ" userId="b0e17d1764f68991" providerId="LiveId" clId="{8AFE8E89-A842-4A22-B1F7-9FABF4FE4AF4}" dt="2025-05-09T07:13:02.619" v="1886" actId="1076"/>
          <ac:spMkLst>
            <pc:docMk/>
            <pc:sldMk cId="4288091304" sldId="261"/>
            <ac:spMk id="3" creationId="{7478A3D9-3B89-7A32-29C7-D6E3C0DF2BDE}"/>
          </ac:spMkLst>
        </pc:spChg>
        <pc:spChg chg="add mod">
          <ac:chgData name="こうき すえひろ" userId="b0e17d1764f68991" providerId="LiveId" clId="{8AFE8E89-A842-4A22-B1F7-9FABF4FE4AF4}" dt="2025-05-09T07:13:02.619" v="1886" actId="1076"/>
          <ac:spMkLst>
            <pc:docMk/>
            <pc:sldMk cId="4288091304" sldId="261"/>
            <ac:spMk id="7" creationId="{E2C78D10-1AE9-1451-4EDA-FBD3018561B0}"/>
          </ac:spMkLst>
        </pc:spChg>
        <pc:spChg chg="add mod">
          <ac:chgData name="こうき すえひろ" userId="b0e17d1764f68991" providerId="LiveId" clId="{8AFE8E89-A842-4A22-B1F7-9FABF4FE4AF4}" dt="2025-05-09T07:13:02.619" v="1886" actId="1076"/>
          <ac:spMkLst>
            <pc:docMk/>
            <pc:sldMk cId="4288091304" sldId="261"/>
            <ac:spMk id="8" creationId="{7098AC6B-37B6-67D8-ED1D-56F600420C81}"/>
          </ac:spMkLst>
        </pc:spChg>
        <pc:spChg chg="add mod">
          <ac:chgData name="こうき すえひろ" userId="b0e17d1764f68991" providerId="LiveId" clId="{8AFE8E89-A842-4A22-B1F7-9FABF4FE4AF4}" dt="2025-05-09T07:13:02.619" v="1886" actId="1076"/>
          <ac:spMkLst>
            <pc:docMk/>
            <pc:sldMk cId="4288091304" sldId="261"/>
            <ac:spMk id="9" creationId="{43823EDE-74C7-3F2C-AA4C-C20793B04EA0}"/>
          </ac:spMkLst>
        </pc:spChg>
        <pc:spChg chg="add mod">
          <ac:chgData name="こうき すえひろ" userId="b0e17d1764f68991" providerId="LiveId" clId="{8AFE8E89-A842-4A22-B1F7-9FABF4FE4AF4}" dt="2025-05-08T09:26:00.128" v="978" actId="1076"/>
          <ac:spMkLst>
            <pc:docMk/>
            <pc:sldMk cId="4288091304" sldId="261"/>
            <ac:spMk id="10" creationId="{FE5D359E-32C5-EEBF-4790-CDC42C45A91D}"/>
          </ac:spMkLst>
        </pc:spChg>
        <pc:spChg chg="add mod">
          <ac:chgData name="こうき すえひろ" userId="b0e17d1764f68991" providerId="LiveId" clId="{8AFE8E89-A842-4A22-B1F7-9FABF4FE4AF4}" dt="2025-05-08T09:27:01.093" v="1050" actId="20577"/>
          <ac:spMkLst>
            <pc:docMk/>
            <pc:sldMk cId="4288091304" sldId="261"/>
            <ac:spMk id="11" creationId="{381C7C2D-FAD8-7F62-B9F9-F1CD7E03B5CA}"/>
          </ac:spMkLst>
        </pc:spChg>
        <pc:spChg chg="add mod">
          <ac:chgData name="こうき すえひろ" userId="b0e17d1764f68991" providerId="LiveId" clId="{8AFE8E89-A842-4A22-B1F7-9FABF4FE4AF4}" dt="2025-05-08T09:27:34.877" v="1123" actId="20577"/>
          <ac:spMkLst>
            <pc:docMk/>
            <pc:sldMk cId="4288091304" sldId="261"/>
            <ac:spMk id="12" creationId="{8C28E4CC-A991-672C-97B7-9D074579C1F7}"/>
          </ac:spMkLst>
        </pc:spChg>
        <pc:picChg chg="add mod ord modCrop">
          <ac:chgData name="こうき すえひろ" userId="b0e17d1764f68991" providerId="LiveId" clId="{8AFE8E89-A842-4A22-B1F7-9FABF4FE4AF4}" dt="2025-05-09T07:13:02.619" v="1886" actId="1076"/>
          <ac:picMkLst>
            <pc:docMk/>
            <pc:sldMk cId="4288091304" sldId="261"/>
            <ac:picMk id="13" creationId="{FB314C10-3FEE-EDF2-2C96-02B314C477AE}"/>
          </ac:picMkLst>
        </pc:picChg>
      </pc:sldChg>
      <pc:sldChg chg="addSp delSp modSp add mod ord">
        <pc:chgData name="こうき すえひろ" userId="b0e17d1764f68991" providerId="LiveId" clId="{8AFE8E89-A842-4A22-B1F7-9FABF4FE4AF4}" dt="2025-05-09T06:07:50.381" v="1624" actId="20577"/>
        <pc:sldMkLst>
          <pc:docMk/>
          <pc:sldMk cId="2240470728" sldId="262"/>
        </pc:sldMkLst>
        <pc:spChg chg="add mod">
          <ac:chgData name="こうき すえひろ" userId="b0e17d1764f68991" providerId="LiveId" clId="{8AFE8E89-A842-4A22-B1F7-9FABF4FE4AF4}" dt="2025-05-09T06:07:50.381" v="1624" actId="20577"/>
          <ac:spMkLst>
            <pc:docMk/>
            <pc:sldMk cId="2240470728" sldId="262"/>
            <ac:spMk id="6" creationId="{FBE18602-B128-FA19-DD05-D512F16D1E28}"/>
          </ac:spMkLst>
        </pc:spChg>
        <pc:spChg chg="add mod">
          <ac:chgData name="こうき すえひろ" userId="b0e17d1764f68991" providerId="LiveId" clId="{8AFE8E89-A842-4A22-B1F7-9FABF4FE4AF4}" dt="2025-05-08T09:31:03.134" v="1236" actId="1076"/>
          <ac:spMkLst>
            <pc:docMk/>
            <pc:sldMk cId="2240470728" sldId="262"/>
            <ac:spMk id="9" creationId="{F60EEC18-A341-09B5-5AFF-712321BA0B1E}"/>
          </ac:spMkLst>
        </pc:spChg>
        <pc:spChg chg="add mod">
          <ac:chgData name="こうき すえひろ" userId="b0e17d1764f68991" providerId="LiveId" clId="{8AFE8E89-A842-4A22-B1F7-9FABF4FE4AF4}" dt="2025-05-08T09:31:19.298" v="1242" actId="20577"/>
          <ac:spMkLst>
            <pc:docMk/>
            <pc:sldMk cId="2240470728" sldId="262"/>
            <ac:spMk id="10" creationId="{FBE15713-0BD9-A862-47EA-7A05340E3884}"/>
          </ac:spMkLst>
        </pc:spChg>
        <pc:spChg chg="add mod">
          <ac:chgData name="こうき すえひろ" userId="b0e17d1764f68991" providerId="LiveId" clId="{8AFE8E89-A842-4A22-B1F7-9FABF4FE4AF4}" dt="2025-05-09T06:05:00.437" v="1515" actId="1076"/>
          <ac:spMkLst>
            <pc:docMk/>
            <pc:sldMk cId="2240470728" sldId="262"/>
            <ac:spMk id="11" creationId="{D4F75FD7-AD5A-0FEB-16B0-9A44DA0EDF82}"/>
          </ac:spMkLst>
        </pc:spChg>
        <pc:spChg chg="add mod">
          <ac:chgData name="こうき すえひろ" userId="b0e17d1764f68991" providerId="LiveId" clId="{8AFE8E89-A842-4A22-B1F7-9FABF4FE4AF4}" dt="2025-05-08T09:51:23.859" v="1510" actId="1076"/>
          <ac:spMkLst>
            <pc:docMk/>
            <pc:sldMk cId="2240470728" sldId="262"/>
            <ac:spMk id="12" creationId="{43DA32D0-1403-4262-95F5-CA892D544B96}"/>
          </ac:spMkLst>
        </pc:spChg>
        <pc:spChg chg="add mod">
          <ac:chgData name="こうき すえひろ" userId="b0e17d1764f68991" providerId="LiveId" clId="{8AFE8E89-A842-4A22-B1F7-9FABF4FE4AF4}" dt="2025-05-08T09:48:23.045" v="1412" actId="20577"/>
          <ac:spMkLst>
            <pc:docMk/>
            <pc:sldMk cId="2240470728" sldId="262"/>
            <ac:spMk id="17" creationId="{10660DA7-15B0-1EC1-83BA-A7B63405F6FF}"/>
          </ac:spMkLst>
        </pc:spChg>
        <pc:picChg chg="add mod modCrop">
          <ac:chgData name="こうき すえひろ" userId="b0e17d1764f68991" providerId="LiveId" clId="{8AFE8E89-A842-4A22-B1F7-9FABF4FE4AF4}" dt="2025-05-08T09:28:41.476" v="1125" actId="732"/>
          <ac:picMkLst>
            <pc:docMk/>
            <pc:sldMk cId="2240470728" sldId="262"/>
            <ac:picMk id="5" creationId="{B2F8873E-BA93-95F6-F28E-08F989318A35}"/>
          </ac:picMkLst>
        </pc:picChg>
        <pc:picChg chg="add mod">
          <ac:chgData name="こうき すえひろ" userId="b0e17d1764f68991" providerId="LiveId" clId="{8AFE8E89-A842-4A22-B1F7-9FABF4FE4AF4}" dt="2025-05-08T09:51:24.920" v="1511" actId="1076"/>
          <ac:picMkLst>
            <pc:docMk/>
            <pc:sldMk cId="2240470728" sldId="262"/>
            <ac:picMk id="16" creationId="{7CB55D2A-0BAC-C2AA-6F51-468F0270F74A}"/>
          </ac:picMkLst>
        </pc:picChg>
      </pc:sldChg>
      <pc:sldChg chg="addSp delSp modSp add mod ord">
        <pc:chgData name="こうき すえひろ" userId="b0e17d1764f68991" providerId="LiveId" clId="{8AFE8E89-A842-4A22-B1F7-9FABF4FE4AF4}" dt="2025-05-08T09:11:38.230" v="815" actId="1076"/>
        <pc:sldMkLst>
          <pc:docMk/>
          <pc:sldMk cId="2072978301" sldId="263"/>
        </pc:sldMkLst>
        <pc:spChg chg="add mod">
          <ac:chgData name="こうき すえひろ" userId="b0e17d1764f68991" providerId="LiveId" clId="{8AFE8E89-A842-4A22-B1F7-9FABF4FE4AF4}" dt="2025-05-08T09:11:38.230" v="815" actId="1076"/>
          <ac:spMkLst>
            <pc:docMk/>
            <pc:sldMk cId="2072978301" sldId="263"/>
            <ac:spMk id="5" creationId="{20FCE2B3-D2F9-5E44-E248-E4699FBBA882}"/>
          </ac:spMkLst>
        </pc:spChg>
        <pc:picChg chg="add mod">
          <ac:chgData name="こうき すえひろ" userId="b0e17d1764f68991" providerId="LiveId" clId="{8AFE8E89-A842-4A22-B1F7-9FABF4FE4AF4}" dt="2025-05-08T09:11:35.052" v="813" actId="1076"/>
          <ac:picMkLst>
            <pc:docMk/>
            <pc:sldMk cId="2072978301" sldId="263"/>
            <ac:picMk id="2" creationId="{AF51846F-4382-3C9C-332E-46A5E1C8CB78}"/>
          </ac:picMkLst>
        </pc:picChg>
      </pc:sldChg>
      <pc:sldChg chg="addSp delSp modSp add mod">
        <pc:chgData name="こうき すえひろ" userId="b0e17d1764f68991" providerId="LiveId" clId="{8AFE8E89-A842-4A22-B1F7-9FABF4FE4AF4}" dt="2025-05-09T06:10:25.393" v="1664" actId="20577"/>
        <pc:sldMkLst>
          <pc:docMk/>
          <pc:sldMk cId="1143276262" sldId="264"/>
        </pc:sldMkLst>
        <pc:spChg chg="add mod">
          <ac:chgData name="こうき すえひろ" userId="b0e17d1764f68991" providerId="LiveId" clId="{8AFE8E89-A842-4A22-B1F7-9FABF4FE4AF4}" dt="2025-05-09T06:10:25.393" v="1664" actId="20577"/>
          <ac:spMkLst>
            <pc:docMk/>
            <pc:sldMk cId="1143276262" sldId="264"/>
            <ac:spMk id="2" creationId="{839AB497-C793-9D53-0475-5A89530E44E1}"/>
          </ac:spMkLst>
        </pc:spChg>
        <pc:spChg chg="add mod">
          <ac:chgData name="こうき すえひろ" userId="b0e17d1764f68991" providerId="LiveId" clId="{8AFE8E89-A842-4A22-B1F7-9FABF4FE4AF4}" dt="2025-05-08T09:44:40.951" v="1380" actId="1076"/>
          <ac:spMkLst>
            <pc:docMk/>
            <pc:sldMk cId="1143276262" sldId="264"/>
            <ac:spMk id="6" creationId="{4FAB1A30-388B-DFD9-3F82-6E7DAC11AD11}"/>
          </ac:spMkLst>
        </pc:spChg>
        <pc:spChg chg="add mod">
          <ac:chgData name="こうき すえひろ" userId="b0e17d1764f68991" providerId="LiveId" clId="{8AFE8E89-A842-4A22-B1F7-9FABF4FE4AF4}" dt="2025-05-08T09:44:55.840" v="1392" actId="20577"/>
          <ac:spMkLst>
            <pc:docMk/>
            <pc:sldMk cId="1143276262" sldId="264"/>
            <ac:spMk id="7" creationId="{FF0DEF6D-956C-D558-06C4-DA9FC891D979}"/>
          </ac:spMkLst>
        </pc:spChg>
        <pc:picChg chg="add mod modCrop">
          <ac:chgData name="こうき すえひろ" userId="b0e17d1764f68991" providerId="LiveId" clId="{8AFE8E89-A842-4A22-B1F7-9FABF4FE4AF4}" dt="2025-05-08T09:44:11.624" v="1372" actId="1076"/>
          <ac:picMkLst>
            <pc:docMk/>
            <pc:sldMk cId="1143276262" sldId="264"/>
            <ac:picMk id="3" creationId="{F3F5153B-1CF9-AB59-1BCC-11337729D3F9}"/>
          </ac:picMkLst>
        </pc:picChg>
      </pc:sldChg>
      <pc:sldChg chg="addSp delSp modSp new mod">
        <pc:chgData name="こうき すえひろ" userId="b0e17d1764f68991" providerId="LiveId" clId="{8AFE8E89-A842-4A22-B1F7-9FABF4FE4AF4}" dt="2025-05-09T06:40:53.959" v="1787" actId="1076"/>
        <pc:sldMkLst>
          <pc:docMk/>
          <pc:sldMk cId="1035472178" sldId="265"/>
        </pc:sldMkLst>
        <pc:spChg chg="add mod">
          <ac:chgData name="こうき すえひろ" userId="b0e17d1764f68991" providerId="LiveId" clId="{8AFE8E89-A842-4A22-B1F7-9FABF4FE4AF4}" dt="2025-05-09T06:14:34.617" v="1755" actId="1076"/>
          <ac:spMkLst>
            <pc:docMk/>
            <pc:sldMk cId="1035472178" sldId="265"/>
            <ac:spMk id="9" creationId="{629034EB-5B39-F461-2845-3D4CE7BA9E20}"/>
          </ac:spMkLst>
        </pc:spChg>
        <pc:spChg chg="add mod">
          <ac:chgData name="こうき すえひろ" userId="b0e17d1764f68991" providerId="LiveId" clId="{8AFE8E89-A842-4A22-B1F7-9FABF4FE4AF4}" dt="2025-05-09T06:40:51.747" v="1786"/>
          <ac:spMkLst>
            <pc:docMk/>
            <pc:sldMk cId="1035472178" sldId="265"/>
            <ac:spMk id="10" creationId="{0A148FD7-C1EE-B9B4-84F6-470236945A29}"/>
          </ac:spMkLst>
        </pc:spChg>
        <pc:picChg chg="add mod modCrop">
          <ac:chgData name="こうき すえひろ" userId="b0e17d1764f68991" providerId="LiveId" clId="{8AFE8E89-A842-4A22-B1F7-9FABF4FE4AF4}" dt="2025-05-09T06:40:53.959" v="1787" actId="1076"/>
          <ac:picMkLst>
            <pc:docMk/>
            <pc:sldMk cId="1035472178" sldId="265"/>
            <ac:picMk id="4" creationId="{422AB32B-D33B-089B-0A73-58CBC6D046B7}"/>
          </ac:picMkLst>
        </pc:picChg>
        <pc:picChg chg="add mod">
          <ac:chgData name="こうき すえひろ" userId="b0e17d1764f68991" providerId="LiveId" clId="{8AFE8E89-A842-4A22-B1F7-9FABF4FE4AF4}" dt="2025-05-09T06:13:47.325" v="1677" actId="1076"/>
          <ac:picMkLst>
            <pc:docMk/>
            <pc:sldMk cId="1035472178" sldId="265"/>
            <ac:picMk id="8" creationId="{80506419-532A-6136-CC44-64C5D90A8C3B}"/>
          </ac:picMkLst>
        </pc:picChg>
      </pc:sldChg>
      <pc:sldChg chg="addSp delSp modSp new mod">
        <pc:chgData name="こうき すえひろ" userId="b0e17d1764f68991" providerId="LiveId" clId="{8AFE8E89-A842-4A22-B1F7-9FABF4FE4AF4}" dt="2025-05-09T06:47:13.578" v="1831" actId="1076"/>
        <pc:sldMkLst>
          <pc:docMk/>
          <pc:sldMk cId="2108658798" sldId="266"/>
        </pc:sldMkLst>
        <pc:spChg chg="add mod">
          <ac:chgData name="こうき すえひろ" userId="b0e17d1764f68991" providerId="LiveId" clId="{8AFE8E89-A842-4A22-B1F7-9FABF4FE4AF4}" dt="2025-05-09T06:40:40.658" v="1784"/>
          <ac:spMkLst>
            <pc:docMk/>
            <pc:sldMk cId="2108658798" sldId="266"/>
            <ac:spMk id="6" creationId="{810D6FB4-C384-358D-2130-F97644170FE1}"/>
          </ac:spMkLst>
        </pc:spChg>
        <pc:spChg chg="add mod">
          <ac:chgData name="こうき すえひろ" userId="b0e17d1764f68991" providerId="LiveId" clId="{8AFE8E89-A842-4A22-B1F7-9FABF4FE4AF4}" dt="2025-05-09T06:47:13.578" v="1831" actId="1076"/>
          <ac:spMkLst>
            <pc:docMk/>
            <pc:sldMk cId="2108658798" sldId="266"/>
            <ac:spMk id="7" creationId="{B80CF606-B159-F392-DA8F-11B96F9D2DC4}"/>
          </ac:spMkLst>
        </pc:spChg>
        <pc:picChg chg="add mod">
          <ac:chgData name="こうき すえひろ" userId="b0e17d1764f68991" providerId="LiveId" clId="{8AFE8E89-A842-4A22-B1F7-9FABF4FE4AF4}" dt="2025-05-09T06:41:24.625" v="1791" actId="1076"/>
          <ac:picMkLst>
            <pc:docMk/>
            <pc:sldMk cId="2108658798" sldId="266"/>
            <ac:picMk id="5" creationId="{1ACE583B-94C2-557A-D092-5A5B9822257D}"/>
          </ac:picMkLst>
        </pc:picChg>
      </pc:sldChg>
      <pc:sldChg chg="addSp delSp modSp add mod">
        <pc:chgData name="こうき すえひろ" userId="b0e17d1764f68991" providerId="LiveId" clId="{8AFE8E89-A842-4A22-B1F7-9FABF4FE4AF4}" dt="2025-05-09T07:09:10.523" v="1865" actId="1076"/>
        <pc:sldMkLst>
          <pc:docMk/>
          <pc:sldMk cId="384916776" sldId="267"/>
        </pc:sldMkLst>
        <pc:spChg chg="add mod">
          <ac:chgData name="こうき すえひろ" userId="b0e17d1764f68991" providerId="LiveId" clId="{8AFE8E89-A842-4A22-B1F7-9FABF4FE4AF4}" dt="2025-05-09T07:09:10.523" v="1865" actId="1076"/>
          <ac:spMkLst>
            <pc:docMk/>
            <pc:sldMk cId="384916776" sldId="267"/>
            <ac:spMk id="11" creationId="{3D5AC0F9-5CCF-44FB-6C66-3137758D3932}"/>
          </ac:spMkLst>
        </pc:spChg>
        <pc:picChg chg="add mod">
          <ac:chgData name="こうき すえひろ" userId="b0e17d1764f68991" providerId="LiveId" clId="{8AFE8E89-A842-4A22-B1F7-9FABF4FE4AF4}" dt="2025-05-09T07:09:08.701" v="1864" actId="1076"/>
          <ac:picMkLst>
            <pc:docMk/>
            <pc:sldMk cId="384916776" sldId="267"/>
            <ac:picMk id="19" creationId="{E407ABD6-2DD8-2FEC-35B8-99FC6C59CD17}"/>
          </ac:picMkLst>
        </pc:picChg>
      </pc:sldChg>
      <pc:sldChg chg="delSp new del mod">
        <pc:chgData name="こうき すえひろ" userId="b0e17d1764f68991" providerId="LiveId" clId="{8AFE8E89-A842-4A22-B1F7-9FABF4FE4AF4}" dt="2025-05-09T06:54:23.275" v="1842" actId="47"/>
        <pc:sldMkLst>
          <pc:docMk/>
          <pc:sldMk cId="3695674703" sldId="267"/>
        </pc:sldMkLst>
      </pc:sldChg>
      <pc:sldChg chg="addSp modSp add mod">
        <pc:chgData name="こうき すえひろ" userId="b0e17d1764f68991" providerId="LiveId" clId="{8AFE8E89-A842-4A22-B1F7-9FABF4FE4AF4}" dt="2025-05-09T07:09:19.343" v="1866" actId="1076"/>
        <pc:sldMkLst>
          <pc:docMk/>
          <pc:sldMk cId="197144156" sldId="268"/>
        </pc:sldMkLst>
        <pc:spChg chg="add mod">
          <ac:chgData name="こうき すえひろ" userId="b0e17d1764f68991" providerId="LiveId" clId="{8AFE8E89-A842-4A22-B1F7-9FABF4FE4AF4}" dt="2025-05-09T07:09:05.301" v="1863" actId="1076"/>
          <ac:spMkLst>
            <pc:docMk/>
            <pc:sldMk cId="197144156" sldId="268"/>
            <ac:spMk id="21" creationId="{7932CBD5-1C59-09D8-19CA-A50AECDF5C49}"/>
          </ac:spMkLst>
        </pc:spChg>
        <pc:picChg chg="add mod">
          <ac:chgData name="こうき すえひろ" userId="b0e17d1764f68991" providerId="LiveId" clId="{8AFE8E89-A842-4A22-B1F7-9FABF4FE4AF4}" dt="2025-05-09T07:09:19.343" v="1866" actId="1076"/>
          <ac:picMkLst>
            <pc:docMk/>
            <pc:sldMk cId="197144156" sldId="268"/>
            <ac:picMk id="20" creationId="{B0CA176D-8E78-1B6A-F7BA-09B39AAA1BCC}"/>
          </ac:picMkLst>
        </pc:picChg>
      </pc:sldChg>
      <pc:sldChg chg="add del">
        <pc:chgData name="こうき すえひろ" userId="b0e17d1764f68991" providerId="LiveId" clId="{8AFE8E89-A842-4A22-B1F7-9FABF4FE4AF4}" dt="2025-05-09T06:54:38.959" v="1847" actId="47"/>
        <pc:sldMkLst>
          <pc:docMk/>
          <pc:sldMk cId="3393064021" sldId="268"/>
        </pc:sldMkLst>
      </pc:sldChg>
      <pc:sldChg chg="add del">
        <pc:chgData name="こうき すえひろ" userId="b0e17d1764f68991" providerId="LiveId" clId="{8AFE8E89-A842-4A22-B1F7-9FABF4FE4AF4}" dt="2025-05-09T06:54:37.834" v="1846" actId="47"/>
        <pc:sldMkLst>
          <pc:docMk/>
          <pc:sldMk cId="140906340" sldId="269"/>
        </pc:sldMkLst>
      </pc:sldChg>
      <pc:sldChg chg="addSp modSp add mod">
        <pc:chgData name="こうき すえひろ" userId="b0e17d1764f68991" providerId="LiveId" clId="{8AFE8E89-A842-4A22-B1F7-9FABF4FE4AF4}" dt="2025-05-09T07:43:10.863" v="2403" actId="1076"/>
        <pc:sldMkLst>
          <pc:docMk/>
          <pc:sldMk cId="2169091594" sldId="269"/>
        </pc:sldMkLst>
        <pc:spChg chg="add mod">
          <ac:chgData name="こうき すえひろ" userId="b0e17d1764f68991" providerId="LiveId" clId="{8AFE8E89-A842-4A22-B1F7-9FABF4FE4AF4}" dt="2025-05-09T07:23:42.334" v="2026" actId="1076"/>
          <ac:spMkLst>
            <pc:docMk/>
            <pc:sldMk cId="2169091594" sldId="269"/>
            <ac:spMk id="2" creationId="{54793ACB-1136-97CC-1D4B-7F6B2EB2A0AF}"/>
          </ac:spMkLst>
        </pc:spChg>
        <pc:picChg chg="add mod">
          <ac:chgData name="こうき すえひろ" userId="b0e17d1764f68991" providerId="LiveId" clId="{8AFE8E89-A842-4A22-B1F7-9FABF4FE4AF4}" dt="2025-05-09T07:23:39.199" v="2025" actId="1076"/>
          <ac:picMkLst>
            <pc:docMk/>
            <pc:sldMk cId="2169091594" sldId="269"/>
            <ac:picMk id="3" creationId="{32CAA29C-30C6-D2D5-3C1F-2A48DEB95001}"/>
          </ac:picMkLst>
        </pc:picChg>
        <pc:picChg chg="add mod">
          <ac:chgData name="こうき すえひろ" userId="b0e17d1764f68991" providerId="LiveId" clId="{8AFE8E89-A842-4A22-B1F7-9FABF4FE4AF4}" dt="2025-05-09T07:42:57.718" v="2399" actId="14100"/>
          <ac:picMkLst>
            <pc:docMk/>
            <pc:sldMk cId="2169091594" sldId="269"/>
            <ac:picMk id="6" creationId="{BD3C5DE7-4719-5033-77C4-F96FAAB389F9}"/>
          </ac:picMkLst>
        </pc:picChg>
        <pc:picChg chg="add mod modCrop">
          <ac:chgData name="こうき すえひろ" userId="b0e17d1764f68991" providerId="LiveId" clId="{8AFE8E89-A842-4A22-B1F7-9FABF4FE4AF4}" dt="2025-05-09T07:43:10.863" v="2403" actId="1076"/>
          <ac:picMkLst>
            <pc:docMk/>
            <pc:sldMk cId="2169091594" sldId="269"/>
            <ac:picMk id="7" creationId="{ABBB33EA-1C0B-F281-CD72-A28D0F964F83}"/>
          </ac:picMkLst>
        </pc:picChg>
        <pc:picChg chg="add mod modCrop">
          <ac:chgData name="こうき すえひろ" userId="b0e17d1764f68991" providerId="LiveId" clId="{8AFE8E89-A842-4A22-B1F7-9FABF4FE4AF4}" dt="2025-05-09T07:43:07.623" v="2402" actId="1076"/>
          <ac:picMkLst>
            <pc:docMk/>
            <pc:sldMk cId="2169091594" sldId="269"/>
            <ac:picMk id="10" creationId="{2F4C333C-F343-B7D4-99C0-A5887F6E79BE}"/>
          </ac:picMkLst>
        </pc:picChg>
      </pc:sldChg>
      <pc:sldChg chg="addSp delSp modSp add mod">
        <pc:chgData name="こうき すえひろ" userId="b0e17d1764f68991" providerId="LiveId" clId="{8AFE8E89-A842-4A22-B1F7-9FABF4FE4AF4}" dt="2025-05-09T08:12:55.651" v="2924" actId="21"/>
        <pc:sldMkLst>
          <pc:docMk/>
          <pc:sldMk cId="2346815008" sldId="270"/>
        </pc:sldMkLst>
      </pc:sldChg>
      <pc:sldChg chg="addSp delSp modSp add mod">
        <pc:chgData name="こうき すえひろ" userId="b0e17d1764f68991" providerId="LiveId" clId="{8AFE8E89-A842-4A22-B1F7-9FABF4FE4AF4}" dt="2025-05-09T07:36:33.124" v="2305" actId="1076"/>
        <pc:sldMkLst>
          <pc:docMk/>
          <pc:sldMk cId="2694234291" sldId="271"/>
        </pc:sldMkLst>
        <pc:spChg chg="add mod">
          <ac:chgData name="こうき すえひろ" userId="b0e17d1764f68991" providerId="LiveId" clId="{8AFE8E89-A842-4A22-B1F7-9FABF4FE4AF4}" dt="2025-05-09T07:29:00.188" v="2138" actId="1076"/>
          <ac:spMkLst>
            <pc:docMk/>
            <pc:sldMk cId="2694234291" sldId="271"/>
            <ac:spMk id="2" creationId="{A650A38D-B0CC-CFC8-DAE7-71F557BE73CD}"/>
          </ac:spMkLst>
        </pc:spChg>
        <pc:spChg chg="add mod">
          <ac:chgData name="こうき すえひろ" userId="b0e17d1764f68991" providerId="LiveId" clId="{8AFE8E89-A842-4A22-B1F7-9FABF4FE4AF4}" dt="2025-05-09T07:28:25.398" v="2130" actId="1076"/>
          <ac:spMkLst>
            <pc:docMk/>
            <pc:sldMk cId="2694234291" sldId="271"/>
            <ac:spMk id="3" creationId="{FEED9FB8-4EED-D6E9-6274-F290830491CE}"/>
          </ac:spMkLst>
        </pc:spChg>
        <pc:spChg chg="add mod">
          <ac:chgData name="こうき すえひろ" userId="b0e17d1764f68991" providerId="LiveId" clId="{8AFE8E89-A842-4A22-B1F7-9FABF4FE4AF4}" dt="2025-05-09T07:28:53.351" v="2136" actId="14100"/>
          <ac:spMkLst>
            <pc:docMk/>
            <pc:sldMk cId="2694234291" sldId="271"/>
            <ac:spMk id="5" creationId="{C64D3853-2D90-6D1D-A594-241105075306}"/>
          </ac:spMkLst>
        </pc:spChg>
        <pc:spChg chg="add mod">
          <ac:chgData name="こうき すえひろ" userId="b0e17d1764f68991" providerId="LiveId" clId="{8AFE8E89-A842-4A22-B1F7-9FABF4FE4AF4}" dt="2025-05-09T07:29:15.954" v="2153" actId="14100"/>
          <ac:spMkLst>
            <pc:docMk/>
            <pc:sldMk cId="2694234291" sldId="271"/>
            <ac:spMk id="6" creationId="{4D540C39-A911-8ADA-58DB-62A568ED5951}"/>
          </ac:spMkLst>
        </pc:spChg>
        <pc:spChg chg="add mod">
          <ac:chgData name="こうき すえひろ" userId="b0e17d1764f68991" providerId="LiveId" clId="{8AFE8E89-A842-4A22-B1F7-9FABF4FE4AF4}" dt="2025-05-09T07:30:23.747" v="2159" actId="14100"/>
          <ac:spMkLst>
            <pc:docMk/>
            <pc:sldMk cId="2694234291" sldId="271"/>
            <ac:spMk id="8" creationId="{D90DDB4C-C226-1341-7AFA-1842265480A0}"/>
          </ac:spMkLst>
        </pc:spChg>
        <pc:spChg chg="add mod">
          <ac:chgData name="こうき すえひろ" userId="b0e17d1764f68991" providerId="LiveId" clId="{8AFE8E89-A842-4A22-B1F7-9FABF4FE4AF4}" dt="2025-05-09T07:30:53.677" v="2208" actId="1076"/>
          <ac:spMkLst>
            <pc:docMk/>
            <pc:sldMk cId="2694234291" sldId="271"/>
            <ac:spMk id="9" creationId="{F11AF6F7-EDD4-807E-CD65-5BA515ACAEEA}"/>
          </ac:spMkLst>
        </pc:spChg>
        <pc:spChg chg="add mod">
          <ac:chgData name="こうき すえひろ" userId="b0e17d1764f68991" providerId="LiveId" clId="{8AFE8E89-A842-4A22-B1F7-9FABF4FE4AF4}" dt="2025-05-09T07:36:33.124" v="2305" actId="1076"/>
          <ac:spMkLst>
            <pc:docMk/>
            <pc:sldMk cId="2694234291" sldId="271"/>
            <ac:spMk id="14" creationId="{FDD090E2-F691-8E1C-A22E-D79D50347E9A}"/>
          </ac:spMkLst>
        </pc:spChg>
        <pc:spChg chg="add mod">
          <ac:chgData name="こうき すえひろ" userId="b0e17d1764f68991" providerId="LiveId" clId="{8AFE8E89-A842-4A22-B1F7-9FABF4FE4AF4}" dt="2025-05-09T07:35:02.224" v="2287" actId="1076"/>
          <ac:spMkLst>
            <pc:docMk/>
            <pc:sldMk cId="2694234291" sldId="271"/>
            <ac:spMk id="15" creationId="{B430BD91-AD7F-1CDE-E075-B68BB5EFAF0B}"/>
          </ac:spMkLst>
        </pc:spChg>
        <pc:spChg chg="add mod">
          <ac:chgData name="こうき すえひろ" userId="b0e17d1764f68991" providerId="LiveId" clId="{8AFE8E89-A842-4A22-B1F7-9FABF4FE4AF4}" dt="2025-05-09T07:35:08.506" v="2288" actId="14100"/>
          <ac:spMkLst>
            <pc:docMk/>
            <pc:sldMk cId="2694234291" sldId="271"/>
            <ac:spMk id="17" creationId="{D199044E-C4C4-A5C2-72A4-11219D67AC39}"/>
          </ac:spMkLst>
        </pc:spChg>
        <pc:spChg chg="add mod">
          <ac:chgData name="こうき すえひろ" userId="b0e17d1764f68991" providerId="LiveId" clId="{8AFE8E89-A842-4A22-B1F7-9FABF4FE4AF4}" dt="2025-05-09T07:36:09.836" v="2301" actId="20577"/>
          <ac:spMkLst>
            <pc:docMk/>
            <pc:sldMk cId="2694234291" sldId="271"/>
            <ac:spMk id="18" creationId="{0841ED1D-8FFC-2AF9-19D8-B11C4D9B05C4}"/>
          </ac:spMkLst>
        </pc:spChg>
        <pc:picChg chg="add mod">
          <ac:chgData name="こうき すえひろ" userId="b0e17d1764f68991" providerId="LiveId" clId="{8AFE8E89-A842-4A22-B1F7-9FABF4FE4AF4}" dt="2025-05-09T07:32:08.936" v="2217" actId="1076"/>
          <ac:picMkLst>
            <pc:docMk/>
            <pc:sldMk cId="2694234291" sldId="271"/>
            <ac:picMk id="12" creationId="{9F201156-2636-D85F-93A8-9A194025141B}"/>
          </ac:picMkLst>
        </pc:picChg>
        <pc:picChg chg="add mod ord modCrop">
          <ac:chgData name="こうき すえひろ" userId="b0e17d1764f68991" providerId="LiveId" clId="{8AFE8E89-A842-4A22-B1F7-9FABF4FE4AF4}" dt="2025-05-09T07:36:24.248" v="2304" actId="167"/>
          <ac:picMkLst>
            <pc:docMk/>
            <pc:sldMk cId="2694234291" sldId="271"/>
            <ac:picMk id="13" creationId="{A9D8967E-EB5D-465C-EA06-FC60EAEC6562}"/>
          </ac:picMkLst>
        </pc:picChg>
        <pc:picChg chg="add mod modCrop">
          <ac:chgData name="こうき すえひろ" userId="b0e17d1764f68991" providerId="LiveId" clId="{8AFE8E89-A842-4A22-B1F7-9FABF4FE4AF4}" dt="2025-05-09T07:35:02.224" v="2287" actId="1076"/>
          <ac:picMkLst>
            <pc:docMk/>
            <pc:sldMk cId="2694234291" sldId="271"/>
            <ac:picMk id="16" creationId="{B2F15167-550C-D82A-1E65-8C04546EEE80}"/>
          </ac:picMkLst>
        </pc:picChg>
      </pc:sldChg>
      <pc:sldChg chg="addSp modSp add mod">
        <pc:chgData name="こうき すえひろ" userId="b0e17d1764f68991" providerId="LiveId" clId="{8AFE8E89-A842-4A22-B1F7-9FABF4FE4AF4}" dt="2025-05-09T08:09:22.841" v="2821" actId="20577"/>
        <pc:sldMkLst>
          <pc:docMk/>
          <pc:sldMk cId="1141908138" sldId="272"/>
        </pc:sldMkLst>
        <pc:spChg chg="add mod">
          <ac:chgData name="こうき すえひろ" userId="b0e17d1764f68991" providerId="LiveId" clId="{8AFE8E89-A842-4A22-B1F7-9FABF4FE4AF4}" dt="2025-05-09T07:38:12.234" v="2385" actId="1076"/>
          <ac:spMkLst>
            <pc:docMk/>
            <pc:sldMk cId="1141908138" sldId="272"/>
            <ac:spMk id="2" creationId="{735B64E1-0D70-EB6E-756E-21FB4DC34478}"/>
          </ac:spMkLst>
        </pc:spChg>
        <pc:spChg chg="add mod">
          <ac:chgData name="こうき すえひろ" userId="b0e17d1764f68991" providerId="LiveId" clId="{8AFE8E89-A842-4A22-B1F7-9FABF4FE4AF4}" dt="2025-05-09T08:05:32.267" v="2515" actId="20577"/>
          <ac:spMkLst>
            <pc:docMk/>
            <pc:sldMk cId="1141908138" sldId="272"/>
            <ac:spMk id="3" creationId="{ED4981D7-DEA9-4268-F906-5EAF92D5CBD0}"/>
          </ac:spMkLst>
        </pc:spChg>
        <pc:spChg chg="add mod">
          <ac:chgData name="こうき すえひろ" userId="b0e17d1764f68991" providerId="LiveId" clId="{8AFE8E89-A842-4A22-B1F7-9FABF4FE4AF4}" dt="2025-05-09T08:05:26.477" v="2507" actId="14100"/>
          <ac:spMkLst>
            <pc:docMk/>
            <pc:sldMk cId="1141908138" sldId="272"/>
            <ac:spMk id="5" creationId="{3CF12933-4217-D7DD-2A62-F668163517B0}"/>
          </ac:spMkLst>
        </pc:spChg>
        <pc:spChg chg="add mod">
          <ac:chgData name="こうき すえひろ" userId="b0e17d1764f68991" providerId="LiveId" clId="{8AFE8E89-A842-4A22-B1F7-9FABF4FE4AF4}" dt="2025-05-09T08:06:22.770" v="2610" actId="14100"/>
          <ac:spMkLst>
            <pc:docMk/>
            <pc:sldMk cId="1141908138" sldId="272"/>
            <ac:spMk id="6" creationId="{B15B6A93-2297-6DFB-592F-1A315F299B7C}"/>
          </ac:spMkLst>
        </pc:spChg>
        <pc:spChg chg="add mod">
          <ac:chgData name="こうき すえひろ" userId="b0e17d1764f68991" providerId="LiveId" clId="{8AFE8E89-A842-4A22-B1F7-9FABF4FE4AF4}" dt="2025-05-09T08:09:22.841" v="2821" actId="20577"/>
          <ac:spMkLst>
            <pc:docMk/>
            <pc:sldMk cId="1141908138" sldId="272"/>
            <ac:spMk id="7" creationId="{2F7A1936-17B1-831C-8570-DDA734CFA396}"/>
          </ac:spMkLst>
        </pc:spChg>
        <pc:picChg chg="add mod modCrop">
          <ac:chgData name="こうき すえひろ" userId="b0e17d1764f68991" providerId="LiveId" clId="{8AFE8E89-A842-4A22-B1F7-9FABF4FE4AF4}" dt="2025-05-09T07:37:08.425" v="2315" actId="1076"/>
          <ac:picMkLst>
            <pc:docMk/>
            <pc:sldMk cId="1141908138" sldId="272"/>
            <ac:picMk id="14" creationId="{E1B2FFC6-C2FE-6EDE-A78F-18466A7EA455}"/>
          </ac:picMkLst>
        </pc:picChg>
      </pc:sldChg>
      <pc:sldChg chg="addSp delSp modSp add mod">
        <pc:chgData name="こうき すえひろ" userId="b0e17d1764f68991" providerId="LiveId" clId="{8AFE8E89-A842-4A22-B1F7-9FABF4FE4AF4}" dt="2025-05-13T08:08:42.081" v="3365" actId="732"/>
        <pc:sldMkLst>
          <pc:docMk/>
          <pc:sldMk cId="2037594271" sldId="273"/>
        </pc:sldMkLst>
        <pc:spChg chg="add mod">
          <ac:chgData name="こうき すえひろ" userId="b0e17d1764f68991" providerId="LiveId" clId="{8AFE8E89-A842-4A22-B1F7-9FABF4FE4AF4}" dt="2025-05-13T07:55:51.377" v="3103" actId="20577"/>
          <ac:spMkLst>
            <pc:docMk/>
            <pc:sldMk cId="2037594271" sldId="273"/>
            <ac:spMk id="2" creationId="{F7978316-6BA8-3726-0129-48B6735C4CDE}"/>
          </ac:spMkLst>
        </pc:spChg>
        <pc:spChg chg="add del mod">
          <ac:chgData name="こうき すえひろ" userId="b0e17d1764f68991" providerId="LiveId" clId="{8AFE8E89-A842-4A22-B1F7-9FABF4FE4AF4}" dt="2025-05-13T07:59:41.830" v="3220" actId="1076"/>
          <ac:spMkLst>
            <pc:docMk/>
            <pc:sldMk cId="2037594271" sldId="273"/>
            <ac:spMk id="9" creationId="{5A055D99-019A-474F-9DAB-03267E2ECF86}"/>
          </ac:spMkLst>
        </pc:spChg>
        <pc:spChg chg="add mod">
          <ac:chgData name="こうき すえひろ" userId="b0e17d1764f68991" providerId="LiveId" clId="{8AFE8E89-A842-4A22-B1F7-9FABF4FE4AF4}" dt="2025-05-13T07:57:19.099" v="3110" actId="1076"/>
          <ac:spMkLst>
            <pc:docMk/>
            <pc:sldMk cId="2037594271" sldId="273"/>
            <ac:spMk id="10" creationId="{EE607499-324A-F2EA-E446-BC8CB9032D35}"/>
          </ac:spMkLst>
        </pc:spChg>
        <pc:spChg chg="add mod">
          <ac:chgData name="こうき すえひろ" userId="b0e17d1764f68991" providerId="LiveId" clId="{8AFE8E89-A842-4A22-B1F7-9FABF4FE4AF4}" dt="2025-05-13T07:57:44.668" v="3141" actId="1076"/>
          <ac:spMkLst>
            <pc:docMk/>
            <pc:sldMk cId="2037594271" sldId="273"/>
            <ac:spMk id="11" creationId="{55997720-763B-FA27-C0CA-154325434983}"/>
          </ac:spMkLst>
        </pc:spChg>
        <pc:spChg chg="add mod">
          <ac:chgData name="こうき すえひろ" userId="b0e17d1764f68991" providerId="LiveId" clId="{8AFE8E89-A842-4A22-B1F7-9FABF4FE4AF4}" dt="2025-05-13T08:06:50.065" v="3337" actId="1076"/>
          <ac:spMkLst>
            <pc:docMk/>
            <pc:sldMk cId="2037594271" sldId="273"/>
            <ac:spMk id="12" creationId="{9DE5462D-3DF4-C50A-1B04-ACA759075A67}"/>
          </ac:spMkLst>
        </pc:spChg>
        <pc:spChg chg="add mod">
          <ac:chgData name="こうき すえひろ" userId="b0e17d1764f68991" providerId="LiveId" clId="{8AFE8E89-A842-4A22-B1F7-9FABF4FE4AF4}" dt="2025-05-13T08:06:53.366" v="3338" actId="1076"/>
          <ac:spMkLst>
            <pc:docMk/>
            <pc:sldMk cId="2037594271" sldId="273"/>
            <ac:spMk id="18" creationId="{9DD4F618-9635-0F92-9AF1-3EC56CA4799B}"/>
          </ac:spMkLst>
        </pc:spChg>
        <pc:spChg chg="add mod">
          <ac:chgData name="こうき すえひろ" userId="b0e17d1764f68991" providerId="LiveId" clId="{8AFE8E89-A842-4A22-B1F7-9FABF4FE4AF4}" dt="2025-05-13T08:06:59.275" v="3341" actId="1076"/>
          <ac:spMkLst>
            <pc:docMk/>
            <pc:sldMk cId="2037594271" sldId="273"/>
            <ac:spMk id="19" creationId="{B34C60AF-6421-DA81-BB84-0BEF5D44F99F}"/>
          </ac:spMkLst>
        </pc:spChg>
        <pc:spChg chg="add mod">
          <ac:chgData name="こうき すえひろ" userId="b0e17d1764f68991" providerId="LiveId" clId="{8AFE8E89-A842-4A22-B1F7-9FABF4FE4AF4}" dt="2025-05-13T08:06:43.913" v="3335" actId="1076"/>
          <ac:spMkLst>
            <pc:docMk/>
            <pc:sldMk cId="2037594271" sldId="273"/>
            <ac:spMk id="20" creationId="{5EAC94AB-6820-29D1-03E3-778BCB93F7EA}"/>
          </ac:spMkLst>
        </pc:spChg>
        <pc:spChg chg="add mod">
          <ac:chgData name="こうき すえひろ" userId="b0e17d1764f68991" providerId="LiveId" clId="{8AFE8E89-A842-4A22-B1F7-9FABF4FE4AF4}" dt="2025-05-13T08:07:36.531" v="3354" actId="1076"/>
          <ac:spMkLst>
            <pc:docMk/>
            <pc:sldMk cId="2037594271" sldId="273"/>
            <ac:spMk id="21" creationId="{090DA103-F6B7-2144-D5E1-D1D405EA3D9B}"/>
          </ac:spMkLst>
        </pc:spChg>
        <pc:spChg chg="add mod">
          <ac:chgData name="こうき すえひろ" userId="b0e17d1764f68991" providerId="LiveId" clId="{8AFE8E89-A842-4A22-B1F7-9FABF4FE4AF4}" dt="2025-05-13T08:07:18.989" v="3346" actId="207"/>
          <ac:spMkLst>
            <pc:docMk/>
            <pc:sldMk cId="2037594271" sldId="273"/>
            <ac:spMk id="22" creationId="{CD705218-C437-8326-A3CC-9B6051C92281}"/>
          </ac:spMkLst>
        </pc:spChg>
        <pc:spChg chg="add mod">
          <ac:chgData name="こうき すえひろ" userId="b0e17d1764f68991" providerId="LiveId" clId="{8AFE8E89-A842-4A22-B1F7-9FABF4FE4AF4}" dt="2025-05-13T08:08:01.739" v="3360" actId="14100"/>
          <ac:spMkLst>
            <pc:docMk/>
            <pc:sldMk cId="2037594271" sldId="273"/>
            <ac:spMk id="23" creationId="{DD49DE16-6946-A87B-D290-869F92EB44B6}"/>
          </ac:spMkLst>
        </pc:spChg>
        <pc:spChg chg="add mod">
          <ac:chgData name="こうき すえひろ" userId="b0e17d1764f68991" providerId="LiveId" clId="{8AFE8E89-A842-4A22-B1F7-9FABF4FE4AF4}" dt="2025-05-13T08:07:41.392" v="3356" actId="1076"/>
          <ac:spMkLst>
            <pc:docMk/>
            <pc:sldMk cId="2037594271" sldId="273"/>
            <ac:spMk id="24" creationId="{CB31E7CE-6D5C-9E79-D796-24820FD37CA9}"/>
          </ac:spMkLst>
        </pc:spChg>
        <pc:spChg chg="add mod">
          <ac:chgData name="こうき すえひろ" userId="b0e17d1764f68991" providerId="LiveId" clId="{8AFE8E89-A842-4A22-B1F7-9FABF4FE4AF4}" dt="2025-05-13T08:07:28.460" v="3351" actId="14100"/>
          <ac:spMkLst>
            <pc:docMk/>
            <pc:sldMk cId="2037594271" sldId="273"/>
            <ac:spMk id="25" creationId="{CBC4504B-A49F-C93F-1D6C-9A17FB4E808B}"/>
          </ac:spMkLst>
        </pc:spChg>
        <pc:spChg chg="add mod">
          <ac:chgData name="こうき すえひろ" userId="b0e17d1764f68991" providerId="LiveId" clId="{8AFE8E89-A842-4A22-B1F7-9FABF4FE4AF4}" dt="2025-05-13T08:08:14.566" v="3364" actId="1076"/>
          <ac:spMkLst>
            <pc:docMk/>
            <pc:sldMk cId="2037594271" sldId="273"/>
            <ac:spMk id="26" creationId="{3B325C48-CB7D-30C1-C0BD-8D7E176B676A}"/>
          </ac:spMkLst>
        </pc:spChg>
        <pc:picChg chg="add mod modCrop">
          <ac:chgData name="こうき すえひろ" userId="b0e17d1764f68991" providerId="LiveId" clId="{8AFE8E89-A842-4A22-B1F7-9FABF4FE4AF4}" dt="2025-05-13T08:08:42.081" v="3365" actId="732"/>
          <ac:picMkLst>
            <pc:docMk/>
            <pc:sldMk cId="2037594271" sldId="273"/>
            <ac:picMk id="3" creationId="{CD65378C-8A52-B8B7-4969-0A99CCB828F1}"/>
          </ac:picMkLst>
        </pc:picChg>
        <pc:picChg chg="add mod modCrop">
          <ac:chgData name="こうき すえひろ" userId="b0e17d1764f68991" providerId="LiveId" clId="{8AFE8E89-A842-4A22-B1F7-9FABF4FE4AF4}" dt="2025-05-13T07:57:14.859" v="3109" actId="1076"/>
          <ac:picMkLst>
            <pc:docMk/>
            <pc:sldMk cId="2037594271" sldId="273"/>
            <ac:picMk id="16" creationId="{B7EFFBDD-BF33-EB42-B12F-3A713AC99A86}"/>
          </ac:picMkLst>
        </pc:picChg>
      </pc:sldChg>
      <pc:sldChg chg="addSp modSp add mod">
        <pc:chgData name="こうき すえひろ" userId="b0e17d1764f68991" providerId="LiveId" clId="{8AFE8E89-A842-4A22-B1F7-9FABF4FE4AF4}" dt="2025-05-09T08:12:53.531" v="2923" actId="1076"/>
        <pc:sldMkLst>
          <pc:docMk/>
          <pc:sldMk cId="200105629" sldId="274"/>
        </pc:sldMkLst>
        <pc:picChg chg="add mod">
          <ac:chgData name="こうき すえひろ" userId="b0e17d1764f68991" providerId="LiveId" clId="{8AFE8E89-A842-4A22-B1F7-9FABF4FE4AF4}" dt="2025-05-09T08:12:53.531" v="2923" actId="1076"/>
          <ac:picMkLst>
            <pc:docMk/>
            <pc:sldMk cId="200105629" sldId="274"/>
            <ac:picMk id="18" creationId="{95542FA8-4A36-7227-A509-BF8CAAFD8068}"/>
          </ac:picMkLst>
        </pc:picChg>
      </pc:sldChg>
      <pc:sldChg chg="addSp delSp modSp add mod">
        <pc:chgData name="こうき すえひろ" userId="b0e17d1764f68991" providerId="LiveId" clId="{8AFE8E89-A842-4A22-B1F7-9FABF4FE4AF4}" dt="2025-05-09T08:12:58.290" v="2926" actId="1076"/>
        <pc:sldMkLst>
          <pc:docMk/>
          <pc:sldMk cId="2254453602" sldId="275"/>
        </pc:sldMkLst>
        <pc:picChg chg="add mod">
          <ac:chgData name="こうき すえひろ" userId="b0e17d1764f68991" providerId="LiveId" clId="{8AFE8E89-A842-4A22-B1F7-9FABF4FE4AF4}" dt="2025-05-09T08:12:58.290" v="2926" actId="1076"/>
          <ac:picMkLst>
            <pc:docMk/>
            <pc:sldMk cId="2254453602" sldId="275"/>
            <ac:picMk id="20" creationId="{E3DA857B-3AC9-BF03-DFF9-BDD7461CAC41}"/>
          </ac:picMkLst>
        </pc:picChg>
      </pc:sldChg>
    </pc:docChg>
  </pc:docChgLst>
  <pc:docChgLst>
    <pc:chgData name="こうき すえひろ" userId="b0e17d1764f68991" providerId="LiveId" clId="{A56E9F30-674B-4354-A500-63FBA87B84D7}"/>
    <pc:docChg chg="custSel modSld">
      <pc:chgData name="こうき すえひろ" userId="b0e17d1764f68991" providerId="LiveId" clId="{A56E9F30-674B-4354-A500-63FBA87B84D7}" dt="2025-07-05T13:44:58.776" v="0" actId="478"/>
      <pc:docMkLst>
        <pc:docMk/>
      </pc:docMkLst>
      <pc:sldChg chg="delSp mod">
        <pc:chgData name="こうき すえひろ" userId="b0e17d1764f68991" providerId="LiveId" clId="{A56E9F30-674B-4354-A500-63FBA87B84D7}" dt="2025-07-05T13:44:58.776" v="0" actId="478"/>
        <pc:sldMkLst>
          <pc:docMk/>
          <pc:sldMk cId="2800892958" sldId="259"/>
        </pc:sldMkLst>
        <pc:spChg chg="del">
          <ac:chgData name="こうき すえひろ" userId="b0e17d1764f68991" providerId="LiveId" clId="{A56E9F30-674B-4354-A500-63FBA87B84D7}" dt="2025-07-05T13:44:58.776" v="0" actId="478"/>
          <ac:spMkLst>
            <pc:docMk/>
            <pc:sldMk cId="2800892958" sldId="259"/>
            <ac:spMk id="6" creationId="{03C4586E-8BE1-2C4A-9444-96339A9CC1B5}"/>
          </ac:spMkLst>
        </pc:spChg>
        <pc:spChg chg="del">
          <ac:chgData name="こうき すえひろ" userId="b0e17d1764f68991" providerId="LiveId" clId="{A56E9F30-674B-4354-A500-63FBA87B84D7}" dt="2025-07-05T13:44:58.776" v="0" actId="478"/>
          <ac:spMkLst>
            <pc:docMk/>
            <pc:sldMk cId="2800892958" sldId="259"/>
            <ac:spMk id="7" creationId="{3146D698-7606-8228-D3A4-8AABD0BB6458}"/>
          </ac:spMkLst>
        </pc:spChg>
        <pc:spChg chg="del">
          <ac:chgData name="こうき すえひろ" userId="b0e17d1764f68991" providerId="LiveId" clId="{A56E9F30-674B-4354-A500-63FBA87B84D7}" dt="2025-07-05T13:44:58.776" v="0" actId="478"/>
          <ac:spMkLst>
            <pc:docMk/>
            <pc:sldMk cId="2800892958" sldId="259"/>
            <ac:spMk id="8" creationId="{7ACABDB7-5D33-54E2-36A8-DEFC06E09E6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81CEA7-2FBC-4564-B4E4-929046294C18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023573-6D48-4C5C-BF84-BDE496D2394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984443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023573-6D48-4C5C-BF84-BDE496D23946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38459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09E08B4-2267-AA17-7787-C769E7DFA7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2D68B85-F825-2CE9-CEF5-8CE9CCCBA0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9BB2C80E-69F2-D73A-3C77-4B573DEDD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6100E89-253E-1641-50E0-2B834BEF6E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742E785-F136-E69D-4B24-6967ABBA6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644483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B98FE7C-2E34-9381-13A7-AF877B923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477345C-0A49-8E0F-5A1D-0DFA868AB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AC6B7FE-7AE1-6000-A8C2-DB413D33A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4F60A30-49EB-1FAF-4820-B30469B63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F66B14FA-1BB7-97DB-8199-11679F3B2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683182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243491BE-BB5F-4D34-00D8-6792EAA7D1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5216B04-B19A-9B47-826A-70ED742A79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BE6A939-0853-EA09-AB8A-AF3D5E99E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BB77E6-D2C8-AD35-277C-0C6815EBB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78800BC-EFB1-5C36-C504-01CCC083B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23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EA64982-6F17-DBC0-5DDB-C6D18B17B7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D9E0B11-12BD-36B4-FAC2-42D97D1724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34AF17-97DD-5752-9B61-9F6F702151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6D9E303-884A-65D6-5DC9-949D89CF7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E1E1BB-1CDE-E535-5CBB-F28077D5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794216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1D5-64C0-EC8C-F8E6-D3382905C7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F94E407E-F781-6276-1B67-51554ECC22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0650B91-EEC6-56F3-96E7-136311897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CC85954-341C-35E4-7EB8-5424C356D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9657DEF-201D-57F0-0822-C6305B45C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499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1778A3B-785B-61E4-D3CF-F4302AC43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9BF23C8-EF28-8DC5-3FDC-2ACC51FC24C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C23AF2E-8573-CAAF-7E25-481D525167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627642F-26C9-F8A0-F91C-E652C49AC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A09B26-EA97-3428-D1F2-4AA8078117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87E2388-4816-A4E7-5C59-1D9D28530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26038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66D86B8-C83D-C7BE-AF6C-520BAEB0D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036EDB0-D4E6-7BC4-C0EC-B246952F93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F1C25DAE-9413-172A-3881-A87E099D5B3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7F7751A-D959-3CEB-B9C3-60E132B909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A28FB1CA-AB7B-6E99-318E-41567A587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96D97763-2D72-61E3-182E-3DF4BC7E6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3CE59F9C-697C-A87C-954B-77C0D800F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C0D3058-A6C6-8972-A99B-375CB4773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791067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0A53107-4839-5311-3199-A9AEA2888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DE292545-1FCC-D18E-7C9D-416686792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36FA66A-B79A-4DE9-C0C1-FDAC74A2B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DE921F5-0579-321D-2FCC-3AB948541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67114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2A4850F4-D05A-FD2F-13B1-BE96A6D1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99A8844F-5DDB-9EB9-FE88-500C07DDA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54FA614-2C7F-40BF-FC25-5D5C0F54E9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74633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4EED4B3-ACF9-E3FD-27BF-BC3F3196A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50CBBB5-D5C2-57CB-16CF-BACB0FEF15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027C1FF-6D0F-81F3-B1CA-5483A3E666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CA4081A-45FC-22A6-CB3D-E6233176FC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A44EDCA2-9403-0C1D-44ED-ECFB2377A6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40515AF-7FC1-C3E4-AA1F-73C1868DAB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58781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43150A5-902F-9A9F-1D85-1266DADDC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A1AAE40E-C8D4-9E7E-642D-9346235E80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52D6CF3-735E-0F82-C482-A87BB7D5AB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36B191D-7387-BE94-CAA8-F2EE5608A5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1B16657-B659-3130-7369-EC341103CD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446C7332-C4FA-139D-8C7B-43DCBA5A3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76781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1786587E-66E2-3922-3095-619FDD90F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1A66F08-2FB1-DED2-FD96-33EEB559BE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1A835D2-189B-428F-82B2-CD4150AF949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8CBEB8-2E23-4985-B813-CF5B68CD1E35}" type="datetimeFigureOut">
              <a:rPr kumimoji="1" lang="ja-JP" altLang="en-US" smtClean="0"/>
              <a:t>2025/7/5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0F6B9C5-0D46-942D-D6FF-1E89B1BEDEE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76369-4748-A641-2430-59E2EC13A5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EA37BEC-9C10-4AED-9BFE-05B894695C5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5978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B45D4E5-65B7-85B0-15A1-2DD18B55D65D}"/>
              </a:ext>
            </a:extLst>
          </p:cNvPr>
          <p:cNvSpPr/>
          <p:nvPr/>
        </p:nvSpPr>
        <p:spPr>
          <a:xfrm>
            <a:off x="553722" y="1345693"/>
            <a:ext cx="5334000" cy="4953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回路</a:t>
            </a:r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30A5CD1-77DF-A013-1AC9-031A603FE029}"/>
              </a:ext>
            </a:extLst>
          </p:cNvPr>
          <p:cNvSpPr/>
          <p:nvPr/>
        </p:nvSpPr>
        <p:spPr>
          <a:xfrm>
            <a:off x="3725546" y="368293"/>
            <a:ext cx="2981325" cy="20955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写真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F91F3BC0-2AE2-B265-C1B0-4F7F795FFE19}"/>
              </a:ext>
            </a:extLst>
          </p:cNvPr>
          <p:cNvSpPr txBox="1"/>
          <p:nvPr/>
        </p:nvSpPr>
        <p:spPr>
          <a:xfrm rot="16200000">
            <a:off x="9242844" y="1883741"/>
            <a:ext cx="442861" cy="1269244"/>
          </a:xfrm>
          <a:prstGeom prst="rect">
            <a:avLst/>
          </a:prstGeom>
          <a:solidFill>
            <a:schemeClr val="accent6"/>
          </a:solidFill>
        </p:spPr>
        <p:txBody>
          <a:bodyPr wrap="square" rtlCol="0">
            <a:spAutoFit/>
          </a:bodyPr>
          <a:lstStyle/>
          <a:p>
            <a:endParaRPr kumimoji="1" lang="en-US" altLang="ja-JP" sz="40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30768BC-F381-721E-DBFF-CF19303BA7A9}"/>
              </a:ext>
            </a:extLst>
          </p:cNvPr>
          <p:cNvSpPr txBox="1"/>
          <p:nvPr/>
        </p:nvSpPr>
        <p:spPr>
          <a:xfrm rot="5400000">
            <a:off x="9294542" y="4667647"/>
            <a:ext cx="347171" cy="1261533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kumimoji="1" lang="en-US" altLang="ja-JP" sz="40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972E842-0322-48E8-7289-38F75584E48C}"/>
              </a:ext>
            </a:extLst>
          </p:cNvPr>
          <p:cNvSpPr txBox="1"/>
          <p:nvPr/>
        </p:nvSpPr>
        <p:spPr>
          <a:xfrm rot="5400000">
            <a:off x="9242842" y="3483277"/>
            <a:ext cx="442861" cy="1269245"/>
          </a:xfrm>
          <a:prstGeom prst="rect">
            <a:avLst/>
          </a:prstGeom>
          <a:solidFill>
            <a:srgbClr val="0070C0"/>
          </a:solidFill>
        </p:spPr>
        <p:txBody>
          <a:bodyPr wrap="square" rtlCol="0">
            <a:spAutoFit/>
          </a:bodyPr>
          <a:lstStyle/>
          <a:p>
            <a:endParaRPr kumimoji="1" lang="en-US" altLang="ja-JP" sz="400">
              <a:solidFill>
                <a:schemeClr val="bg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232D3089-C0DE-6AE0-C820-B72924DF7FBD}"/>
              </a:ext>
            </a:extLst>
          </p:cNvPr>
          <p:cNvSpPr/>
          <p:nvPr/>
        </p:nvSpPr>
        <p:spPr>
          <a:xfrm>
            <a:off x="7390487" y="758817"/>
            <a:ext cx="4163337" cy="1555758"/>
          </a:xfrm>
          <a:prstGeom prst="roundRect">
            <a:avLst/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</a:t>
            </a:r>
            <a:r>
              <a: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ain microcontroller</a:t>
            </a:r>
            <a:r>
              <a:rPr lang="ja-JP" altLang="en-US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sz="24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Teensy4.0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54D604DB-47CB-8878-DE70-2F78BA386DB4}"/>
              </a:ext>
            </a:extLst>
          </p:cNvPr>
          <p:cNvSpPr/>
          <p:nvPr/>
        </p:nvSpPr>
        <p:spPr>
          <a:xfrm>
            <a:off x="7390487" y="2715892"/>
            <a:ext cx="4163336" cy="1252261"/>
          </a:xfrm>
          <a:prstGeom prst="roundRect">
            <a:avLst>
              <a:gd name="adj" fmla="val 11477"/>
            </a:avLst>
          </a:prstGeom>
          <a:ln w="1905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Sub microcontroller</a:t>
            </a:r>
            <a:endParaRPr lang="en-US" altLang="ja-JP" sz="24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dirty="0" err="1">
                <a:latin typeface="游ゴシック" panose="020B0400000000000000" pitchFamily="50" charset="-128"/>
                <a:ea typeface="游ゴシック" panose="020B0400000000000000" pitchFamily="50" charset="-128"/>
              </a:rPr>
              <a:t>Seeeduino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 Xiao</a:t>
            </a:r>
          </a:p>
          <a:p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en-US" altLang="ja-JP" sz="900" b="1" i="0" dirty="0">
              <a:solidFill>
                <a:srgbClr val="333333"/>
              </a:solidFill>
              <a:effectLst/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19B12B7A-F969-A375-9C81-EC1DB1F81D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09865" y="2842051"/>
            <a:ext cx="928192" cy="1099270"/>
          </a:xfrm>
          <a:prstGeom prst="rect">
            <a:avLst/>
          </a:prstGeom>
        </p:spPr>
      </p:pic>
      <p:sp>
        <p:nvSpPr>
          <p:cNvPr id="33" name="四角形: 角を丸くする 32">
            <a:extLst>
              <a:ext uri="{FF2B5EF4-FFF2-40B4-BE49-F238E27FC236}">
                <a16:creationId xmlns:a16="http://schemas.microsoft.com/office/drawing/2014/main" id="{EE303158-1E1B-8D65-BAE9-17F35F154D4A}"/>
              </a:ext>
            </a:extLst>
          </p:cNvPr>
          <p:cNvSpPr/>
          <p:nvPr/>
        </p:nvSpPr>
        <p:spPr>
          <a:xfrm>
            <a:off x="7390487" y="4307717"/>
            <a:ext cx="4163336" cy="841013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Multiplexer</a:t>
            </a:r>
          </a:p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HP4067 </a:t>
            </a:r>
            <a:endParaRPr lang="en-US" altLang="ja-JP" sz="9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34" name="四角形: 角を丸くする 33">
            <a:extLst>
              <a:ext uri="{FF2B5EF4-FFF2-40B4-BE49-F238E27FC236}">
                <a16:creationId xmlns:a16="http://schemas.microsoft.com/office/drawing/2014/main" id="{E74D96E5-1C1D-4F51-5FF2-EC20294A3E99}"/>
              </a:ext>
            </a:extLst>
          </p:cNvPr>
          <p:cNvSpPr/>
          <p:nvPr/>
        </p:nvSpPr>
        <p:spPr>
          <a:xfrm>
            <a:off x="7440224" y="5471999"/>
            <a:ext cx="4097833" cy="709210"/>
          </a:xfrm>
          <a:prstGeom prst="roundRect">
            <a:avLst/>
          </a:prstGeom>
          <a:ln w="31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kumimoji="1" lang="en-US" altLang="ja-JP" sz="24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Ball sensor</a:t>
            </a:r>
          </a:p>
          <a:p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・</a:t>
            </a:r>
            <a:r>
              <a:rPr lang="en-US" altLang="ja-JP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TSSP58038</a:t>
            </a:r>
          </a:p>
        </p:txBody>
      </p:sp>
      <p:pic>
        <p:nvPicPr>
          <p:cNvPr id="35" name="図 34">
            <a:extLst>
              <a:ext uri="{FF2B5EF4-FFF2-40B4-BE49-F238E27FC236}">
                <a16:creationId xmlns:a16="http://schemas.microsoft.com/office/drawing/2014/main" id="{70D2037F-7D3D-6BBC-700E-665E0E515E9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09641" y="3941321"/>
            <a:ext cx="1328417" cy="1454390"/>
          </a:xfrm>
          <a:prstGeom prst="rect">
            <a:avLst/>
          </a:prstGeom>
        </p:spPr>
      </p:pic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5FCA6803-9416-18AB-D1EC-8863C1F3EC3F}"/>
              </a:ext>
            </a:extLst>
          </p:cNvPr>
          <p:cNvSpPr txBox="1"/>
          <p:nvPr/>
        </p:nvSpPr>
        <p:spPr>
          <a:xfrm>
            <a:off x="6096000" y="3745249"/>
            <a:ext cx="670269" cy="1538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" dirty="0">
                <a:solidFill>
                  <a:schemeClr val="bg1"/>
                </a:solidFill>
                <a:latin typeface="メイリオ" panose="020B0604030504040204" pitchFamily="50" charset="-128"/>
                <a:ea typeface="メイリオ" panose="020B0604030504040204" pitchFamily="50" charset="-128"/>
              </a:rPr>
              <a:t>5.0V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1676DADF-BF7B-9EE1-5F33-F18FA07EA40E}"/>
              </a:ext>
            </a:extLst>
          </p:cNvPr>
          <p:cNvSpPr txBox="1"/>
          <p:nvPr/>
        </p:nvSpPr>
        <p:spPr>
          <a:xfrm>
            <a:off x="8964296" y="3984448"/>
            <a:ext cx="101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Analog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8416D5EF-5FDA-741F-18E5-385D4082C37A}"/>
              </a:ext>
            </a:extLst>
          </p:cNvPr>
          <p:cNvSpPr txBox="1"/>
          <p:nvPr/>
        </p:nvSpPr>
        <p:spPr>
          <a:xfrm>
            <a:off x="9033366" y="2367104"/>
            <a:ext cx="77162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Serial</a:t>
            </a:r>
          </a:p>
        </p:txBody>
      </p:sp>
      <p:pic>
        <p:nvPicPr>
          <p:cNvPr id="50" name="Picture 4">
            <a:extLst>
              <a:ext uri="{FF2B5EF4-FFF2-40B4-BE49-F238E27FC236}">
                <a16:creationId xmlns:a16="http://schemas.microsoft.com/office/drawing/2014/main" id="{4333B969-CAF6-0BA5-C5DC-045350DFBC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9648801" y="553064"/>
            <a:ext cx="1999023" cy="1999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7C7D2B0B-84CC-6378-998D-772D0F42EBB7}"/>
              </a:ext>
            </a:extLst>
          </p:cNvPr>
          <p:cNvSpPr txBox="1"/>
          <p:nvPr/>
        </p:nvSpPr>
        <p:spPr>
          <a:xfrm>
            <a:off x="8956413" y="5140397"/>
            <a:ext cx="101571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 b="1" dirty="0">
                <a:solidFill>
                  <a:schemeClr val="bg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Analog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104EA54D-D99C-999C-BA6A-622ABD70876C}"/>
              </a:ext>
            </a:extLst>
          </p:cNvPr>
          <p:cNvSpPr txBox="1"/>
          <p:nvPr/>
        </p:nvSpPr>
        <p:spPr>
          <a:xfrm rot="10800000" flipH="1" flipV="1">
            <a:off x="107757" y="-30508"/>
            <a:ext cx="139719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8800" dirty="0"/>
              <a:t>IR</a:t>
            </a:r>
            <a:endParaRPr kumimoji="1" lang="ja-JP" altLang="en-US" sz="8800" dirty="0"/>
          </a:p>
        </p:txBody>
      </p:sp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12B8E057-EFA1-82E4-5FCC-470EC9DBF55C}"/>
              </a:ext>
            </a:extLst>
          </p:cNvPr>
          <p:cNvSpPr txBox="1"/>
          <p:nvPr/>
        </p:nvSpPr>
        <p:spPr>
          <a:xfrm>
            <a:off x="1418591" y="504825"/>
            <a:ext cx="22110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Hardware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729254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422AB32B-D33B-089B-0A73-58CBC6D046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49379" r="22705" b="16213"/>
          <a:stretch/>
        </p:blipFill>
        <p:spPr>
          <a:xfrm>
            <a:off x="2214385" y="97844"/>
            <a:ext cx="8233629" cy="2790907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80506419-532A-6136-CC44-64C5D90A8C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371" y="3094580"/>
            <a:ext cx="3861995" cy="1833710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29034EB-5B39-F461-2845-3D4CE7BA9E20}"/>
              </a:ext>
            </a:extLst>
          </p:cNvPr>
          <p:cNvSpPr txBox="1"/>
          <p:nvPr/>
        </p:nvSpPr>
        <p:spPr>
          <a:xfrm>
            <a:off x="5409540" y="3688269"/>
            <a:ext cx="42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現在保存されているもののみで平均をとる</a:t>
            </a:r>
            <a:endParaRPr kumimoji="1" lang="ja-JP" altLang="en-US" dirty="0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148FD7-C1EE-B9B4-84F6-470236945A29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0354721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762307A6-82E8-3CE8-7FEC-3E6B7197220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74" r="22705" b="42885"/>
          <a:stretch/>
        </p:blipFill>
        <p:spPr>
          <a:xfrm>
            <a:off x="2281918" y="516513"/>
            <a:ext cx="8233629" cy="2582649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9EB8260-285C-CB95-60CD-AFA4E2A3D4B8}"/>
              </a:ext>
            </a:extLst>
          </p:cNvPr>
          <p:cNvSpPr txBox="1"/>
          <p:nvPr/>
        </p:nvSpPr>
        <p:spPr>
          <a:xfrm>
            <a:off x="1180784" y="818232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025B0B9-15F4-4AE2-2F4F-77FA185C1E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3051" y="3758838"/>
            <a:ext cx="3853551" cy="1841468"/>
          </a:xfrm>
          <a:prstGeom prst="rect">
            <a:avLst/>
          </a:prstGeom>
        </p:spPr>
      </p:pic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52A22F-633C-A71E-E9BF-51BA78A6BC52}"/>
              </a:ext>
            </a:extLst>
          </p:cNvPr>
          <p:cNvSpPr txBox="1"/>
          <p:nvPr/>
        </p:nvSpPr>
        <p:spPr>
          <a:xfrm>
            <a:off x="5797957" y="3943351"/>
            <a:ext cx="421419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保存されているものすべてで平均をとる</a:t>
            </a:r>
            <a:endParaRPr kumimoji="1" lang="ja-JP" altLang="en-US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2BE025C9-877D-FAF3-EA34-F51D4BE40BCB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130611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62DE4B-53D1-C232-3300-9EDD36CE4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D8DE29E-EA23-D298-8BB1-40369B3EBB70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D5AC0F9-5CCF-44FB-6C66-3137758D3932}"/>
              </a:ext>
            </a:extLst>
          </p:cNvPr>
          <p:cNvSpPr txBox="1"/>
          <p:nvPr/>
        </p:nvSpPr>
        <p:spPr>
          <a:xfrm>
            <a:off x="4834297" y="4008170"/>
            <a:ext cx="6990298" cy="26795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>
                <a:latin typeface="游ゴシック" panose="020B0400000000000000" pitchFamily="50" charset="-128"/>
                <a:ea typeface="游ゴシック" panose="020B0400000000000000" pitchFamily="50" charset="-128"/>
              </a:rPr>
              <a:t>for</a:t>
            </a:r>
            <a:r>
              <a:rPr kumimoji="1" lang="ja-JP" altLang="en-US">
                <a:latin typeface="游ゴシック" panose="020B0400000000000000" pitchFamily="50" charset="-128"/>
                <a:ea typeface="游ゴシック" panose="020B0400000000000000" pitchFamily="50" charset="-128"/>
              </a:rPr>
              <a:t>文で各センサの値を比べ一番反応しているセンサを見つけます。そして、そのセンサとその両隣のセンサのアナログ値を</a:t>
            </a:r>
            <a:r>
              <a:rPr lang="ja-JP" altLang="en-US"/>
              <a:t>、それぞれ</a:t>
            </a:r>
            <a:r>
              <a:rPr lang="en-US" altLang="ja-JP"/>
              <a:t>X</a:t>
            </a:r>
            <a:r>
              <a:rPr lang="ja-JP" altLang="en-US"/>
              <a:t>成分と</a:t>
            </a:r>
            <a:r>
              <a:rPr lang="en-US" altLang="ja-JP"/>
              <a:t>Y</a:t>
            </a:r>
            <a:r>
              <a:rPr lang="ja-JP" altLang="en-US"/>
              <a:t>成分に分解し、成分ごとに加算し、</a:t>
            </a:r>
            <a:r>
              <a:rPr kumimoji="1" lang="en-US" altLang="ja-JP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atan2</a:t>
            </a:r>
            <a:r>
              <a:rPr kumimoji="1" lang="ja-JP" altLang="en-US">
                <a:solidFill>
                  <a:schemeClr val="tx1"/>
                </a:solidFill>
                <a:latin typeface="游ゴシック" panose="020B0400000000000000" pitchFamily="50" charset="-128"/>
                <a:ea typeface="游ゴシック" panose="020B0400000000000000" pitchFamily="50" charset="-128"/>
              </a:rPr>
              <a:t>という関数を使いボールの角度を算出します。</a:t>
            </a:r>
            <a:endParaRPr kumimoji="1" lang="en-US" altLang="ja-JP">
              <a:solidFill>
                <a:schemeClr val="tx1"/>
              </a:solidFill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pic>
        <p:nvPicPr>
          <p:cNvPr id="19" name="図 18">
            <a:extLst>
              <a:ext uri="{FF2B5EF4-FFF2-40B4-BE49-F238E27FC236}">
                <a16:creationId xmlns:a16="http://schemas.microsoft.com/office/drawing/2014/main" id="{E407ABD6-2DD8-2FEC-35B8-99FC6C59CD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755" y="1092583"/>
            <a:ext cx="5078408" cy="42553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9167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0733B6-2016-C80B-D253-470A7FE551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422171A-6B76-1E19-79ED-1BA9D8A81F63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B0CA176D-8E78-1B6A-F7BA-09B39AAA1B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6953" y="2527967"/>
            <a:ext cx="3084416" cy="2732157"/>
          </a:xfrm>
          <a:prstGeom prst="rect">
            <a:avLst/>
          </a:prstGeom>
        </p:spPr>
      </p:pic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7932CBD5-1C59-09D8-19CA-A50AECDF5C49}"/>
              </a:ext>
            </a:extLst>
          </p:cNvPr>
          <p:cNvSpPr txBox="1"/>
          <p:nvPr/>
        </p:nvSpPr>
        <p:spPr>
          <a:xfrm>
            <a:off x="4314749" y="2769860"/>
            <a:ext cx="6990298" cy="22483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>
                <a:solidFill>
                  <a:schemeClr val="tx1"/>
                </a:solidFill>
                <a:latin typeface="ゆう"/>
              </a:rPr>
              <a:t>また、加算後の</a:t>
            </a:r>
            <a:r>
              <a:rPr lang="en-US" altLang="ja-JP">
                <a:solidFill>
                  <a:schemeClr val="tx1"/>
                </a:solidFill>
                <a:latin typeface="ゆう"/>
              </a:rPr>
              <a:t>X</a:t>
            </a:r>
            <a:r>
              <a:rPr lang="ja-JP" altLang="en-US">
                <a:solidFill>
                  <a:schemeClr val="tx1"/>
                </a:solidFill>
                <a:latin typeface="ゆう"/>
              </a:rPr>
              <a:t>成分と</a:t>
            </a:r>
            <a:r>
              <a:rPr lang="en-US" altLang="ja-JP">
                <a:solidFill>
                  <a:schemeClr val="tx1"/>
                </a:solidFill>
                <a:latin typeface="ゆう"/>
              </a:rPr>
              <a:t>Y</a:t>
            </a:r>
            <a:r>
              <a:rPr lang="ja-JP" altLang="en-US">
                <a:solidFill>
                  <a:schemeClr val="tx1"/>
                </a:solidFill>
                <a:latin typeface="ゆう"/>
              </a:rPr>
              <a:t>成分を用いて、三平方の定理により距離を算出します。</a:t>
            </a:r>
            <a:endParaRPr lang="en-US" altLang="ja-JP">
              <a:solidFill>
                <a:schemeClr val="tx1"/>
              </a:solidFill>
              <a:latin typeface="ゆう"/>
            </a:endParaRPr>
          </a:p>
          <a:p>
            <a:r>
              <a:rPr lang="ja-JP" altLang="en-US"/>
              <a:t>また、角度と距離を</a:t>
            </a:r>
            <a:r>
              <a:rPr lang="en-US" altLang="ja-JP" err="1"/>
              <a:t>Seeeduino</a:t>
            </a:r>
            <a:r>
              <a:rPr lang="en-US" altLang="ja-JP"/>
              <a:t> XIAO</a:t>
            </a:r>
            <a:r>
              <a:rPr lang="ja-JP" altLang="en-US"/>
              <a:t>から</a:t>
            </a:r>
            <a:r>
              <a:rPr lang="en-US" altLang="ja-JP"/>
              <a:t>Teensy 4.0</a:t>
            </a:r>
            <a:r>
              <a:rPr lang="ja-JP" altLang="en-US"/>
              <a:t>へシリアル通信により送信します。</a:t>
            </a:r>
            <a:endParaRPr kumimoji="1" lang="en-US" altLang="ja-JP">
              <a:solidFill>
                <a:schemeClr val="tx1"/>
              </a:solidFill>
              <a:latin typeface="ゆう"/>
              <a:ea typeface="游ゴシック" panose="020B0400000000000000" pitchFamily="50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1441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7324B-5077-58F0-AA8A-F416298786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80A535A-ADC5-2781-99D9-6D62E73EB7E2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32CAA29C-30C6-D2D5-3C1F-2A48DEB950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516" y="930303"/>
            <a:ext cx="4643750" cy="5542823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54793ACB-1136-97CC-1D4B-7F6B2EB2A0AF}"/>
              </a:ext>
            </a:extLst>
          </p:cNvPr>
          <p:cNvSpPr txBox="1"/>
          <p:nvPr/>
        </p:nvSpPr>
        <p:spPr>
          <a:xfrm>
            <a:off x="2125650" y="222637"/>
            <a:ext cx="36496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マルチプレクサのアナログ読み込み関数</a:t>
            </a:r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D3C5DE7-4719-5033-77C4-F96FAAB389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6226" y="545802"/>
            <a:ext cx="3589366" cy="2947893"/>
          </a:xfrm>
          <a:prstGeom prst="rect">
            <a:avLst/>
          </a:prstGeom>
        </p:spPr>
      </p:pic>
      <p:pic>
        <p:nvPicPr>
          <p:cNvPr id="10" name="図 9">
            <a:extLst>
              <a:ext uri="{FF2B5EF4-FFF2-40B4-BE49-F238E27FC236}">
                <a16:creationId xmlns:a16="http://schemas.microsoft.com/office/drawing/2014/main" id="{2F4C333C-F343-B7D4-99C0-A5887F6E79BE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r="20272"/>
          <a:stretch/>
        </p:blipFill>
        <p:spPr>
          <a:xfrm>
            <a:off x="5488693" y="3525233"/>
            <a:ext cx="3356774" cy="2947893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ABBB33EA-1C0B-F281-CD72-A28D0F964F83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8278"/>
          <a:stretch/>
        </p:blipFill>
        <p:spPr>
          <a:xfrm>
            <a:off x="9207599" y="283597"/>
            <a:ext cx="2351465" cy="6117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90915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B6578C-61B9-BBA6-8469-06BFD7894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A9D8967E-EB5D-465C-EA06-FC60EAEC656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4763" r="58356" b="-66602"/>
          <a:stretch/>
        </p:blipFill>
        <p:spPr>
          <a:xfrm>
            <a:off x="697446" y="4561504"/>
            <a:ext cx="3114245" cy="493455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BE104F-BDA7-B492-AEEC-B717E25BADA5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12" name="図 11">
            <a:extLst>
              <a:ext uri="{FF2B5EF4-FFF2-40B4-BE49-F238E27FC236}">
                <a16:creationId xmlns:a16="http://schemas.microsoft.com/office/drawing/2014/main" id="{9F201156-2636-D85F-93A8-9A19402514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976" y="621064"/>
            <a:ext cx="8757506" cy="325485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A650A38D-B0CC-CFC8-DAE7-71F557BE73CD}"/>
              </a:ext>
            </a:extLst>
          </p:cNvPr>
          <p:cNvSpPr txBox="1"/>
          <p:nvPr/>
        </p:nvSpPr>
        <p:spPr>
          <a:xfrm>
            <a:off x="3627703" y="963798"/>
            <a:ext cx="33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ピン番号を配列に保存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3" name="左中かっこ 2">
            <a:extLst>
              <a:ext uri="{FF2B5EF4-FFF2-40B4-BE49-F238E27FC236}">
                <a16:creationId xmlns:a16="http://schemas.microsoft.com/office/drawing/2014/main" id="{FEED9FB8-4EED-D6E9-6274-F290830491CE}"/>
              </a:ext>
            </a:extLst>
          </p:cNvPr>
          <p:cNvSpPr/>
          <p:nvPr/>
        </p:nvSpPr>
        <p:spPr>
          <a:xfrm rot="5400000">
            <a:off x="4721815" y="-261861"/>
            <a:ext cx="202353" cy="3339366"/>
          </a:xfrm>
          <a:prstGeom prst="leftBrace">
            <a:avLst>
              <a:gd name="adj1" fmla="val 30598"/>
              <a:gd name="adj2" fmla="val 5891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左中かっこ 4">
            <a:extLst>
              <a:ext uri="{FF2B5EF4-FFF2-40B4-BE49-F238E27FC236}">
                <a16:creationId xmlns:a16="http://schemas.microsoft.com/office/drawing/2014/main" id="{C64D3853-2D90-6D1D-A594-241105075306}"/>
              </a:ext>
            </a:extLst>
          </p:cNvPr>
          <p:cNvSpPr/>
          <p:nvPr/>
        </p:nvSpPr>
        <p:spPr>
          <a:xfrm rot="10800000">
            <a:off x="2787164" y="2393530"/>
            <a:ext cx="202353" cy="905929"/>
          </a:xfrm>
          <a:prstGeom prst="leftBrace">
            <a:avLst>
              <a:gd name="adj1" fmla="val 30598"/>
              <a:gd name="adj2" fmla="val 5891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D540C39-A911-8ADA-58DB-62A568ED5951}"/>
              </a:ext>
            </a:extLst>
          </p:cNvPr>
          <p:cNvSpPr txBox="1"/>
          <p:nvPr/>
        </p:nvSpPr>
        <p:spPr>
          <a:xfrm>
            <a:off x="3048583" y="2586858"/>
            <a:ext cx="9519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初期値</a:t>
            </a:r>
          </a:p>
        </p:txBody>
      </p:sp>
      <p:sp>
        <p:nvSpPr>
          <p:cNvPr id="8" name="左中かっこ 7">
            <a:extLst>
              <a:ext uri="{FF2B5EF4-FFF2-40B4-BE49-F238E27FC236}">
                <a16:creationId xmlns:a16="http://schemas.microsoft.com/office/drawing/2014/main" id="{D90DDB4C-C226-1341-7AFA-1842265480A0}"/>
              </a:ext>
            </a:extLst>
          </p:cNvPr>
          <p:cNvSpPr/>
          <p:nvPr/>
        </p:nvSpPr>
        <p:spPr>
          <a:xfrm rot="16200000">
            <a:off x="5491219" y="-184595"/>
            <a:ext cx="202353" cy="4878174"/>
          </a:xfrm>
          <a:prstGeom prst="leftBrace">
            <a:avLst>
              <a:gd name="adj1" fmla="val 30598"/>
              <a:gd name="adj2" fmla="val 5891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11AF6F7-EDD4-807E-CD65-5BA515ACAEEA}"/>
              </a:ext>
            </a:extLst>
          </p:cNvPr>
          <p:cNvSpPr txBox="1"/>
          <p:nvPr/>
        </p:nvSpPr>
        <p:spPr>
          <a:xfrm>
            <a:off x="5219231" y="2355669"/>
            <a:ext cx="19435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角度計算に使用</a:t>
            </a:r>
          </a:p>
        </p:txBody>
      </p:sp>
      <p:sp>
        <p:nvSpPr>
          <p:cNvPr id="14" name="左中かっこ 13">
            <a:extLst>
              <a:ext uri="{FF2B5EF4-FFF2-40B4-BE49-F238E27FC236}">
                <a16:creationId xmlns:a16="http://schemas.microsoft.com/office/drawing/2014/main" id="{FDD090E2-F691-8E1C-A22E-D79D50347E9A}"/>
              </a:ext>
            </a:extLst>
          </p:cNvPr>
          <p:cNvSpPr/>
          <p:nvPr/>
        </p:nvSpPr>
        <p:spPr>
          <a:xfrm rot="16200000">
            <a:off x="2685987" y="4594689"/>
            <a:ext cx="202353" cy="718186"/>
          </a:xfrm>
          <a:prstGeom prst="leftBrace">
            <a:avLst>
              <a:gd name="adj1" fmla="val 30598"/>
              <a:gd name="adj2" fmla="val 7589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左中かっこ 14">
            <a:extLst>
              <a:ext uri="{FF2B5EF4-FFF2-40B4-BE49-F238E27FC236}">
                <a16:creationId xmlns:a16="http://schemas.microsoft.com/office/drawing/2014/main" id="{B430BD91-AD7F-1CDE-E075-B68BB5EFAF0B}"/>
              </a:ext>
            </a:extLst>
          </p:cNvPr>
          <p:cNvSpPr/>
          <p:nvPr/>
        </p:nvSpPr>
        <p:spPr>
          <a:xfrm rot="16200000">
            <a:off x="6140226" y="4746339"/>
            <a:ext cx="202353" cy="572455"/>
          </a:xfrm>
          <a:prstGeom prst="leftBrace">
            <a:avLst>
              <a:gd name="adj1" fmla="val 30598"/>
              <a:gd name="adj2" fmla="val 22974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2F15167-550C-D82A-1E65-8C04546EEE8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5887" t="14763" r="2313" b="-66602"/>
          <a:stretch/>
        </p:blipFill>
        <p:spPr>
          <a:xfrm>
            <a:off x="5009721" y="4561504"/>
            <a:ext cx="1630245" cy="506263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199044E-C4C4-A5C2-72A4-11219D67AC39}"/>
              </a:ext>
            </a:extLst>
          </p:cNvPr>
          <p:cNvSpPr txBox="1"/>
          <p:nvPr/>
        </p:nvSpPr>
        <p:spPr>
          <a:xfrm>
            <a:off x="1378899" y="5223508"/>
            <a:ext cx="23396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0</a:t>
            </a:r>
            <a:r>
              <a:rPr kumimoji="1" lang="ja-JP" altLang="en-US" dirty="0"/>
              <a:t>の隣の</a:t>
            </a:r>
            <a:r>
              <a:rPr kumimoji="1" lang="en-US" altLang="ja-JP" dirty="0"/>
              <a:t>15,14</a:t>
            </a:r>
            <a:r>
              <a:rPr kumimoji="1" lang="ja-JP" altLang="en-US" dirty="0"/>
              <a:t>も保存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0841ED1D-8FFC-2AF9-19D8-B11C4D9B05C4}"/>
              </a:ext>
            </a:extLst>
          </p:cNvPr>
          <p:cNvSpPr txBox="1"/>
          <p:nvPr/>
        </p:nvSpPr>
        <p:spPr>
          <a:xfrm>
            <a:off x="4970282" y="5179223"/>
            <a:ext cx="33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15</a:t>
            </a:r>
            <a:r>
              <a:rPr kumimoji="1" lang="ja-JP" altLang="en-US" dirty="0"/>
              <a:t>の隣の</a:t>
            </a:r>
            <a:r>
              <a:rPr kumimoji="1" lang="en-US" altLang="ja-JP" dirty="0"/>
              <a:t>0,1</a:t>
            </a:r>
            <a:r>
              <a:rPr kumimoji="1" lang="ja-JP" altLang="en-US" dirty="0"/>
              <a:t>も保存</a:t>
            </a:r>
          </a:p>
        </p:txBody>
      </p:sp>
    </p:spTree>
    <p:extLst>
      <p:ext uri="{BB962C8B-B14F-4D97-AF65-F5344CB8AC3E}">
        <p14:creationId xmlns:p14="http://schemas.microsoft.com/office/powerpoint/2010/main" val="26942342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BB13B9-DD00-64FD-503D-2F40A1FDC2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315E15C-5D37-B46A-F131-7FD03AD414BF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14" name="図 13">
            <a:extLst>
              <a:ext uri="{FF2B5EF4-FFF2-40B4-BE49-F238E27FC236}">
                <a16:creationId xmlns:a16="http://schemas.microsoft.com/office/drawing/2014/main" id="{E1B2FFC6-C2FE-6EDE-A78F-18466A7EA45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8120"/>
          <a:stretch/>
        </p:blipFill>
        <p:spPr>
          <a:xfrm>
            <a:off x="331076" y="1319551"/>
            <a:ext cx="4903864" cy="3450569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735B64E1-0D70-EB6E-756E-21FB4DC34478}"/>
              </a:ext>
            </a:extLst>
          </p:cNvPr>
          <p:cNvSpPr txBox="1"/>
          <p:nvPr/>
        </p:nvSpPr>
        <p:spPr>
          <a:xfrm>
            <a:off x="411086" y="785641"/>
            <a:ext cx="47438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一番反応しているアナログピンを見つける</a:t>
            </a:r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ED4981D7-DEA9-4268-F906-5EAF92D5CBD0}"/>
              </a:ext>
            </a:extLst>
          </p:cNvPr>
          <p:cNvSpPr txBox="1"/>
          <p:nvPr/>
        </p:nvSpPr>
        <p:spPr>
          <a:xfrm>
            <a:off x="6031071" y="1319551"/>
            <a:ext cx="3399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IR_val</a:t>
            </a:r>
            <a:r>
              <a:rPr kumimoji="1" lang="en-US" altLang="ja-JP" dirty="0"/>
              <a:t>…</a:t>
            </a:r>
            <a:r>
              <a:rPr kumimoji="1" lang="en-US" altLang="ja-JP" dirty="0" err="1"/>
              <a:t>i</a:t>
            </a:r>
            <a:r>
              <a:rPr lang="ja-JP" altLang="en-US" dirty="0"/>
              <a:t>ピン</a:t>
            </a:r>
            <a:r>
              <a:rPr kumimoji="1" lang="ja-JP" altLang="en-US" dirty="0"/>
              <a:t>のアナログ値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CF12933-4217-D7DD-2A62-F668163517B0}"/>
              </a:ext>
            </a:extLst>
          </p:cNvPr>
          <p:cNvSpPr txBox="1"/>
          <p:nvPr/>
        </p:nvSpPr>
        <p:spPr>
          <a:xfrm>
            <a:off x="6031070" y="1688883"/>
            <a:ext cx="41227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No1_val…IR_</a:t>
            </a:r>
            <a:r>
              <a:rPr lang="en-US" altLang="ja-JP" dirty="0"/>
              <a:t>No1</a:t>
            </a:r>
            <a:r>
              <a:rPr kumimoji="1" lang="ja-JP" altLang="en-US" dirty="0"/>
              <a:t>ピンのアナログ値</a:t>
            </a: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15B6A93-2297-6DFB-592F-1A315F299B7C}"/>
              </a:ext>
            </a:extLst>
          </p:cNvPr>
          <p:cNvSpPr txBox="1"/>
          <p:nvPr/>
        </p:nvSpPr>
        <p:spPr>
          <a:xfrm>
            <a:off x="6031069" y="2058215"/>
            <a:ext cx="5339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IR_No1…</a:t>
            </a:r>
            <a:r>
              <a:rPr lang="ja-JP" altLang="en-US" dirty="0"/>
              <a:t>一番反応しているアナログピンの番号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2F7A1936-17B1-831C-8570-DDA734CFA396}"/>
              </a:ext>
            </a:extLst>
          </p:cNvPr>
          <p:cNvSpPr txBox="1"/>
          <p:nvPr/>
        </p:nvSpPr>
        <p:spPr>
          <a:xfrm>
            <a:off x="6031069" y="2860169"/>
            <a:ext cx="53392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IR_val</a:t>
            </a:r>
            <a:r>
              <a:rPr kumimoji="1" lang="ja-JP" altLang="en-US" dirty="0"/>
              <a:t>と</a:t>
            </a:r>
            <a:r>
              <a:rPr kumimoji="1" lang="en-US" altLang="ja-JP" dirty="0"/>
              <a:t>No1_val</a:t>
            </a:r>
            <a:r>
              <a:rPr kumimoji="1" lang="ja-JP" altLang="en-US" dirty="0"/>
              <a:t>を比べ</a:t>
            </a:r>
            <a:r>
              <a:rPr kumimoji="1" lang="en-US" altLang="ja-JP" dirty="0" err="1"/>
              <a:t>IR_val</a:t>
            </a:r>
            <a:r>
              <a:rPr lang="ja-JP" altLang="en-US" dirty="0"/>
              <a:t>の値が低ければ</a:t>
            </a:r>
            <a:endParaRPr lang="en-US" altLang="ja-JP" dirty="0"/>
          </a:p>
          <a:p>
            <a:r>
              <a:rPr lang="en-US" altLang="ja-JP" dirty="0"/>
              <a:t> = IR_No1</a:t>
            </a:r>
            <a:r>
              <a:rPr lang="ja-JP" altLang="en-US" dirty="0"/>
              <a:t>ピンより</a:t>
            </a:r>
            <a:r>
              <a:rPr lang="en-US" altLang="ja-JP" dirty="0" err="1"/>
              <a:t>i</a:t>
            </a:r>
            <a:r>
              <a:rPr lang="ja-JP" altLang="en-US" dirty="0"/>
              <a:t>ピンのほうがボールに近い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No1_val </a:t>
            </a:r>
            <a:r>
              <a:rPr lang="ja-JP" altLang="en-US" dirty="0"/>
              <a:t>に </a:t>
            </a:r>
            <a:r>
              <a:rPr lang="en-US" altLang="ja-JP" dirty="0" err="1"/>
              <a:t>IR_val</a:t>
            </a:r>
            <a:r>
              <a:rPr lang="ja-JP" altLang="en-US" dirty="0"/>
              <a:t> を保存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/>
              <a:t>IR_No1</a:t>
            </a:r>
            <a:r>
              <a:rPr lang="ja-JP" altLang="en-US" dirty="0"/>
              <a:t> に </a:t>
            </a:r>
            <a:r>
              <a:rPr lang="en-US" altLang="ja-JP" dirty="0" err="1"/>
              <a:t>i</a:t>
            </a:r>
            <a:r>
              <a:rPr lang="ja-JP" altLang="en-US" dirty="0"/>
              <a:t>を保存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419081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EA2DED-E259-BA11-1723-898BCED0CF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8F79CAA-F6AD-2595-9469-699673C691E8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B7EFFBDD-BF33-EB42-B12F-3A713AC99A8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12421"/>
          <a:stretch/>
        </p:blipFill>
        <p:spPr>
          <a:xfrm>
            <a:off x="148737" y="1092514"/>
            <a:ext cx="5610797" cy="4020964"/>
          </a:xfrm>
          <a:prstGeom prst="rect">
            <a:avLst/>
          </a:prstGeom>
        </p:spPr>
      </p:pic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F7978316-6BA8-3726-0129-48B6735C4CDE}"/>
              </a:ext>
            </a:extLst>
          </p:cNvPr>
          <p:cNvSpPr txBox="1"/>
          <p:nvPr/>
        </p:nvSpPr>
        <p:spPr>
          <a:xfrm>
            <a:off x="5871870" y="1500496"/>
            <a:ext cx="5339296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/>
              <a:t>No1_val</a:t>
            </a:r>
            <a:r>
              <a:rPr lang="ja-JP" altLang="en-US" dirty="0"/>
              <a:t>が</a:t>
            </a:r>
            <a:r>
              <a:rPr lang="en-US" altLang="ja-JP" dirty="0"/>
              <a:t>950</a:t>
            </a:r>
            <a:r>
              <a:rPr lang="ja-JP" altLang="en-US" dirty="0"/>
              <a:t>より大きい</a:t>
            </a:r>
            <a:endParaRPr lang="en-US" altLang="ja-JP" dirty="0"/>
          </a:p>
          <a:p>
            <a:r>
              <a:rPr lang="en-US" altLang="ja-JP" dirty="0"/>
              <a:t>=</a:t>
            </a:r>
            <a:r>
              <a:rPr lang="ja-JP" altLang="en-US" dirty="0"/>
              <a:t>ボールが見えてない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lang="en-US" altLang="ja-JP" dirty="0" err="1"/>
              <a:t>IR_dir</a:t>
            </a:r>
            <a:r>
              <a:rPr lang="en-US" altLang="ja-JP" dirty="0"/>
              <a:t> = 500(</a:t>
            </a:r>
            <a:r>
              <a:rPr lang="ja-JP" altLang="en-US" dirty="0"/>
              <a:t>角度を</a:t>
            </a:r>
            <a:r>
              <a:rPr lang="en-US" altLang="ja-JP" dirty="0"/>
              <a:t>500)</a:t>
            </a:r>
          </a:p>
          <a:p>
            <a:r>
              <a:rPr lang="ja-JP" altLang="en-US" dirty="0"/>
              <a:t>・</a:t>
            </a:r>
            <a:r>
              <a:rPr lang="en-US" altLang="ja-JP" dirty="0" err="1"/>
              <a:t>IR_dis</a:t>
            </a:r>
            <a:r>
              <a:rPr lang="en-US" altLang="ja-JP" dirty="0"/>
              <a:t> = 500(</a:t>
            </a:r>
            <a:r>
              <a:rPr lang="ja-JP" altLang="en-US" dirty="0"/>
              <a:t>距離を</a:t>
            </a:r>
            <a:r>
              <a:rPr lang="en-US" altLang="ja-JP" dirty="0"/>
              <a:t>500)</a:t>
            </a:r>
          </a:p>
          <a:p>
            <a:endParaRPr lang="en-US" altLang="ja-JP" dirty="0"/>
          </a:p>
          <a:p>
            <a:r>
              <a:rPr lang="ja-JP" altLang="en-US" dirty="0"/>
              <a:t>それ以外</a:t>
            </a:r>
            <a:endParaRPr lang="en-US" altLang="ja-JP" dirty="0"/>
          </a:p>
          <a:p>
            <a:r>
              <a:rPr lang="ja-JP" altLang="en-US" dirty="0"/>
              <a:t>＝ボールが見えている</a:t>
            </a:r>
            <a:endParaRPr lang="en-US" altLang="ja-JP" dirty="0"/>
          </a:p>
          <a:p>
            <a:endParaRPr lang="en-US" altLang="ja-JP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CD65378C-8A52-B8B7-4969-0A99CCB828F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49" t="14763" r="55798" b="-66602"/>
          <a:stretch/>
        </p:blipFill>
        <p:spPr>
          <a:xfrm>
            <a:off x="5871870" y="4261051"/>
            <a:ext cx="4621572" cy="706683"/>
          </a:xfrm>
          <a:prstGeom prst="rect">
            <a:avLst/>
          </a:prstGeom>
        </p:spPr>
      </p:pic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5A055D99-019A-474F-9DAB-03267E2ECF86}"/>
              </a:ext>
            </a:extLst>
          </p:cNvPr>
          <p:cNvSpPr txBox="1"/>
          <p:nvPr/>
        </p:nvSpPr>
        <p:spPr>
          <a:xfrm>
            <a:off x="5975831" y="3485654"/>
            <a:ext cx="33545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もし</a:t>
            </a:r>
            <a:r>
              <a:rPr kumimoji="1" lang="en-US" altLang="ja-JP" dirty="0"/>
              <a:t>IR_No1 = 1</a:t>
            </a:r>
            <a:r>
              <a:rPr kumimoji="1" lang="ja-JP" altLang="en-US" dirty="0"/>
              <a:t>のとき</a:t>
            </a:r>
            <a:endParaRPr kumimoji="1" lang="en-US" altLang="ja-JP" dirty="0"/>
          </a:p>
          <a:p>
            <a:r>
              <a:rPr lang="en-US" altLang="ja-JP" dirty="0"/>
              <a:t>=1</a:t>
            </a:r>
            <a:r>
              <a:rPr lang="ja-JP" altLang="en-US" dirty="0"/>
              <a:t>ピンが一番反応している</a:t>
            </a:r>
            <a:endParaRPr kumimoji="1" lang="ja-JP" altLang="en-US" dirty="0"/>
          </a:p>
        </p:txBody>
      </p:sp>
      <p:sp>
        <p:nvSpPr>
          <p:cNvPr id="10" name="左中かっこ 9">
            <a:extLst>
              <a:ext uri="{FF2B5EF4-FFF2-40B4-BE49-F238E27FC236}">
                <a16:creationId xmlns:a16="http://schemas.microsoft.com/office/drawing/2014/main" id="{EE607499-324A-F2EA-E446-BC8CB9032D35}"/>
              </a:ext>
            </a:extLst>
          </p:cNvPr>
          <p:cNvSpPr/>
          <p:nvPr/>
        </p:nvSpPr>
        <p:spPr>
          <a:xfrm rot="10800000">
            <a:off x="2751782" y="2654658"/>
            <a:ext cx="202353" cy="905929"/>
          </a:xfrm>
          <a:prstGeom prst="leftBrace">
            <a:avLst>
              <a:gd name="adj1" fmla="val 30598"/>
              <a:gd name="adj2" fmla="val 58914"/>
            </a:avLst>
          </a:prstGeom>
          <a:noFill/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5997720-763B-FA27-C0CA-154325434983}"/>
              </a:ext>
            </a:extLst>
          </p:cNvPr>
          <p:cNvSpPr txBox="1"/>
          <p:nvPr/>
        </p:nvSpPr>
        <p:spPr>
          <a:xfrm>
            <a:off x="3136047" y="2714079"/>
            <a:ext cx="9519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配列の要素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9DE5462D-3DF4-C50A-1B04-ACA759075A67}"/>
              </a:ext>
            </a:extLst>
          </p:cNvPr>
          <p:cNvSpPr txBox="1"/>
          <p:nvPr/>
        </p:nvSpPr>
        <p:spPr>
          <a:xfrm>
            <a:off x="9012184" y="5328934"/>
            <a:ext cx="16302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IR_No1 += 2</a:t>
            </a:r>
            <a:endParaRPr kumimoji="1" lang="ja-JP" altLang="en-US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DD4F618-9635-0F92-9AF1-3EC56CA4799B}"/>
              </a:ext>
            </a:extLst>
          </p:cNvPr>
          <p:cNvSpPr txBox="1"/>
          <p:nvPr/>
        </p:nvSpPr>
        <p:spPr>
          <a:xfrm>
            <a:off x="9888491" y="5009997"/>
            <a:ext cx="102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IR_pra1</a:t>
            </a:r>
            <a:endParaRPr kumimoji="1" lang="ja-JP" altLang="en-US" dirty="0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B34C60AF-6421-DA81-BB84-0BEF5D44F99F}"/>
              </a:ext>
            </a:extLst>
          </p:cNvPr>
          <p:cNvSpPr txBox="1"/>
          <p:nvPr/>
        </p:nvSpPr>
        <p:spPr>
          <a:xfrm>
            <a:off x="10453464" y="4727468"/>
            <a:ext cx="10206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IR_pra2</a:t>
            </a:r>
            <a:endParaRPr kumimoji="1" lang="ja-JP" altLang="en-US" dirty="0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5EAC94AB-6820-29D1-03E3-778BCB93F7EA}"/>
              </a:ext>
            </a:extLst>
          </p:cNvPr>
          <p:cNvSpPr txBox="1"/>
          <p:nvPr/>
        </p:nvSpPr>
        <p:spPr>
          <a:xfrm>
            <a:off x="8501533" y="5009997"/>
            <a:ext cx="132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IR_minu1</a:t>
            </a:r>
            <a:endParaRPr kumimoji="1" lang="ja-JP" altLang="en-US" dirty="0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090DA103-F6B7-2144-D5E1-D1D405EA3D9B}"/>
              </a:ext>
            </a:extLst>
          </p:cNvPr>
          <p:cNvSpPr txBox="1"/>
          <p:nvPr/>
        </p:nvSpPr>
        <p:spPr>
          <a:xfrm>
            <a:off x="7914344" y="4724029"/>
            <a:ext cx="13257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IR_minu2</a:t>
            </a:r>
            <a:endParaRPr kumimoji="1" lang="ja-JP" altLang="en-US" dirty="0"/>
          </a:p>
        </p:txBody>
      </p:sp>
      <p:sp>
        <p:nvSpPr>
          <p:cNvPr id="22" name="矢印: 上 21">
            <a:extLst>
              <a:ext uri="{FF2B5EF4-FFF2-40B4-BE49-F238E27FC236}">
                <a16:creationId xmlns:a16="http://schemas.microsoft.com/office/drawing/2014/main" id="{CD705218-C437-8326-A3CC-9B6051C92281}"/>
              </a:ext>
            </a:extLst>
          </p:cNvPr>
          <p:cNvSpPr/>
          <p:nvPr/>
        </p:nvSpPr>
        <p:spPr>
          <a:xfrm>
            <a:off x="9656464" y="4736882"/>
            <a:ext cx="190831" cy="607448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矢印: 上 22">
            <a:extLst>
              <a:ext uri="{FF2B5EF4-FFF2-40B4-BE49-F238E27FC236}">
                <a16:creationId xmlns:a16="http://schemas.microsoft.com/office/drawing/2014/main" id="{DD49DE16-6946-A87B-D290-869F92EB44B6}"/>
              </a:ext>
            </a:extLst>
          </p:cNvPr>
          <p:cNvSpPr/>
          <p:nvPr/>
        </p:nvSpPr>
        <p:spPr>
          <a:xfrm>
            <a:off x="9999194" y="4657354"/>
            <a:ext cx="190831" cy="352643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24" name="矢印: 上 23">
            <a:extLst>
              <a:ext uri="{FF2B5EF4-FFF2-40B4-BE49-F238E27FC236}">
                <a16:creationId xmlns:a16="http://schemas.microsoft.com/office/drawing/2014/main" id="{CB31E7CE-6D5C-9E79-D796-24820FD37CA9}"/>
              </a:ext>
            </a:extLst>
          </p:cNvPr>
          <p:cNvSpPr/>
          <p:nvPr/>
        </p:nvSpPr>
        <p:spPr>
          <a:xfrm>
            <a:off x="8848133" y="4588698"/>
            <a:ext cx="190831" cy="20472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矢印: 上 24">
            <a:extLst>
              <a:ext uri="{FF2B5EF4-FFF2-40B4-BE49-F238E27FC236}">
                <a16:creationId xmlns:a16="http://schemas.microsoft.com/office/drawing/2014/main" id="{CBC4504B-A49F-C93F-1D6C-9A17FB4E808B}"/>
              </a:ext>
            </a:extLst>
          </p:cNvPr>
          <p:cNvSpPr/>
          <p:nvPr/>
        </p:nvSpPr>
        <p:spPr>
          <a:xfrm>
            <a:off x="9238909" y="4668036"/>
            <a:ext cx="190831" cy="428764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矢印: 上 25">
            <a:extLst>
              <a:ext uri="{FF2B5EF4-FFF2-40B4-BE49-F238E27FC236}">
                <a16:creationId xmlns:a16="http://schemas.microsoft.com/office/drawing/2014/main" id="{3B325C48-CB7D-30C1-C0BD-8D7E176B676A}"/>
              </a:ext>
            </a:extLst>
          </p:cNvPr>
          <p:cNvSpPr/>
          <p:nvPr/>
        </p:nvSpPr>
        <p:spPr>
          <a:xfrm rot="19195237">
            <a:off x="10508729" y="4463548"/>
            <a:ext cx="190831" cy="344916"/>
          </a:xfrm>
          <a:prstGeom prst="upArrow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75942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A972A4-F719-E661-DE8F-2B3D241DAC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DCA5B4E8-FAE9-CF86-CAD0-20371B9C6C45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18" name="図 17">
            <a:extLst>
              <a:ext uri="{FF2B5EF4-FFF2-40B4-BE49-F238E27FC236}">
                <a16:creationId xmlns:a16="http://schemas.microsoft.com/office/drawing/2014/main" id="{95542FA8-4A36-7227-A509-BF8CAAFD80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754" y="1687760"/>
            <a:ext cx="5507246" cy="36793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056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8FFE9-A34B-C376-2BED-CD9EA9D869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2E0DF1F5-AB18-E853-9CF3-71CF7ABCE229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20" name="図 19">
            <a:extLst>
              <a:ext uri="{FF2B5EF4-FFF2-40B4-BE49-F238E27FC236}">
                <a16:creationId xmlns:a16="http://schemas.microsoft.com/office/drawing/2014/main" id="{E3DA857B-3AC9-BF03-DFF9-BDD7461CA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2157" y="1946776"/>
            <a:ext cx="5267395" cy="26826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4536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図 32">
            <a:extLst>
              <a:ext uri="{FF2B5EF4-FFF2-40B4-BE49-F238E27FC236}">
                <a16:creationId xmlns:a16="http://schemas.microsoft.com/office/drawing/2014/main" id="{DFD2588B-DF64-CA64-952A-25F83C6A8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619681" y="3535386"/>
            <a:ext cx="599705" cy="449779"/>
          </a:xfrm>
          <a:prstGeom prst="rect">
            <a:avLst/>
          </a:prstGeom>
        </p:spPr>
      </p:pic>
      <p:sp>
        <p:nvSpPr>
          <p:cNvPr id="51" name="テキスト ボックス 50">
            <a:extLst>
              <a:ext uri="{FF2B5EF4-FFF2-40B4-BE49-F238E27FC236}">
                <a16:creationId xmlns:a16="http://schemas.microsoft.com/office/drawing/2014/main" id="{EF6ECF68-2941-70D9-BE5D-FD793A8CFA43}"/>
              </a:ext>
            </a:extLst>
          </p:cNvPr>
          <p:cNvSpPr txBox="1"/>
          <p:nvPr/>
        </p:nvSpPr>
        <p:spPr>
          <a:xfrm>
            <a:off x="1161143" y="522515"/>
            <a:ext cx="4005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/>
              <a:t>Last Season</a:t>
            </a:r>
            <a:endParaRPr kumimoji="1" lang="ja-JP" altLang="en-US" sz="4000" b="1" dirty="0"/>
          </a:p>
        </p:txBody>
      </p:sp>
      <p:pic>
        <p:nvPicPr>
          <p:cNvPr id="52" name="図 51">
            <a:extLst>
              <a:ext uri="{FF2B5EF4-FFF2-40B4-BE49-F238E27FC236}">
                <a16:creationId xmlns:a16="http://schemas.microsoft.com/office/drawing/2014/main" id="{5C9E6D37-BB1F-5D5D-24D5-8F9DC6D79F9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3182" t="7949" r="13024" b="7378"/>
          <a:stretch/>
        </p:blipFill>
        <p:spPr>
          <a:xfrm>
            <a:off x="656958" y="1285829"/>
            <a:ext cx="4510127" cy="4499114"/>
          </a:xfrm>
          <a:prstGeom prst="flowChartConnector">
            <a:avLst/>
          </a:prstGeom>
        </p:spPr>
      </p:pic>
      <p:sp>
        <p:nvSpPr>
          <p:cNvPr id="53" name="テキスト ボックス 52">
            <a:extLst>
              <a:ext uri="{FF2B5EF4-FFF2-40B4-BE49-F238E27FC236}">
                <a16:creationId xmlns:a16="http://schemas.microsoft.com/office/drawing/2014/main" id="{4E091F31-4FD0-3A2B-7AED-93C4D03AE598}"/>
              </a:ext>
            </a:extLst>
          </p:cNvPr>
          <p:cNvSpPr txBox="1"/>
          <p:nvPr/>
        </p:nvSpPr>
        <p:spPr>
          <a:xfrm>
            <a:off x="7644159" y="522515"/>
            <a:ext cx="400594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4000" b="1" dirty="0"/>
              <a:t>This</a:t>
            </a:r>
            <a:r>
              <a:rPr kumimoji="1" lang="en-US" altLang="ja-JP" sz="4000" b="1" dirty="0"/>
              <a:t> Season</a:t>
            </a:r>
            <a:endParaRPr kumimoji="1" lang="ja-JP" altLang="en-US" sz="4000" b="1" dirty="0"/>
          </a:p>
        </p:txBody>
      </p:sp>
      <p:pic>
        <p:nvPicPr>
          <p:cNvPr id="54" name="図 53">
            <a:extLst>
              <a:ext uri="{FF2B5EF4-FFF2-40B4-BE49-F238E27FC236}">
                <a16:creationId xmlns:a16="http://schemas.microsoft.com/office/drawing/2014/main" id="{C5404DE9-2883-5EE3-6276-F458CED3CB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24916" y="1582373"/>
            <a:ext cx="4625186" cy="4651645"/>
          </a:xfrm>
          <a:prstGeom prst="flowChartConnector">
            <a:avLst/>
          </a:prstGeom>
        </p:spPr>
      </p:pic>
      <p:sp>
        <p:nvSpPr>
          <p:cNvPr id="55" name="矢印: 右 54">
            <a:extLst>
              <a:ext uri="{FF2B5EF4-FFF2-40B4-BE49-F238E27FC236}">
                <a16:creationId xmlns:a16="http://schemas.microsoft.com/office/drawing/2014/main" id="{42D358EC-4F43-85BA-6B08-4AF384BE3A98}"/>
              </a:ext>
            </a:extLst>
          </p:cNvPr>
          <p:cNvSpPr/>
          <p:nvPr/>
        </p:nvSpPr>
        <p:spPr>
          <a:xfrm>
            <a:off x="5646058" y="3070846"/>
            <a:ext cx="899885" cy="1378857"/>
          </a:xfrm>
          <a:prstGeom prst="rightArrow">
            <a:avLst/>
          </a:prstGeom>
          <a:solidFill>
            <a:schemeClr val="tx2">
              <a:lumMod val="90000"/>
              <a:lumOff val="10000"/>
            </a:schemeClr>
          </a:solidFill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テキスト ボックス 55">
            <a:extLst>
              <a:ext uri="{FF2B5EF4-FFF2-40B4-BE49-F238E27FC236}">
                <a16:creationId xmlns:a16="http://schemas.microsoft.com/office/drawing/2014/main" id="{1C428EC3-C0E7-26F9-0078-5C9B716768FA}"/>
              </a:ext>
            </a:extLst>
          </p:cNvPr>
          <p:cNvSpPr txBox="1"/>
          <p:nvPr/>
        </p:nvSpPr>
        <p:spPr>
          <a:xfrm>
            <a:off x="1" y="5934670"/>
            <a:ext cx="63754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私たちは、ボールセンサを</a:t>
            </a:r>
            <a:r>
              <a:rPr lang="en-US" altLang="ja-JP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8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個、円形に等間隔で配置しました。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しかし、赤外線ボールの位置によってボールセンサのアナログ値が</a:t>
            </a:r>
            <a:endParaRPr lang="en-US" altLang="ja-JP" sz="16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変化するため、</a:t>
            </a:r>
            <a:r>
              <a:rPr lang="ja-JP" altLang="en-US" sz="16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誤差が生じていました</a:t>
            </a:r>
            <a:r>
              <a:rPr lang="ja-JP" altLang="en-US" sz="16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。</a:t>
            </a:r>
            <a:endParaRPr kumimoji="1" lang="ja-JP" altLang="en-US" sz="1600" dirty="0"/>
          </a:p>
        </p:txBody>
      </p:sp>
      <p:sp>
        <p:nvSpPr>
          <p:cNvPr id="60" name="テキスト ボックス 59">
            <a:extLst>
              <a:ext uri="{FF2B5EF4-FFF2-40B4-BE49-F238E27FC236}">
                <a16:creationId xmlns:a16="http://schemas.microsoft.com/office/drawing/2014/main" id="{A14478F5-56C3-C709-C751-5EBD967B2932}"/>
              </a:ext>
            </a:extLst>
          </p:cNvPr>
          <p:cNvSpPr txBox="1"/>
          <p:nvPr/>
        </p:nvSpPr>
        <p:spPr>
          <a:xfrm>
            <a:off x="5167085" y="2274788"/>
            <a:ext cx="235063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そこで、この誤差を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減らすために、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FA70096F-B83A-9A69-8AB8-1D8D2BFBEF46}"/>
              </a:ext>
            </a:extLst>
          </p:cNvPr>
          <p:cNvSpPr txBox="1"/>
          <p:nvPr/>
        </p:nvSpPr>
        <p:spPr>
          <a:xfrm>
            <a:off x="6797675" y="6350168"/>
            <a:ext cx="762635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センサの数を</a:t>
            </a:r>
            <a:r>
              <a:rPr lang="en-US" altLang="ja-JP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16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個に増やし、間隔を狭めました。</a:t>
            </a:r>
            <a:endParaRPr lang="ja-JP" altLang="en-US" dirty="0"/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406CBEB1-682C-5D61-B570-EE17CAD6409D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376562107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8D37A-23BD-9D8F-C882-2E6153F56A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C791987-614E-A4E2-0E34-7428E7730401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346815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9DBF9D-418B-A82B-3A48-C86BEDF49CD8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800892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8AA1DF-D551-2136-D84F-E9F7C73532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89FD2B2-29A6-DC61-314B-13DAFC41C119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76494602-8ED0-5106-E7A8-60A59805A923}"/>
              </a:ext>
            </a:extLst>
          </p:cNvPr>
          <p:cNvSpPr txBox="1"/>
          <p:nvPr/>
        </p:nvSpPr>
        <p:spPr>
          <a:xfrm>
            <a:off x="723230" y="1189167"/>
            <a:ext cx="1250238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区間数を</a:t>
            </a:r>
            <a:r>
              <a:rPr lang="en-US" altLang="ja-JP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10</a:t>
            </a:r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に設定した場合と、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2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移動平均を使用しない場合で結果を比較しました。</a:t>
            </a:r>
            <a:endParaRPr lang="en-US" altLang="ja-JP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sz="2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2BA9235-C661-1AA3-3BF2-6FFB83D03A79}"/>
              </a:ext>
            </a:extLst>
          </p:cNvPr>
          <p:cNvSpPr txBox="1"/>
          <p:nvPr/>
        </p:nvSpPr>
        <p:spPr>
          <a:xfrm>
            <a:off x="914400" y="819835"/>
            <a:ext cx="107061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このブレを減らすために、ボールセンサのアナログ値に対して</a:t>
            </a:r>
            <a:r>
              <a:rPr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移動平均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を求めることにしました。</a:t>
            </a:r>
            <a:endParaRPr lang="ja-JP" altLang="en-US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EBF62AF3-E630-4455-DF72-72C257E325F8}"/>
              </a:ext>
            </a:extLst>
          </p:cNvPr>
          <p:cNvSpPr txBox="1"/>
          <p:nvPr/>
        </p:nvSpPr>
        <p:spPr>
          <a:xfrm>
            <a:off x="368300" y="2782669"/>
            <a:ext cx="97536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検証方法としては、ボールセンサから</a:t>
            </a:r>
            <a:r>
              <a:rPr lang="ja-JP" altLang="en-US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素早く</a:t>
            </a:r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ボールを遠ざけ、その値の変化を調べました。</a:t>
            </a:r>
            <a:endParaRPr lang="en-US" altLang="ja-JP" sz="1800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endParaRPr lang="ja-JP" altLang="en-US" dirty="0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D4818348-C56B-3D33-F2B5-F813EB252B7F}"/>
              </a:ext>
            </a:extLst>
          </p:cNvPr>
          <p:cNvSpPr/>
          <p:nvPr/>
        </p:nvSpPr>
        <p:spPr>
          <a:xfrm>
            <a:off x="2260600" y="3879165"/>
            <a:ext cx="2425700" cy="215900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robot</a:t>
            </a:r>
            <a:endParaRPr kumimoji="1" lang="ja-JP" altLang="en-US" dirty="0"/>
          </a:p>
        </p:txBody>
      </p:sp>
      <p:sp>
        <p:nvSpPr>
          <p:cNvPr id="10" name="楕円 9">
            <a:extLst>
              <a:ext uri="{FF2B5EF4-FFF2-40B4-BE49-F238E27FC236}">
                <a16:creationId xmlns:a16="http://schemas.microsoft.com/office/drawing/2014/main" id="{6C81FCB1-F6C8-5375-FBA7-9DEE786C427A}"/>
              </a:ext>
            </a:extLst>
          </p:cNvPr>
          <p:cNvSpPr/>
          <p:nvPr/>
        </p:nvSpPr>
        <p:spPr>
          <a:xfrm>
            <a:off x="6096000" y="4531246"/>
            <a:ext cx="819150" cy="85483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ball</a:t>
            </a:r>
            <a:endParaRPr kumimoji="1" lang="ja-JP" altLang="en-US" dirty="0"/>
          </a:p>
        </p:txBody>
      </p:sp>
      <p:sp>
        <p:nvSpPr>
          <p:cNvPr id="11" name="矢印: 右 10">
            <a:extLst>
              <a:ext uri="{FF2B5EF4-FFF2-40B4-BE49-F238E27FC236}">
                <a16:creationId xmlns:a16="http://schemas.microsoft.com/office/drawing/2014/main" id="{6C60402C-AC5B-957F-EBA1-6186FFF5F16C}"/>
              </a:ext>
            </a:extLst>
          </p:cNvPr>
          <p:cNvSpPr/>
          <p:nvPr/>
        </p:nvSpPr>
        <p:spPr>
          <a:xfrm>
            <a:off x="6974424" y="4635499"/>
            <a:ext cx="2146300" cy="646331"/>
          </a:xfrm>
          <a:prstGeom prst="rightArrow">
            <a:avLst/>
          </a:prstGeom>
          <a:solidFill>
            <a:srgbClr val="00B0F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70966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1ACE583B-94C2-557A-D092-5A5B982225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168" y="523220"/>
            <a:ext cx="7154590" cy="6236936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10D6FB4-C384-358D-2130-F97644170FE1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B80CF606-B159-F392-DA8F-11B96F9D2DC4}"/>
              </a:ext>
            </a:extLst>
          </p:cNvPr>
          <p:cNvSpPr txBox="1"/>
          <p:nvPr/>
        </p:nvSpPr>
        <p:spPr>
          <a:xfrm>
            <a:off x="7402664" y="2520563"/>
            <a:ext cx="3395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移動平均とは、</a:t>
            </a:r>
            <a:r>
              <a:rPr lang="ja-JP" altLang="en-US" dirty="0"/>
              <a:t>一定の期間のデータの平均を取り、時間の経過とともにこの平均を順次更新していきます。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086587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A739F1-ED15-8F27-4707-B17D882066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D993521-21B7-E0FE-CF3F-E3076F88E52E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2" name="図 1">
            <a:extLst>
              <a:ext uri="{FF2B5EF4-FFF2-40B4-BE49-F238E27FC236}">
                <a16:creationId xmlns:a16="http://schemas.microsoft.com/office/drawing/2014/main" id="{AF51846F-4382-3C9C-332E-46A5E1C8CB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2292" y="771105"/>
            <a:ext cx="7679016" cy="5045655"/>
          </a:xfrm>
          <a:prstGeom prst="rect">
            <a:avLst/>
          </a:prstGeom>
        </p:spPr>
      </p:pic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20FCE2B3-D2F9-5E44-E248-E4699FBBA882}"/>
              </a:ext>
            </a:extLst>
          </p:cNvPr>
          <p:cNvSpPr txBox="1"/>
          <p:nvPr/>
        </p:nvSpPr>
        <p:spPr>
          <a:xfrm>
            <a:off x="8004175" y="2228671"/>
            <a:ext cx="610235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グラフを見ると、</a:t>
            </a:r>
            <a:r>
              <a:rPr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移動平均を使うことで、</a:t>
            </a:r>
            <a:endParaRPr lang="en-US" altLang="ja-JP" sz="1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800" b="1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値が明らかに滑らかになったことがわかりました。</a:t>
            </a:r>
            <a:endParaRPr lang="en-US" altLang="ja-JP" sz="1800" b="1" dirty="0">
              <a:latin typeface="游ゴシック" panose="020B0400000000000000" pitchFamily="50" charset="-128"/>
              <a:ea typeface="游ゴシック" panose="020B0400000000000000" pitchFamily="50" charset="-128"/>
            </a:endParaRPr>
          </a:p>
          <a:p>
            <a:r>
              <a:rPr lang="ja-JP" altLang="en-US" sz="1800" dirty="0">
                <a:latin typeface="游ゴシック" panose="020B0400000000000000" pitchFamily="50" charset="-128"/>
                <a:ea typeface="游ゴシック" panose="020B0400000000000000" pitchFamily="50" charset="-128"/>
              </a:rPr>
              <a:t>この結果から、この移動平均をボールセンサに使用しています。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0729783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49CAFE-B1FB-461D-3427-37A851740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図 12">
            <a:extLst>
              <a:ext uri="{FF2B5EF4-FFF2-40B4-BE49-F238E27FC236}">
                <a16:creationId xmlns:a16="http://schemas.microsoft.com/office/drawing/2014/main" id="{FB314C10-3FEE-EDF2-2C96-02B314C477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2856" b="12684"/>
          <a:stretch/>
        </p:blipFill>
        <p:spPr>
          <a:xfrm>
            <a:off x="1191984" y="1000510"/>
            <a:ext cx="6959484" cy="2778239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B1746B20-B0D4-6BA7-6DE5-23BBBFE82C64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2C78D10-1AE9-1451-4EDA-FBD3018561B0}"/>
              </a:ext>
            </a:extLst>
          </p:cNvPr>
          <p:cNvSpPr txBox="1"/>
          <p:nvPr/>
        </p:nvSpPr>
        <p:spPr>
          <a:xfrm>
            <a:off x="1762567" y="2389630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7098AC6B-37B6-67D8-ED1D-56F600420C81}"/>
              </a:ext>
            </a:extLst>
          </p:cNvPr>
          <p:cNvSpPr txBox="1"/>
          <p:nvPr/>
        </p:nvSpPr>
        <p:spPr>
          <a:xfrm>
            <a:off x="1762567" y="2134742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43823EDE-74C7-3F2C-AA4C-C20793B04EA0}"/>
              </a:ext>
            </a:extLst>
          </p:cNvPr>
          <p:cNvSpPr txBox="1"/>
          <p:nvPr/>
        </p:nvSpPr>
        <p:spPr>
          <a:xfrm>
            <a:off x="1762567" y="2644635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③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E5D359E-32C5-EEBF-4790-CDC42C45A91D}"/>
              </a:ext>
            </a:extLst>
          </p:cNvPr>
          <p:cNvSpPr txBox="1"/>
          <p:nvPr/>
        </p:nvSpPr>
        <p:spPr>
          <a:xfrm>
            <a:off x="696914" y="4158195"/>
            <a:ext cx="33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①移動平均の標本数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381C7C2D-FAD8-7F62-B9F9-F1CD7E03B5CA}"/>
              </a:ext>
            </a:extLst>
          </p:cNvPr>
          <p:cNvSpPr txBox="1"/>
          <p:nvPr/>
        </p:nvSpPr>
        <p:spPr>
          <a:xfrm>
            <a:off x="696914" y="4685222"/>
            <a:ext cx="33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②カウント</a:t>
            </a: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C28E4CC-A991-672C-97B7-9D074579C1F7}"/>
              </a:ext>
            </a:extLst>
          </p:cNvPr>
          <p:cNvSpPr txBox="1"/>
          <p:nvPr/>
        </p:nvSpPr>
        <p:spPr>
          <a:xfrm>
            <a:off x="696914" y="5241651"/>
            <a:ext cx="33721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③データの保存配列</a:t>
            </a:r>
            <a:endParaRPr kumimoji="1" lang="ja-JP" altLang="en-US" dirty="0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7478A3D9-3B89-7A32-29C7-D6E3C0DF2BDE}"/>
              </a:ext>
            </a:extLst>
          </p:cNvPr>
          <p:cNvSpPr txBox="1"/>
          <p:nvPr/>
        </p:nvSpPr>
        <p:spPr>
          <a:xfrm>
            <a:off x="3936147" y="3227220"/>
            <a:ext cx="33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←最初に</a:t>
            </a:r>
            <a:r>
              <a:rPr kumimoji="1" lang="en-US" altLang="ja-JP" dirty="0">
                <a:solidFill>
                  <a:schemeClr val="bg1"/>
                </a:solidFill>
              </a:rPr>
              <a:t>false</a:t>
            </a:r>
            <a:r>
              <a:rPr kumimoji="1" lang="ja-JP" altLang="en-US" dirty="0">
                <a:solidFill>
                  <a:schemeClr val="bg1"/>
                </a:solidFill>
              </a:rPr>
              <a:t>にする</a:t>
            </a:r>
          </a:p>
        </p:txBody>
      </p:sp>
    </p:spTree>
    <p:extLst>
      <p:ext uri="{BB962C8B-B14F-4D97-AF65-F5344CB8AC3E}">
        <p14:creationId xmlns:p14="http://schemas.microsoft.com/office/powerpoint/2010/main" val="42880913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B790B1-31DD-AC5C-264E-8A39EDFF33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51EE05BB-FE9E-5670-72F2-E4CDCB28E8FA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B2F8873E-BA93-95F6-F28E-08F989318A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3362"/>
          <a:stretch/>
        </p:blipFill>
        <p:spPr>
          <a:xfrm>
            <a:off x="314326" y="621064"/>
            <a:ext cx="9496890" cy="2512661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FBE18602-B128-FA19-DD05-D512F16D1E28}"/>
              </a:ext>
            </a:extLst>
          </p:cNvPr>
          <p:cNvSpPr txBox="1"/>
          <p:nvPr/>
        </p:nvSpPr>
        <p:spPr>
          <a:xfrm>
            <a:off x="695322" y="3250337"/>
            <a:ext cx="79819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/>
              <a:t>①</a:t>
            </a:r>
            <a:r>
              <a:rPr kumimoji="1" lang="en-US" altLang="ja-JP" dirty="0" err="1"/>
              <a:t>Stock_rotation_number</a:t>
            </a:r>
            <a:r>
              <a:rPr kumimoji="1" lang="ja-JP" altLang="en-US" dirty="0"/>
              <a:t>が</a:t>
            </a:r>
            <a:r>
              <a:rPr kumimoji="1" lang="en-US" altLang="ja-JP" dirty="0" err="1"/>
              <a:t>stock_rotation_term</a:t>
            </a:r>
            <a:r>
              <a:rPr kumimoji="1" lang="ja-JP" altLang="en-US" dirty="0"/>
              <a:t>（標本数）を上回ったら</a:t>
            </a:r>
            <a:endParaRPr kumimoji="1" lang="en-US" altLang="ja-JP" dirty="0"/>
          </a:p>
          <a:p>
            <a:r>
              <a:rPr lang="ja-JP" altLang="en-US" dirty="0"/>
              <a:t>　＝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</a:t>
            </a:r>
            <a:r>
              <a:rPr lang="en-US" altLang="ja-JP" dirty="0" err="1"/>
              <a:t>tock_data</a:t>
            </a:r>
            <a:r>
              <a:rPr lang="ja-JP" altLang="en-US" dirty="0"/>
              <a:t>のすべての場所に要素が入る</a:t>
            </a:r>
            <a:endParaRPr lang="en-US" altLang="ja-JP" dirty="0"/>
          </a:p>
          <a:p>
            <a:r>
              <a:rPr lang="ja-JP" altLang="en-US" dirty="0"/>
              <a:t>・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stock_rotation_numbe</a:t>
            </a:r>
            <a:r>
              <a:rPr kumimoji="1" lang="ja-JP" altLang="en-US" dirty="0"/>
              <a:t>を</a:t>
            </a:r>
            <a:r>
              <a:rPr kumimoji="1" lang="en-US" altLang="ja-JP" dirty="0"/>
              <a:t>0</a:t>
            </a:r>
            <a:r>
              <a:rPr kumimoji="1" lang="ja-JP" altLang="en-US" dirty="0"/>
              <a:t>に戻す</a:t>
            </a:r>
            <a:endParaRPr lang="en-US" altLang="ja-JP" dirty="0"/>
          </a:p>
          <a:p>
            <a:r>
              <a:rPr kumimoji="1" lang="ja-JP" altLang="en-US" dirty="0"/>
              <a:t>・</a:t>
            </a:r>
            <a:r>
              <a:rPr kumimoji="1" lang="en-US" altLang="ja-JP" dirty="0" err="1"/>
              <a:t>ave</a:t>
            </a:r>
            <a:r>
              <a:rPr kumimoji="1" lang="ja-JP" altLang="en-US" dirty="0"/>
              <a:t>を</a:t>
            </a:r>
            <a:r>
              <a:rPr kumimoji="1" lang="en-US" altLang="ja-JP" dirty="0"/>
              <a:t>true</a:t>
            </a:r>
            <a:r>
              <a:rPr kumimoji="1" lang="ja-JP" altLang="en-US" dirty="0"/>
              <a:t>に変える</a:t>
            </a:r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60EEC18-A341-09B5-5AFF-712321BA0B1E}"/>
              </a:ext>
            </a:extLst>
          </p:cNvPr>
          <p:cNvSpPr txBox="1"/>
          <p:nvPr/>
        </p:nvSpPr>
        <p:spPr>
          <a:xfrm>
            <a:off x="1009334" y="1144284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FBE15713-0BD9-A862-47EA-7A05340E3884}"/>
              </a:ext>
            </a:extLst>
          </p:cNvPr>
          <p:cNvSpPr txBox="1"/>
          <p:nvPr/>
        </p:nvSpPr>
        <p:spPr>
          <a:xfrm>
            <a:off x="1009334" y="2674634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②</a:t>
            </a: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D4F75FD7-AD5A-0FEB-16B0-9A44DA0EDF82}"/>
              </a:ext>
            </a:extLst>
          </p:cNvPr>
          <p:cNvSpPr txBox="1"/>
          <p:nvPr/>
        </p:nvSpPr>
        <p:spPr>
          <a:xfrm>
            <a:off x="695321" y="4742974"/>
            <a:ext cx="79819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②</a:t>
            </a:r>
            <a:r>
              <a:rPr lang="en-US" altLang="ja-JP" dirty="0" err="1"/>
              <a:t>stock_data</a:t>
            </a:r>
            <a:r>
              <a:rPr lang="ja-JP" altLang="en-US" dirty="0"/>
              <a:t>の</a:t>
            </a:r>
            <a:r>
              <a:rPr lang="en-US" altLang="ja-JP" dirty="0" err="1"/>
              <a:t>stock_rotation_number</a:t>
            </a:r>
            <a:r>
              <a:rPr lang="ja-JP" altLang="en-US" dirty="0"/>
              <a:t>の数番目に</a:t>
            </a:r>
            <a:r>
              <a:rPr lang="en-US" altLang="ja-JP" dirty="0"/>
              <a:t>data</a:t>
            </a:r>
            <a:r>
              <a:rPr lang="ja-JP" altLang="en-US" dirty="0"/>
              <a:t>を保存</a:t>
            </a:r>
            <a:endParaRPr kumimoji="1" lang="ja-JP" altLang="en-US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43DA32D0-1403-4262-95F5-CA892D544B96}"/>
              </a:ext>
            </a:extLst>
          </p:cNvPr>
          <p:cNvSpPr txBox="1"/>
          <p:nvPr/>
        </p:nvSpPr>
        <p:spPr>
          <a:xfrm>
            <a:off x="895348" y="5872675"/>
            <a:ext cx="13982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dirty="0" err="1"/>
              <a:t>stock_data</a:t>
            </a:r>
            <a:endParaRPr kumimoji="1" lang="ja-JP" altLang="en-US" dirty="0"/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7CB55D2A-0BAC-C2AA-6F51-468F0270F7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421" y="5046407"/>
            <a:ext cx="3978042" cy="1891699"/>
          </a:xfrm>
          <a:prstGeom prst="rect">
            <a:avLst/>
          </a:prstGeom>
        </p:spPr>
      </p:pic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10660DA7-15B0-1EC1-83BA-A7B63405F6FF}"/>
              </a:ext>
            </a:extLst>
          </p:cNvPr>
          <p:cNvSpPr txBox="1"/>
          <p:nvPr/>
        </p:nvSpPr>
        <p:spPr>
          <a:xfrm>
            <a:off x="1190467" y="1836857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22404707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BDC699-24F7-633D-CCE0-3F2068BE94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4B35F75-3415-553B-E700-5FB7951CFEC6}"/>
              </a:ext>
            </a:extLst>
          </p:cNvPr>
          <p:cNvSpPr txBox="1"/>
          <p:nvPr/>
        </p:nvSpPr>
        <p:spPr>
          <a:xfrm>
            <a:off x="123192" y="97844"/>
            <a:ext cx="17722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800" b="1" dirty="0"/>
              <a:t>Software</a:t>
            </a:r>
            <a:endParaRPr kumimoji="1" lang="ja-JP" altLang="en-US" sz="2800" b="1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F3F5153B-1CF9-AB59-1BCC-11337729D3F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5275" r="22705" b="522"/>
          <a:stretch/>
        </p:blipFill>
        <p:spPr>
          <a:xfrm>
            <a:off x="1665744" y="541551"/>
            <a:ext cx="8233629" cy="6018827"/>
          </a:xfrm>
          <a:prstGeom prst="rect">
            <a:avLst/>
          </a:prstGeom>
        </p:spPr>
      </p:pic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4FAB1A30-388B-DFD9-3F82-6E7DAC11AD11}"/>
              </a:ext>
            </a:extLst>
          </p:cNvPr>
          <p:cNvSpPr txBox="1"/>
          <p:nvPr/>
        </p:nvSpPr>
        <p:spPr>
          <a:xfrm>
            <a:off x="2384910" y="802378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①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FF0DEF6D-956C-D558-06C4-DA9FC891D979}"/>
              </a:ext>
            </a:extLst>
          </p:cNvPr>
          <p:cNvSpPr txBox="1"/>
          <p:nvPr/>
        </p:nvSpPr>
        <p:spPr>
          <a:xfrm>
            <a:off x="2384910" y="2735870"/>
            <a:ext cx="362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>
                <a:solidFill>
                  <a:schemeClr val="bg1"/>
                </a:solidFill>
              </a:rPr>
              <a:t>②</a:t>
            </a:r>
            <a:endParaRPr kumimoji="1" lang="ja-JP" altLang="en-US" dirty="0">
              <a:solidFill>
                <a:schemeClr val="bg1"/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839AB497-C793-9D53-0475-5A89530E44E1}"/>
              </a:ext>
            </a:extLst>
          </p:cNvPr>
          <p:cNvSpPr txBox="1"/>
          <p:nvPr/>
        </p:nvSpPr>
        <p:spPr>
          <a:xfrm>
            <a:off x="5534288" y="5377069"/>
            <a:ext cx="33393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dirty="0">
                <a:solidFill>
                  <a:schemeClr val="bg1"/>
                </a:solidFill>
              </a:rPr>
              <a:t>←数を一増やす</a:t>
            </a:r>
          </a:p>
        </p:txBody>
      </p:sp>
    </p:spTree>
    <p:extLst>
      <p:ext uri="{BB962C8B-B14F-4D97-AF65-F5344CB8AC3E}">
        <p14:creationId xmlns:p14="http://schemas.microsoft.com/office/powerpoint/2010/main" val="1143276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12719</TotalTime>
  <Words>647</Words>
  <Application>Microsoft Office PowerPoint</Application>
  <PresentationFormat>ワイド画面</PresentationFormat>
  <Paragraphs>110</Paragraphs>
  <Slides>20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20</vt:i4>
      </vt:variant>
    </vt:vector>
  </HeadingPairs>
  <TitlesOfParts>
    <vt:vector size="26" baseType="lpstr">
      <vt:lpstr>メイリオ</vt:lpstr>
      <vt:lpstr>ゆう</vt:lpstr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こうき すえひろ</dc:creator>
  <cp:lastModifiedBy>こうき すえひろ</cp:lastModifiedBy>
  <cp:revision>1</cp:revision>
  <dcterms:created xsi:type="dcterms:W3CDTF">2025-05-08T08:01:16Z</dcterms:created>
  <dcterms:modified xsi:type="dcterms:W3CDTF">2025-07-05T13:45:09Z</dcterms:modified>
</cp:coreProperties>
</file>