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60" r:id="rId4"/>
    <p:sldId id="261" r:id="rId5"/>
    <p:sldId id="264" r:id="rId6"/>
    <p:sldId id="265" r:id="rId7"/>
    <p:sldId id="266" r:id="rId8"/>
    <p:sldId id="267" r:id="rId9"/>
    <p:sldId id="268" r:id="rId10"/>
    <p:sldId id="269" r:id="rId11"/>
    <p:sldId id="270" r:id="rId12"/>
    <p:sldId id="271" r:id="rId13"/>
    <p:sldId id="272" r:id="rId14"/>
    <p:sldId id="263" r:id="rId15"/>
    <p:sldId id="273" r:id="rId16"/>
    <p:sldId id="274" r:id="rId17"/>
    <p:sldId id="26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338F78-8536-481C-A865-A288BA13A1E6}" v="4" dt="2025-05-23T09:28:48.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100" d="100"/>
          <a:sy n="100" d="100"/>
        </p:scale>
        <p:origin x="87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こうき すえひろ" userId="b0e17d1764f68991" providerId="LiveId" clId="{D2338F78-8536-481C-A865-A288BA13A1E6}"/>
    <pc:docChg chg="modSld sldOrd">
      <pc:chgData name="こうき すえひろ" userId="b0e17d1764f68991" providerId="LiveId" clId="{D2338F78-8536-481C-A865-A288BA13A1E6}" dt="2025-05-23T09:51:44.246" v="855" actId="20577"/>
      <pc:docMkLst>
        <pc:docMk/>
      </pc:docMkLst>
      <pc:sldChg chg="modSp mod ord">
        <pc:chgData name="こうき すえひろ" userId="b0e17d1764f68991" providerId="LiveId" clId="{D2338F78-8536-481C-A865-A288BA13A1E6}" dt="2025-05-15T08:23:58.117" v="31" actId="1076"/>
        <pc:sldMkLst>
          <pc:docMk/>
          <pc:sldMk cId="2800892958" sldId="259"/>
        </pc:sldMkLst>
        <pc:spChg chg="mod">
          <ac:chgData name="こうき すえひろ" userId="b0e17d1764f68991" providerId="LiveId" clId="{D2338F78-8536-481C-A865-A288BA13A1E6}" dt="2025-05-15T08:23:58.117" v="31" actId="1076"/>
          <ac:spMkLst>
            <pc:docMk/>
            <pc:sldMk cId="2800892958" sldId="259"/>
            <ac:spMk id="9" creationId="{508CABD5-B558-140C-3972-5A0DFFA4D261}"/>
          </ac:spMkLst>
        </pc:spChg>
        <pc:picChg chg="mod">
          <ac:chgData name="こうき すえひろ" userId="b0e17d1764f68991" providerId="LiveId" clId="{D2338F78-8536-481C-A865-A288BA13A1E6}" dt="2025-05-15T08:23:45.280" v="28" actId="14100"/>
          <ac:picMkLst>
            <pc:docMk/>
            <pc:sldMk cId="2800892958" sldId="259"/>
            <ac:picMk id="5" creationId="{9BC3C663-9B7A-5578-F649-F7D153FF6045}"/>
          </ac:picMkLst>
        </pc:picChg>
      </pc:sldChg>
      <pc:sldChg chg="addSp modSp mod ord">
        <pc:chgData name="こうき すえひろ" userId="b0e17d1764f68991" providerId="LiveId" clId="{D2338F78-8536-481C-A865-A288BA13A1E6}" dt="2025-05-15T08:23:09.011" v="20" actId="1076"/>
        <pc:sldMkLst>
          <pc:docMk/>
          <pc:sldMk cId="1379065902" sldId="260"/>
        </pc:sldMkLst>
        <pc:spChg chg="add mod">
          <ac:chgData name="こうき すえひろ" userId="b0e17d1764f68991" providerId="LiveId" clId="{D2338F78-8536-481C-A865-A288BA13A1E6}" dt="2025-05-15T08:22:52.534" v="16" actId="1076"/>
          <ac:spMkLst>
            <pc:docMk/>
            <pc:sldMk cId="1379065902" sldId="260"/>
            <ac:spMk id="2" creationId="{E722AE46-22B9-5060-6A51-BBC7EA7F4677}"/>
          </ac:spMkLst>
        </pc:spChg>
        <pc:picChg chg="mod">
          <ac:chgData name="こうき すえひろ" userId="b0e17d1764f68991" providerId="LiveId" clId="{D2338F78-8536-481C-A865-A288BA13A1E6}" dt="2025-05-15T08:22:57.545" v="18" actId="14100"/>
          <ac:picMkLst>
            <pc:docMk/>
            <pc:sldMk cId="1379065902" sldId="260"/>
            <ac:picMk id="8" creationId="{BE041D82-3943-138B-FDA6-8DA6F316267C}"/>
          </ac:picMkLst>
        </pc:picChg>
        <pc:picChg chg="mod">
          <ac:chgData name="こうき すえひろ" userId="b0e17d1764f68991" providerId="LiveId" clId="{D2338F78-8536-481C-A865-A288BA13A1E6}" dt="2025-05-15T08:23:09.011" v="20" actId="1076"/>
          <ac:picMkLst>
            <pc:docMk/>
            <pc:sldMk cId="1379065902" sldId="260"/>
            <ac:picMk id="9" creationId="{0E73C31C-8842-5324-4250-12BF1A42B0C4}"/>
          </ac:picMkLst>
        </pc:picChg>
      </pc:sldChg>
      <pc:sldChg chg="modSp mod">
        <pc:chgData name="こうき すえひろ" userId="b0e17d1764f68991" providerId="LiveId" clId="{D2338F78-8536-481C-A865-A288BA13A1E6}" dt="2025-05-15T08:24:10.269" v="32" actId="1076"/>
        <pc:sldMkLst>
          <pc:docMk/>
          <pc:sldMk cId="2786357405" sldId="261"/>
        </pc:sldMkLst>
        <pc:picChg chg="mod">
          <ac:chgData name="こうき すえひろ" userId="b0e17d1764f68991" providerId="LiveId" clId="{D2338F78-8536-481C-A865-A288BA13A1E6}" dt="2025-05-15T08:24:10.269" v="32" actId="1076"/>
          <ac:picMkLst>
            <pc:docMk/>
            <pc:sldMk cId="2786357405" sldId="261"/>
            <ac:picMk id="3" creationId="{F93F87A6-0F7E-3CFC-8241-110ACBF980F6}"/>
          </ac:picMkLst>
        </pc:picChg>
      </pc:sldChg>
      <pc:sldChg chg="ord">
        <pc:chgData name="こうき すえひろ" userId="b0e17d1764f68991" providerId="LiveId" clId="{D2338F78-8536-481C-A865-A288BA13A1E6}" dt="2025-05-23T08:10:48.989" v="43"/>
        <pc:sldMkLst>
          <pc:docMk/>
          <pc:sldMk cId="2726879078" sldId="263"/>
        </pc:sldMkLst>
      </pc:sldChg>
      <pc:sldChg chg="modSp mod">
        <pc:chgData name="こうき すえひろ" userId="b0e17d1764f68991" providerId="LiveId" clId="{D2338F78-8536-481C-A865-A288BA13A1E6}" dt="2025-05-15T08:24:45.561" v="39" actId="1076"/>
        <pc:sldMkLst>
          <pc:docMk/>
          <pc:sldMk cId="1632613534" sldId="264"/>
        </pc:sldMkLst>
        <pc:picChg chg="mod modCrop">
          <ac:chgData name="こうき すえひろ" userId="b0e17d1764f68991" providerId="LiveId" clId="{D2338F78-8536-481C-A865-A288BA13A1E6}" dt="2025-05-15T08:24:43.835" v="38" actId="1076"/>
          <ac:picMkLst>
            <pc:docMk/>
            <pc:sldMk cId="1632613534" sldId="264"/>
            <ac:picMk id="3" creationId="{62E33DC5-174C-3738-9368-40C019843949}"/>
          </ac:picMkLst>
        </pc:picChg>
        <pc:picChg chg="mod">
          <ac:chgData name="こうき すえひろ" userId="b0e17d1764f68991" providerId="LiveId" clId="{D2338F78-8536-481C-A865-A288BA13A1E6}" dt="2025-05-15T08:24:45.561" v="39" actId="1076"/>
          <ac:picMkLst>
            <pc:docMk/>
            <pc:sldMk cId="1632613534" sldId="264"/>
            <ac:picMk id="6" creationId="{E8A5B134-C723-21F0-8A22-042AD95E863B}"/>
          </ac:picMkLst>
        </pc:picChg>
      </pc:sldChg>
      <pc:sldChg chg="modSp mod">
        <pc:chgData name="こうき すえひろ" userId="b0e17d1764f68991" providerId="LiveId" clId="{D2338F78-8536-481C-A865-A288BA13A1E6}" dt="2025-05-15T08:24:55.485" v="40" actId="1076"/>
        <pc:sldMkLst>
          <pc:docMk/>
          <pc:sldMk cId="3603032223" sldId="265"/>
        </pc:sldMkLst>
        <pc:picChg chg="mod">
          <ac:chgData name="こうき すえひろ" userId="b0e17d1764f68991" providerId="LiveId" clId="{D2338F78-8536-481C-A865-A288BA13A1E6}" dt="2025-05-15T08:24:55.485" v="40" actId="1076"/>
          <ac:picMkLst>
            <pc:docMk/>
            <pc:sldMk cId="3603032223" sldId="265"/>
            <ac:picMk id="3" creationId="{0466B90C-D577-7C2F-07DB-0BE54E4B28FE}"/>
          </ac:picMkLst>
        </pc:picChg>
      </pc:sldChg>
      <pc:sldChg chg="modSp mod">
        <pc:chgData name="こうき すえひろ" userId="b0e17d1764f68991" providerId="LiveId" clId="{D2338F78-8536-481C-A865-A288BA13A1E6}" dt="2025-05-15T08:25:05.759" v="41" actId="1076"/>
        <pc:sldMkLst>
          <pc:docMk/>
          <pc:sldMk cId="3761600517" sldId="266"/>
        </pc:sldMkLst>
        <pc:picChg chg="mod">
          <ac:chgData name="こうき すえひろ" userId="b0e17d1764f68991" providerId="LiveId" clId="{D2338F78-8536-481C-A865-A288BA13A1E6}" dt="2025-05-15T08:25:05.759" v="41" actId="1076"/>
          <ac:picMkLst>
            <pc:docMk/>
            <pc:sldMk cId="3761600517" sldId="266"/>
            <ac:picMk id="3" creationId="{1200EB2A-3A09-EDB5-841A-15BFE72634F8}"/>
          </ac:picMkLst>
        </pc:picChg>
      </pc:sldChg>
      <pc:sldChg chg="modSp mod">
        <pc:chgData name="こうき すえひろ" userId="b0e17d1764f68991" providerId="LiveId" clId="{D2338F78-8536-481C-A865-A288BA13A1E6}" dt="2025-05-15T08:20:48.743" v="4" actId="1076"/>
        <pc:sldMkLst>
          <pc:docMk/>
          <pc:sldMk cId="3302164522" sldId="267"/>
        </pc:sldMkLst>
        <pc:picChg chg="mod">
          <ac:chgData name="こうき すえひろ" userId="b0e17d1764f68991" providerId="LiveId" clId="{D2338F78-8536-481C-A865-A288BA13A1E6}" dt="2025-05-15T08:20:48.743" v="4" actId="1076"/>
          <ac:picMkLst>
            <pc:docMk/>
            <pc:sldMk cId="3302164522" sldId="267"/>
            <ac:picMk id="7" creationId="{759A53F0-95B1-4FC6-BEC5-5E54B0368F9A}"/>
          </ac:picMkLst>
        </pc:picChg>
      </pc:sldChg>
      <pc:sldChg chg="addSp modSp mod ord">
        <pc:chgData name="こうき すえひろ" userId="b0e17d1764f68991" providerId="LiveId" clId="{D2338F78-8536-481C-A865-A288BA13A1E6}" dt="2025-05-23T09:51:44.246" v="855" actId="20577"/>
        <pc:sldMkLst>
          <pc:docMk/>
          <pc:sldMk cId="4138124306" sldId="273"/>
        </pc:sldMkLst>
        <pc:spChg chg="add mod">
          <ac:chgData name="こうき すえひろ" userId="b0e17d1764f68991" providerId="LiveId" clId="{D2338F78-8536-481C-A865-A288BA13A1E6}" dt="2025-05-23T08:20:12.291" v="187" actId="14100"/>
          <ac:spMkLst>
            <pc:docMk/>
            <pc:sldMk cId="4138124306" sldId="273"/>
            <ac:spMk id="2" creationId="{A6BC776C-5F29-5CF3-1251-10B5891EF8FC}"/>
          </ac:spMkLst>
        </pc:spChg>
        <pc:spChg chg="add mod">
          <ac:chgData name="こうき すえひろ" userId="b0e17d1764f68991" providerId="LiveId" clId="{D2338F78-8536-481C-A865-A288BA13A1E6}" dt="2025-05-23T09:51:44.246" v="855" actId="20577"/>
          <ac:spMkLst>
            <pc:docMk/>
            <pc:sldMk cId="4138124306" sldId="273"/>
            <ac:spMk id="5" creationId="{0808763C-0B54-2CF7-9EC5-62165139994F}"/>
          </ac:spMkLst>
        </pc:spChg>
        <pc:picChg chg="add mod">
          <ac:chgData name="こうき すえひろ" userId="b0e17d1764f68991" providerId="LiveId" clId="{D2338F78-8536-481C-A865-A288BA13A1E6}" dt="2025-05-23T09:36:25.484" v="687" actId="1076"/>
          <ac:picMkLst>
            <pc:docMk/>
            <pc:sldMk cId="4138124306" sldId="273"/>
            <ac:picMk id="3" creationId="{153D6093-9DD7-D110-DF7E-5A762D96AA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675FE-00C5-4AC5-A324-AFE7EA4A500F}" type="datetimeFigureOut">
              <a:rPr kumimoji="1" lang="ja-JP" altLang="en-US" smtClean="0"/>
              <a:t>2025/5/23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D6EDD-D3CB-47A6-B315-625B340307F3}" type="slidenum">
              <a:rPr kumimoji="1" lang="ja-JP" altLang="en-US" smtClean="0"/>
              <a:t>‹#›</a:t>
            </a:fld>
            <a:endParaRPr kumimoji="1" lang="ja-JP" altLang="en-US"/>
          </a:p>
        </p:txBody>
      </p:sp>
    </p:spTree>
    <p:extLst>
      <p:ext uri="{BB962C8B-B14F-4D97-AF65-F5344CB8AC3E}">
        <p14:creationId xmlns:p14="http://schemas.microsoft.com/office/powerpoint/2010/main" val="19572173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ECD6EDD-D3CB-47A6-B315-625B340307F3}" type="slidenum">
              <a:rPr kumimoji="1" lang="ja-JP" altLang="en-US" smtClean="0"/>
              <a:t>15</a:t>
            </a:fld>
            <a:endParaRPr kumimoji="1" lang="ja-JP" altLang="en-US"/>
          </a:p>
        </p:txBody>
      </p:sp>
    </p:spTree>
    <p:extLst>
      <p:ext uri="{BB962C8B-B14F-4D97-AF65-F5344CB8AC3E}">
        <p14:creationId xmlns:p14="http://schemas.microsoft.com/office/powerpoint/2010/main" val="174056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F421D6-06EC-1831-EE63-DBF2E107D9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BE98729-811A-3C4A-1F4B-AFEBF80ED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B86BFF-EED4-665B-6BA0-32F74518F5A7}"/>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5" name="フッター プレースホルダー 4">
            <a:extLst>
              <a:ext uri="{FF2B5EF4-FFF2-40B4-BE49-F238E27FC236}">
                <a16:creationId xmlns:a16="http://schemas.microsoft.com/office/drawing/2014/main" id="{0EF525FB-2445-105A-0206-3212C44BA2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4BDCE9-EDA2-48A2-B4E9-3536AEB65E0F}"/>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163041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A1D20-4F3F-1451-8951-3C22FCFB3F8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E1F3A4-0187-BB81-02E5-C5D2EE37041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0B0EA1-135C-F6D5-27F9-E1A5415102B4}"/>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5" name="フッター プレースホルダー 4">
            <a:extLst>
              <a:ext uri="{FF2B5EF4-FFF2-40B4-BE49-F238E27FC236}">
                <a16:creationId xmlns:a16="http://schemas.microsoft.com/office/drawing/2014/main" id="{81986634-2A27-9D5C-5D45-A26A385F7F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5183B6-347E-64F4-24E1-6E1B9CB09765}"/>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130816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B7778C8-C4E8-4C57-2F52-AC2EAE2EAB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A551F5-6C8F-57A4-BB9F-883034954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7C0657-3D32-706C-A925-8D2B91537505}"/>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5" name="フッター プレースホルダー 4">
            <a:extLst>
              <a:ext uri="{FF2B5EF4-FFF2-40B4-BE49-F238E27FC236}">
                <a16:creationId xmlns:a16="http://schemas.microsoft.com/office/drawing/2014/main" id="{8876B37F-CA6C-C942-1FD0-AB3574AD7C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6D33A-11C6-C35B-01CB-A8CBD4C2F974}"/>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28394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11AEE-6AC1-7A6A-5438-5300CDD4A5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EA346F-85E4-2A34-92CB-7F534248696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CC242E-C331-4788-C9B6-B0FB76483D54}"/>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5" name="フッター プレースホルダー 4">
            <a:extLst>
              <a:ext uri="{FF2B5EF4-FFF2-40B4-BE49-F238E27FC236}">
                <a16:creationId xmlns:a16="http://schemas.microsoft.com/office/drawing/2014/main" id="{27CD6588-61C9-A19E-2D3D-91E20DEF38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1C51EA-8603-801E-B6CA-48681E75DA4C}"/>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28152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FB481-EFEA-3F95-34A1-3A5DF4843D1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93198D-21CB-8D07-7916-A5C957057D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A645C7-E5E9-F079-5D3C-1CC7FBC43557}"/>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5" name="フッター プレースホルダー 4">
            <a:extLst>
              <a:ext uri="{FF2B5EF4-FFF2-40B4-BE49-F238E27FC236}">
                <a16:creationId xmlns:a16="http://schemas.microsoft.com/office/drawing/2014/main" id="{EC256386-A960-9B6E-0DE5-81F85DDFEF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C8CA95-5F12-3ACD-2BE8-6FBCA0A09943}"/>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58417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DEBCC-FCF7-D4DA-1B92-A1F4D21B70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7864DD-8A62-AF59-3946-335E5BD346B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B997BAD-C2F0-B62A-0C3E-393518560E7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015A05-62B4-B980-1958-F090179C0897}"/>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6" name="フッター プレースホルダー 5">
            <a:extLst>
              <a:ext uri="{FF2B5EF4-FFF2-40B4-BE49-F238E27FC236}">
                <a16:creationId xmlns:a16="http://schemas.microsoft.com/office/drawing/2014/main" id="{879F4F8A-B763-94A7-D3E4-F5EFC1CCCF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C1FB01-FA25-1161-2AA7-825948CF8335}"/>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361416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3A181-2E57-0574-3FA6-4320FE29F2C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FE1EB0-FDD6-3694-62DC-1088B2B25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A0BAE34-B139-83C1-AA33-CA079683AA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07030DA-C46B-3A84-FF3C-52A63EF12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2B1E2CD-FF20-70FF-5F01-EA51A506D6E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F62F4A-7A80-000F-61F4-510994661455}"/>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8" name="フッター プレースホルダー 7">
            <a:extLst>
              <a:ext uri="{FF2B5EF4-FFF2-40B4-BE49-F238E27FC236}">
                <a16:creationId xmlns:a16="http://schemas.microsoft.com/office/drawing/2014/main" id="{1BD35F4E-0754-9A83-3512-961ED5BDE7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CE62E98-7556-30F6-1163-D0714F8B5473}"/>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149715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7AD1A-7C63-318A-33EC-BB2D27C6314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757B04B-48E1-1A6F-9708-4067CFD6C666}"/>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4" name="フッター プレースホルダー 3">
            <a:extLst>
              <a:ext uri="{FF2B5EF4-FFF2-40B4-BE49-F238E27FC236}">
                <a16:creationId xmlns:a16="http://schemas.microsoft.com/office/drawing/2014/main" id="{F2D65FE6-B93C-6C11-C097-2B6C682F7CC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998F4BA-69BC-E422-E0A6-D3C00A0D9F52}"/>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5588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1FE1088-51CC-4626-8B96-A76A822FF530}"/>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3" name="フッター プレースホルダー 2">
            <a:extLst>
              <a:ext uri="{FF2B5EF4-FFF2-40B4-BE49-F238E27FC236}">
                <a16:creationId xmlns:a16="http://schemas.microsoft.com/office/drawing/2014/main" id="{8B9CAC33-A37D-49CE-6CE9-FFCAFBEDD6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9FCDD9D-BEC7-1770-7002-81B267EE0017}"/>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378839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B6B0F6-3DB8-B8EB-8925-21080C17E6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5C1CBB-2B24-87B9-86C9-A23DD64EC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46FBA0-A4D3-5646-F7FC-32CEBB76B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BF62F3-DD23-1C24-787C-E483C7D5DB60}"/>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6" name="フッター プレースホルダー 5">
            <a:extLst>
              <a:ext uri="{FF2B5EF4-FFF2-40B4-BE49-F238E27FC236}">
                <a16:creationId xmlns:a16="http://schemas.microsoft.com/office/drawing/2014/main" id="{1A0F29E3-BE31-0613-17B7-B49FE160E2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B89F19-6493-A81E-0FF8-CD6F49950164}"/>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379237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E9A85-EB6B-0186-133A-3B32892684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E3F42E5-A23A-EF52-9CC2-4B929C5DC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83AC527-D656-A2A1-B7D9-97AD22CEE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146258-B31E-8C71-E1EF-949DC7C9C993}"/>
              </a:ext>
            </a:extLst>
          </p:cNvPr>
          <p:cNvSpPr>
            <a:spLocks noGrp="1"/>
          </p:cNvSpPr>
          <p:nvPr>
            <p:ph type="dt" sz="half" idx="10"/>
          </p:nvPr>
        </p:nvSpPr>
        <p:spPr/>
        <p:txBody>
          <a:bodyPr/>
          <a:lstStyle/>
          <a:p>
            <a:fld id="{2F914AB1-133A-4888-8B81-7E32A110E42B}" type="datetimeFigureOut">
              <a:rPr kumimoji="1" lang="ja-JP" altLang="en-US" smtClean="0"/>
              <a:t>2025/5/23</a:t>
            </a:fld>
            <a:endParaRPr kumimoji="1" lang="ja-JP" altLang="en-US"/>
          </a:p>
        </p:txBody>
      </p:sp>
      <p:sp>
        <p:nvSpPr>
          <p:cNvPr id="6" name="フッター プレースホルダー 5">
            <a:extLst>
              <a:ext uri="{FF2B5EF4-FFF2-40B4-BE49-F238E27FC236}">
                <a16:creationId xmlns:a16="http://schemas.microsoft.com/office/drawing/2014/main" id="{392B4249-173B-C068-D6D5-7BF54211DB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B00DD7-C7FA-AB43-3555-956A59ECF7B2}"/>
              </a:ext>
            </a:extLst>
          </p:cNvPr>
          <p:cNvSpPr>
            <a:spLocks noGrp="1"/>
          </p:cNvSpPr>
          <p:nvPr>
            <p:ph type="sldNum" sz="quarter" idx="12"/>
          </p:nvPr>
        </p:nvSpPr>
        <p:spPr/>
        <p:txBody>
          <a:body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58144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70ED85D-B9CC-4E65-32E6-8EAE20243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1194F1-FA5F-F2EC-DCDB-5B90C486A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3D1876-4BBB-8121-D019-0E133E72E3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914AB1-133A-4888-8B81-7E32A110E42B}" type="datetimeFigureOut">
              <a:rPr kumimoji="1" lang="ja-JP" altLang="en-US" smtClean="0"/>
              <a:t>2025/5/23</a:t>
            </a:fld>
            <a:endParaRPr kumimoji="1" lang="ja-JP" altLang="en-US"/>
          </a:p>
        </p:txBody>
      </p:sp>
      <p:sp>
        <p:nvSpPr>
          <p:cNvPr id="5" name="フッター プレースホルダー 4">
            <a:extLst>
              <a:ext uri="{FF2B5EF4-FFF2-40B4-BE49-F238E27FC236}">
                <a16:creationId xmlns:a16="http://schemas.microsoft.com/office/drawing/2014/main" id="{EE09186E-C8FD-9535-C589-D42183B43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D56549-2ACF-C0DA-6D08-8AA4683A3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B5E072-DB9E-41B0-A7A8-4EB8388CA46F}" type="slidenum">
              <a:rPr kumimoji="1" lang="ja-JP" altLang="en-US" smtClean="0"/>
              <a:t>‹#›</a:t>
            </a:fld>
            <a:endParaRPr kumimoji="1" lang="ja-JP" altLang="en-US"/>
          </a:p>
        </p:txBody>
      </p:sp>
    </p:spTree>
    <p:extLst>
      <p:ext uri="{BB962C8B-B14F-4D97-AF65-F5344CB8AC3E}">
        <p14:creationId xmlns:p14="http://schemas.microsoft.com/office/powerpoint/2010/main" val="2309144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B45D4E5-65B7-85B0-15A1-2DD18B55D65D}"/>
              </a:ext>
            </a:extLst>
          </p:cNvPr>
          <p:cNvSpPr/>
          <p:nvPr/>
        </p:nvSpPr>
        <p:spPr>
          <a:xfrm>
            <a:off x="553722" y="1345693"/>
            <a:ext cx="5334000" cy="4953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回路</a:t>
            </a:r>
          </a:p>
        </p:txBody>
      </p:sp>
      <p:sp>
        <p:nvSpPr>
          <p:cNvPr id="6" name="正方形/長方形 5">
            <a:extLst>
              <a:ext uri="{FF2B5EF4-FFF2-40B4-BE49-F238E27FC236}">
                <a16:creationId xmlns:a16="http://schemas.microsoft.com/office/drawing/2014/main" id="{B30A5CD1-77DF-A013-1AC9-031A603FE029}"/>
              </a:ext>
            </a:extLst>
          </p:cNvPr>
          <p:cNvSpPr/>
          <p:nvPr/>
        </p:nvSpPr>
        <p:spPr>
          <a:xfrm>
            <a:off x="4151804" y="440881"/>
            <a:ext cx="2981325" cy="209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写真</a:t>
            </a:r>
          </a:p>
        </p:txBody>
      </p:sp>
      <p:sp>
        <p:nvSpPr>
          <p:cNvPr id="12" name="テキスト ボックス 11">
            <a:extLst>
              <a:ext uri="{FF2B5EF4-FFF2-40B4-BE49-F238E27FC236}">
                <a16:creationId xmlns:a16="http://schemas.microsoft.com/office/drawing/2014/main" id="{F91F3BC0-2AE2-B265-C1B0-4F7F795FFE19}"/>
              </a:ext>
            </a:extLst>
          </p:cNvPr>
          <p:cNvSpPr txBox="1"/>
          <p:nvPr/>
        </p:nvSpPr>
        <p:spPr>
          <a:xfrm rot="16200000">
            <a:off x="9242844" y="1883741"/>
            <a:ext cx="442861" cy="1269244"/>
          </a:xfrm>
          <a:prstGeom prst="rect">
            <a:avLst/>
          </a:prstGeom>
          <a:solidFill>
            <a:schemeClr val="accent6"/>
          </a:solidFill>
        </p:spPr>
        <p:txBody>
          <a:bodyPr wrap="square" rtlCol="0">
            <a:spAutoFit/>
          </a:bodyPr>
          <a:lstStyle/>
          <a:p>
            <a:endParaRPr kumimoji="1" lang="en-US" altLang="ja-JP" sz="400">
              <a:solidFill>
                <a:schemeClr val="bg1"/>
              </a:solidFill>
              <a:latin typeface="游ゴシック" panose="020B0400000000000000" pitchFamily="50" charset="-128"/>
              <a:ea typeface="游ゴシック" panose="020B0400000000000000" pitchFamily="50" charset="-128"/>
            </a:endParaRPr>
          </a:p>
        </p:txBody>
      </p:sp>
      <p:sp>
        <p:nvSpPr>
          <p:cNvPr id="15" name="テキスト ボックス 14">
            <a:extLst>
              <a:ext uri="{FF2B5EF4-FFF2-40B4-BE49-F238E27FC236}">
                <a16:creationId xmlns:a16="http://schemas.microsoft.com/office/drawing/2014/main" id="{730768BC-F381-721E-DBFF-CF19303BA7A9}"/>
              </a:ext>
            </a:extLst>
          </p:cNvPr>
          <p:cNvSpPr txBox="1"/>
          <p:nvPr/>
        </p:nvSpPr>
        <p:spPr>
          <a:xfrm rot="5400000">
            <a:off x="9294542" y="4667647"/>
            <a:ext cx="347171" cy="1261533"/>
          </a:xfrm>
          <a:prstGeom prst="rect">
            <a:avLst/>
          </a:prstGeom>
          <a:solidFill>
            <a:srgbClr val="0070C0"/>
          </a:solidFill>
        </p:spPr>
        <p:txBody>
          <a:bodyPr wrap="square" rtlCol="0">
            <a:spAutoFit/>
          </a:bodyPr>
          <a:lstStyle/>
          <a:p>
            <a:endParaRPr kumimoji="1" lang="en-US" altLang="ja-JP" sz="400">
              <a:solidFill>
                <a:schemeClr val="bg1"/>
              </a:solidFill>
              <a:latin typeface="游ゴシック" panose="020B0400000000000000" pitchFamily="50" charset="-128"/>
              <a:ea typeface="游ゴシック" panose="020B0400000000000000" pitchFamily="50" charset="-128"/>
            </a:endParaRPr>
          </a:p>
        </p:txBody>
      </p:sp>
      <p:sp>
        <p:nvSpPr>
          <p:cNvPr id="16" name="テキスト ボックス 15">
            <a:extLst>
              <a:ext uri="{FF2B5EF4-FFF2-40B4-BE49-F238E27FC236}">
                <a16:creationId xmlns:a16="http://schemas.microsoft.com/office/drawing/2014/main" id="{E972E842-0322-48E8-7289-38F75584E48C}"/>
              </a:ext>
            </a:extLst>
          </p:cNvPr>
          <p:cNvSpPr txBox="1"/>
          <p:nvPr/>
        </p:nvSpPr>
        <p:spPr>
          <a:xfrm rot="5400000">
            <a:off x="9242842" y="3483277"/>
            <a:ext cx="442861" cy="1269245"/>
          </a:xfrm>
          <a:prstGeom prst="rect">
            <a:avLst/>
          </a:prstGeom>
          <a:solidFill>
            <a:srgbClr val="0070C0"/>
          </a:solidFill>
        </p:spPr>
        <p:txBody>
          <a:bodyPr wrap="square" rtlCol="0">
            <a:spAutoFit/>
          </a:bodyPr>
          <a:lstStyle/>
          <a:p>
            <a:endParaRPr kumimoji="1" lang="en-US" altLang="ja-JP" sz="400">
              <a:solidFill>
                <a:schemeClr val="bg1"/>
              </a:solidFill>
              <a:latin typeface="游ゴシック" panose="020B0400000000000000" pitchFamily="50" charset="-128"/>
              <a:ea typeface="游ゴシック" panose="020B0400000000000000" pitchFamily="50" charset="-128"/>
            </a:endParaRPr>
          </a:p>
        </p:txBody>
      </p:sp>
      <p:sp>
        <p:nvSpPr>
          <p:cNvPr id="20" name="四角形: 角を丸くする 19">
            <a:extLst>
              <a:ext uri="{FF2B5EF4-FFF2-40B4-BE49-F238E27FC236}">
                <a16:creationId xmlns:a16="http://schemas.microsoft.com/office/drawing/2014/main" id="{232D3089-C0DE-6AE0-C820-B72924DF7FBD}"/>
              </a:ext>
            </a:extLst>
          </p:cNvPr>
          <p:cNvSpPr/>
          <p:nvPr/>
        </p:nvSpPr>
        <p:spPr>
          <a:xfrm>
            <a:off x="7390487" y="758817"/>
            <a:ext cx="4163337" cy="1555758"/>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altLang="ja-JP" sz="2400" b="1" dirty="0">
                <a:latin typeface="游ゴシック" panose="020B0400000000000000" pitchFamily="50" charset="-128"/>
                <a:ea typeface="游ゴシック" panose="020B0400000000000000" pitchFamily="50" charset="-128"/>
              </a:rPr>
              <a:t>M</a:t>
            </a:r>
            <a:r>
              <a:rPr kumimoji="1" lang="en-US" altLang="ja-JP" sz="2400" b="1" dirty="0">
                <a:latin typeface="游ゴシック" panose="020B0400000000000000" pitchFamily="50" charset="-128"/>
                <a:ea typeface="游ゴシック" panose="020B0400000000000000" pitchFamily="50" charset="-128"/>
              </a:rPr>
              <a:t>ain microcontroller</a:t>
            </a:r>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Teensy4.0</a:t>
            </a:r>
          </a:p>
        </p:txBody>
      </p:sp>
      <p:sp>
        <p:nvSpPr>
          <p:cNvPr id="25" name="四角形: 角を丸くする 24">
            <a:extLst>
              <a:ext uri="{FF2B5EF4-FFF2-40B4-BE49-F238E27FC236}">
                <a16:creationId xmlns:a16="http://schemas.microsoft.com/office/drawing/2014/main" id="{54D604DB-47CB-8878-DE70-2F78BA386DB4}"/>
              </a:ext>
            </a:extLst>
          </p:cNvPr>
          <p:cNvSpPr/>
          <p:nvPr/>
        </p:nvSpPr>
        <p:spPr>
          <a:xfrm>
            <a:off x="7390487" y="2715892"/>
            <a:ext cx="4163336" cy="1252261"/>
          </a:xfrm>
          <a:prstGeom prst="roundRect">
            <a:avLst>
              <a:gd name="adj" fmla="val 11477"/>
            </a:avLst>
          </a:prstGeom>
          <a:ln w="19050"/>
        </p:spPr>
        <p:style>
          <a:lnRef idx="2">
            <a:schemeClr val="dk1"/>
          </a:lnRef>
          <a:fillRef idx="1">
            <a:schemeClr val="lt1"/>
          </a:fillRef>
          <a:effectRef idx="0">
            <a:schemeClr val="dk1"/>
          </a:effectRef>
          <a:fontRef idx="minor">
            <a:schemeClr val="dk1"/>
          </a:fontRef>
        </p:style>
        <p:txBody>
          <a:bodyPr rtlCol="0" anchor="t"/>
          <a:lstStyle/>
          <a:p>
            <a:r>
              <a:rPr kumimoji="1" lang="en-US" altLang="ja-JP" sz="2400" b="1" dirty="0">
                <a:latin typeface="游ゴシック" panose="020B0400000000000000" pitchFamily="50" charset="-128"/>
                <a:ea typeface="游ゴシック" panose="020B0400000000000000" pitchFamily="50" charset="-128"/>
              </a:rPr>
              <a:t>Sub microcontroller</a:t>
            </a:r>
            <a:endParaRPr lang="en-US" altLang="ja-JP" sz="2400" dirty="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a:t>
            </a:r>
            <a:r>
              <a:rPr lang="en-US" altLang="ja-JP" dirty="0" err="1">
                <a:latin typeface="游ゴシック" panose="020B0400000000000000" pitchFamily="50" charset="-128"/>
                <a:ea typeface="游ゴシック" panose="020B0400000000000000" pitchFamily="50" charset="-128"/>
              </a:rPr>
              <a:t>Seeeduino</a:t>
            </a:r>
            <a:r>
              <a:rPr lang="en-US" altLang="ja-JP" dirty="0">
                <a:latin typeface="游ゴシック" panose="020B0400000000000000" pitchFamily="50" charset="-128"/>
                <a:ea typeface="游ゴシック" panose="020B0400000000000000" pitchFamily="50" charset="-128"/>
              </a:rPr>
              <a:t> Xiao</a:t>
            </a:r>
          </a:p>
          <a:p>
            <a:endParaRPr lang="en-US" altLang="ja-JP" dirty="0">
              <a:latin typeface="游ゴシック" panose="020B0400000000000000" pitchFamily="50" charset="-128"/>
              <a:ea typeface="游ゴシック" panose="020B0400000000000000" pitchFamily="50" charset="-128"/>
            </a:endParaRPr>
          </a:p>
          <a:p>
            <a:endParaRPr lang="en-US" altLang="ja-JP" dirty="0">
              <a:latin typeface="游ゴシック" panose="020B0400000000000000" pitchFamily="50" charset="-128"/>
              <a:ea typeface="游ゴシック" panose="020B0400000000000000" pitchFamily="50" charset="-128"/>
            </a:endParaRPr>
          </a:p>
          <a:p>
            <a:endParaRPr lang="en-US" altLang="ja-JP" dirty="0">
              <a:latin typeface="游ゴシック" panose="020B0400000000000000" pitchFamily="50" charset="-128"/>
              <a:ea typeface="游ゴシック" panose="020B0400000000000000" pitchFamily="50" charset="-128"/>
            </a:endParaRPr>
          </a:p>
          <a:p>
            <a:endParaRPr lang="en-US" altLang="ja-JP" sz="900" dirty="0">
              <a:latin typeface="游ゴシック" panose="020B0400000000000000" pitchFamily="50" charset="-128"/>
              <a:ea typeface="游ゴシック" panose="020B0400000000000000" pitchFamily="50" charset="-128"/>
            </a:endParaRPr>
          </a:p>
          <a:p>
            <a:endParaRPr lang="en-US" altLang="ja-JP" sz="900" b="1" i="0" dirty="0">
              <a:solidFill>
                <a:srgbClr val="333333"/>
              </a:solidFill>
              <a:effectLst/>
              <a:latin typeface="游ゴシック" panose="020B0400000000000000" pitchFamily="50" charset="-128"/>
              <a:ea typeface="游ゴシック" panose="020B0400000000000000" pitchFamily="50" charset="-128"/>
            </a:endParaRPr>
          </a:p>
        </p:txBody>
      </p:sp>
      <p:pic>
        <p:nvPicPr>
          <p:cNvPr id="26" name="図 25">
            <a:extLst>
              <a:ext uri="{FF2B5EF4-FFF2-40B4-BE49-F238E27FC236}">
                <a16:creationId xmlns:a16="http://schemas.microsoft.com/office/drawing/2014/main" id="{19B12B7A-F969-A375-9C81-EC1DB1F81D1E}"/>
              </a:ext>
            </a:extLst>
          </p:cNvPr>
          <p:cNvPicPr>
            <a:picLocks noChangeAspect="1"/>
          </p:cNvPicPr>
          <p:nvPr/>
        </p:nvPicPr>
        <p:blipFill>
          <a:blip r:embed="rId2"/>
          <a:stretch>
            <a:fillRect/>
          </a:stretch>
        </p:blipFill>
        <p:spPr>
          <a:xfrm>
            <a:off x="10609865" y="2842051"/>
            <a:ext cx="928192" cy="1099270"/>
          </a:xfrm>
          <a:prstGeom prst="rect">
            <a:avLst/>
          </a:prstGeom>
        </p:spPr>
      </p:pic>
      <p:sp>
        <p:nvSpPr>
          <p:cNvPr id="33" name="四角形: 角を丸くする 32">
            <a:extLst>
              <a:ext uri="{FF2B5EF4-FFF2-40B4-BE49-F238E27FC236}">
                <a16:creationId xmlns:a16="http://schemas.microsoft.com/office/drawing/2014/main" id="{EE303158-1E1B-8D65-BAE9-17F35F154D4A}"/>
              </a:ext>
            </a:extLst>
          </p:cNvPr>
          <p:cNvSpPr/>
          <p:nvPr/>
        </p:nvSpPr>
        <p:spPr>
          <a:xfrm>
            <a:off x="7390487" y="4307717"/>
            <a:ext cx="4163336" cy="841013"/>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r>
              <a:rPr lang="en-US" altLang="ja-JP" sz="2400" b="1" dirty="0">
                <a:latin typeface="游ゴシック" panose="020B0400000000000000" pitchFamily="50" charset="-128"/>
                <a:ea typeface="游ゴシック" panose="020B0400000000000000" pitchFamily="50" charset="-128"/>
              </a:rPr>
              <a:t>Multiplexer</a:t>
            </a:r>
          </a:p>
          <a:p>
            <a:r>
              <a:rPr lang="ja-JP" altLang="en-US" dirty="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HP4067 </a:t>
            </a:r>
            <a:endParaRPr lang="en-US" altLang="ja-JP" sz="900" dirty="0">
              <a:latin typeface="游ゴシック" panose="020B0400000000000000" pitchFamily="50" charset="-128"/>
              <a:ea typeface="游ゴシック" panose="020B0400000000000000" pitchFamily="50" charset="-128"/>
            </a:endParaRPr>
          </a:p>
        </p:txBody>
      </p:sp>
      <p:sp>
        <p:nvSpPr>
          <p:cNvPr id="34" name="四角形: 角を丸くする 33">
            <a:extLst>
              <a:ext uri="{FF2B5EF4-FFF2-40B4-BE49-F238E27FC236}">
                <a16:creationId xmlns:a16="http://schemas.microsoft.com/office/drawing/2014/main" id="{E74D96E5-1C1D-4F51-5FF2-EC20294A3E99}"/>
              </a:ext>
            </a:extLst>
          </p:cNvPr>
          <p:cNvSpPr/>
          <p:nvPr/>
        </p:nvSpPr>
        <p:spPr>
          <a:xfrm>
            <a:off x="7440224" y="5471999"/>
            <a:ext cx="4097833" cy="709210"/>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r>
              <a:rPr kumimoji="1" lang="en-US" altLang="ja-JP" sz="2400" b="1" dirty="0">
                <a:latin typeface="游ゴシック" panose="020B0400000000000000" pitchFamily="50" charset="-128"/>
                <a:ea typeface="游ゴシック" panose="020B0400000000000000" pitchFamily="50" charset="-128"/>
              </a:rPr>
              <a:t>Ball sensor</a:t>
            </a:r>
          </a:p>
          <a:p>
            <a:r>
              <a:rPr lang="ja-JP" altLang="en-US" dirty="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TSSP58038</a:t>
            </a:r>
          </a:p>
        </p:txBody>
      </p:sp>
      <p:pic>
        <p:nvPicPr>
          <p:cNvPr id="35" name="図 34">
            <a:extLst>
              <a:ext uri="{FF2B5EF4-FFF2-40B4-BE49-F238E27FC236}">
                <a16:creationId xmlns:a16="http://schemas.microsoft.com/office/drawing/2014/main" id="{70D2037F-7D3D-6BBC-700E-665E0E515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9641" y="3941321"/>
            <a:ext cx="1328417" cy="1454390"/>
          </a:xfrm>
          <a:prstGeom prst="rect">
            <a:avLst/>
          </a:prstGeom>
        </p:spPr>
      </p:pic>
      <p:sp>
        <p:nvSpPr>
          <p:cNvPr id="37" name="テキスト ボックス 36">
            <a:extLst>
              <a:ext uri="{FF2B5EF4-FFF2-40B4-BE49-F238E27FC236}">
                <a16:creationId xmlns:a16="http://schemas.microsoft.com/office/drawing/2014/main" id="{5FCA6803-9416-18AB-D1EC-8863C1F3EC3F}"/>
              </a:ext>
            </a:extLst>
          </p:cNvPr>
          <p:cNvSpPr txBox="1"/>
          <p:nvPr/>
        </p:nvSpPr>
        <p:spPr>
          <a:xfrm>
            <a:off x="6096000" y="3745249"/>
            <a:ext cx="670269" cy="153888"/>
          </a:xfrm>
          <a:prstGeom prst="rect">
            <a:avLst/>
          </a:prstGeom>
          <a:noFill/>
        </p:spPr>
        <p:txBody>
          <a:bodyPr wrap="square" rtlCol="0">
            <a:spAutoFit/>
          </a:bodyPr>
          <a:lstStyle/>
          <a:p>
            <a:r>
              <a:rPr kumimoji="1" lang="en-US" altLang="ja-JP" sz="400" dirty="0">
                <a:solidFill>
                  <a:schemeClr val="bg1"/>
                </a:solidFill>
                <a:latin typeface="メイリオ" panose="020B0604030504040204" pitchFamily="50" charset="-128"/>
                <a:ea typeface="メイリオ" panose="020B0604030504040204" pitchFamily="50" charset="-128"/>
              </a:rPr>
              <a:t>5.0V</a:t>
            </a:r>
          </a:p>
        </p:txBody>
      </p:sp>
      <p:sp>
        <p:nvSpPr>
          <p:cNvPr id="41" name="テキスト ボックス 40">
            <a:extLst>
              <a:ext uri="{FF2B5EF4-FFF2-40B4-BE49-F238E27FC236}">
                <a16:creationId xmlns:a16="http://schemas.microsoft.com/office/drawing/2014/main" id="{1676DADF-BF7B-9EE1-5F33-F18FA07EA40E}"/>
              </a:ext>
            </a:extLst>
          </p:cNvPr>
          <p:cNvSpPr txBox="1"/>
          <p:nvPr/>
        </p:nvSpPr>
        <p:spPr>
          <a:xfrm>
            <a:off x="8964296" y="3984448"/>
            <a:ext cx="1015717" cy="338554"/>
          </a:xfrm>
          <a:prstGeom prst="rect">
            <a:avLst/>
          </a:prstGeom>
          <a:noFill/>
        </p:spPr>
        <p:txBody>
          <a:bodyPr wrap="square" rtlCol="0">
            <a:spAutoFit/>
          </a:bodyPr>
          <a:lstStyle/>
          <a:p>
            <a:r>
              <a:rPr kumimoji="1" lang="en-US" altLang="ja-JP" sz="1600" b="1" dirty="0">
                <a:solidFill>
                  <a:schemeClr val="bg1"/>
                </a:solidFill>
                <a:latin typeface="游ゴシック" panose="020B0400000000000000" pitchFamily="50" charset="-128"/>
                <a:ea typeface="游ゴシック" panose="020B0400000000000000" pitchFamily="50" charset="-128"/>
              </a:rPr>
              <a:t>Analog</a:t>
            </a:r>
          </a:p>
        </p:txBody>
      </p:sp>
      <p:sp>
        <p:nvSpPr>
          <p:cNvPr id="43" name="テキスト ボックス 42">
            <a:extLst>
              <a:ext uri="{FF2B5EF4-FFF2-40B4-BE49-F238E27FC236}">
                <a16:creationId xmlns:a16="http://schemas.microsoft.com/office/drawing/2014/main" id="{8416D5EF-5FDA-741F-18E5-385D4082C37A}"/>
              </a:ext>
            </a:extLst>
          </p:cNvPr>
          <p:cNvSpPr txBox="1"/>
          <p:nvPr/>
        </p:nvSpPr>
        <p:spPr>
          <a:xfrm>
            <a:off x="9033366" y="2367104"/>
            <a:ext cx="771622" cy="338554"/>
          </a:xfrm>
          <a:prstGeom prst="rect">
            <a:avLst/>
          </a:prstGeom>
          <a:noFill/>
        </p:spPr>
        <p:txBody>
          <a:bodyPr wrap="square" rtlCol="0">
            <a:spAutoFit/>
          </a:bodyPr>
          <a:lstStyle/>
          <a:p>
            <a:r>
              <a:rPr kumimoji="1" lang="en-US" altLang="ja-JP" sz="1600" b="1" dirty="0">
                <a:solidFill>
                  <a:schemeClr val="bg1"/>
                </a:solidFill>
                <a:latin typeface="游ゴシック" panose="020B0400000000000000" pitchFamily="50" charset="-128"/>
                <a:ea typeface="游ゴシック" panose="020B0400000000000000" pitchFamily="50" charset="-128"/>
              </a:rPr>
              <a:t>Serial</a:t>
            </a:r>
          </a:p>
        </p:txBody>
      </p:sp>
      <p:pic>
        <p:nvPicPr>
          <p:cNvPr id="50" name="Picture 4">
            <a:extLst>
              <a:ext uri="{FF2B5EF4-FFF2-40B4-BE49-F238E27FC236}">
                <a16:creationId xmlns:a16="http://schemas.microsoft.com/office/drawing/2014/main" id="{4333B969-CAF6-0BA5-C5DC-045350DFB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9648801" y="553064"/>
            <a:ext cx="1999023" cy="1999023"/>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a:extLst>
              <a:ext uri="{FF2B5EF4-FFF2-40B4-BE49-F238E27FC236}">
                <a16:creationId xmlns:a16="http://schemas.microsoft.com/office/drawing/2014/main" id="{7C7D2B0B-84CC-6378-998D-772D0F42EBB7}"/>
              </a:ext>
            </a:extLst>
          </p:cNvPr>
          <p:cNvSpPr txBox="1"/>
          <p:nvPr/>
        </p:nvSpPr>
        <p:spPr>
          <a:xfrm>
            <a:off x="8956413" y="5140397"/>
            <a:ext cx="1015717" cy="338554"/>
          </a:xfrm>
          <a:prstGeom prst="rect">
            <a:avLst/>
          </a:prstGeom>
          <a:noFill/>
        </p:spPr>
        <p:txBody>
          <a:bodyPr wrap="square" rtlCol="0">
            <a:spAutoFit/>
          </a:bodyPr>
          <a:lstStyle/>
          <a:p>
            <a:r>
              <a:rPr kumimoji="1" lang="en-US" altLang="ja-JP" sz="1600" b="1" dirty="0">
                <a:solidFill>
                  <a:schemeClr val="bg1"/>
                </a:solidFill>
                <a:latin typeface="游ゴシック" panose="020B0400000000000000" pitchFamily="50" charset="-128"/>
                <a:ea typeface="游ゴシック" panose="020B0400000000000000" pitchFamily="50" charset="-128"/>
              </a:rPr>
              <a:t>Analog</a:t>
            </a:r>
          </a:p>
        </p:txBody>
      </p:sp>
      <p:sp>
        <p:nvSpPr>
          <p:cNvPr id="52" name="テキスト ボックス 51">
            <a:extLst>
              <a:ext uri="{FF2B5EF4-FFF2-40B4-BE49-F238E27FC236}">
                <a16:creationId xmlns:a16="http://schemas.microsoft.com/office/drawing/2014/main" id="{104EA54D-D99C-999C-BA6A-622ABD70876C}"/>
              </a:ext>
            </a:extLst>
          </p:cNvPr>
          <p:cNvSpPr txBox="1"/>
          <p:nvPr/>
        </p:nvSpPr>
        <p:spPr>
          <a:xfrm rot="10800000" flipH="1" flipV="1">
            <a:off x="107756" y="-30507"/>
            <a:ext cx="3080505" cy="1446550"/>
          </a:xfrm>
          <a:prstGeom prst="rect">
            <a:avLst/>
          </a:prstGeom>
          <a:noFill/>
        </p:spPr>
        <p:txBody>
          <a:bodyPr wrap="square" rtlCol="0">
            <a:spAutoFit/>
          </a:bodyPr>
          <a:lstStyle/>
          <a:p>
            <a:r>
              <a:rPr lang="en-US" altLang="ja-JP" sz="8800" dirty="0"/>
              <a:t>line</a:t>
            </a:r>
            <a:endParaRPr kumimoji="1" lang="ja-JP" altLang="en-US" sz="8800" dirty="0"/>
          </a:p>
        </p:txBody>
      </p:sp>
      <p:sp>
        <p:nvSpPr>
          <p:cNvPr id="53" name="テキスト ボックス 52">
            <a:extLst>
              <a:ext uri="{FF2B5EF4-FFF2-40B4-BE49-F238E27FC236}">
                <a16:creationId xmlns:a16="http://schemas.microsoft.com/office/drawing/2014/main" id="{12B8E057-EFA1-82E4-5FCC-470EC9DBF55C}"/>
              </a:ext>
            </a:extLst>
          </p:cNvPr>
          <p:cNvSpPr txBox="1"/>
          <p:nvPr/>
        </p:nvSpPr>
        <p:spPr>
          <a:xfrm>
            <a:off x="2129737" y="692768"/>
            <a:ext cx="2211049" cy="523220"/>
          </a:xfrm>
          <a:prstGeom prst="rect">
            <a:avLst/>
          </a:prstGeom>
          <a:noFill/>
        </p:spPr>
        <p:txBody>
          <a:bodyPr wrap="square" rtlCol="0">
            <a:spAutoFit/>
          </a:bodyPr>
          <a:lstStyle/>
          <a:p>
            <a:r>
              <a:rPr lang="en-US" altLang="ja-JP" sz="2800" b="1" dirty="0"/>
              <a:t>Hardware</a:t>
            </a:r>
            <a:endParaRPr kumimoji="1" lang="ja-JP" altLang="en-US" sz="2800" b="1" dirty="0"/>
          </a:p>
        </p:txBody>
      </p:sp>
    </p:spTree>
    <p:extLst>
      <p:ext uri="{BB962C8B-B14F-4D97-AF65-F5344CB8AC3E}">
        <p14:creationId xmlns:p14="http://schemas.microsoft.com/office/powerpoint/2010/main" val="17292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A8C3F-731D-CD42-D640-BDA1AB85D0A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72F890-7E66-A402-CFBA-FD3E43F75770}"/>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E9D5A80E-7337-656A-41FE-6FFBF5B36A55}"/>
              </a:ext>
            </a:extLst>
          </p:cNvPr>
          <p:cNvPicPr>
            <a:picLocks noChangeAspect="1"/>
          </p:cNvPicPr>
          <p:nvPr/>
        </p:nvPicPr>
        <p:blipFill>
          <a:blip r:embed="rId2"/>
          <a:srcRect b="39114"/>
          <a:stretch/>
        </p:blipFill>
        <p:spPr>
          <a:xfrm>
            <a:off x="1518699" y="735546"/>
            <a:ext cx="8262171" cy="3279864"/>
          </a:xfrm>
          <a:prstGeom prst="rect">
            <a:avLst/>
          </a:prstGeom>
        </p:spPr>
      </p:pic>
    </p:spTree>
    <p:extLst>
      <p:ext uri="{BB962C8B-B14F-4D97-AF65-F5344CB8AC3E}">
        <p14:creationId xmlns:p14="http://schemas.microsoft.com/office/powerpoint/2010/main" val="9276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14F92-A180-36E6-9DDC-9A61A448614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AF2EDD2-92AE-BF8B-8302-AE9990A1F68E}"/>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74E9C0D6-FCDB-0A15-59FD-54C36430C781}"/>
              </a:ext>
            </a:extLst>
          </p:cNvPr>
          <p:cNvPicPr>
            <a:picLocks noChangeAspect="1"/>
          </p:cNvPicPr>
          <p:nvPr/>
        </p:nvPicPr>
        <p:blipFill>
          <a:blip r:embed="rId2"/>
          <a:stretch>
            <a:fillRect/>
          </a:stretch>
        </p:blipFill>
        <p:spPr>
          <a:xfrm>
            <a:off x="707666" y="1290925"/>
            <a:ext cx="9434091" cy="5003506"/>
          </a:xfrm>
          <a:prstGeom prst="rect">
            <a:avLst/>
          </a:prstGeom>
        </p:spPr>
      </p:pic>
    </p:spTree>
    <p:extLst>
      <p:ext uri="{BB962C8B-B14F-4D97-AF65-F5344CB8AC3E}">
        <p14:creationId xmlns:p14="http://schemas.microsoft.com/office/powerpoint/2010/main" val="13864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F0409-59B6-538E-8DB4-EA4A1453F1C2}"/>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7646B9F-8E71-6FDB-2F2A-7B493FD0FBB0}"/>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9E8E62C5-9DF9-3071-54C8-9DD06B0F19EA}"/>
              </a:ext>
            </a:extLst>
          </p:cNvPr>
          <p:cNvPicPr>
            <a:picLocks noChangeAspect="1"/>
          </p:cNvPicPr>
          <p:nvPr/>
        </p:nvPicPr>
        <p:blipFill>
          <a:blip r:embed="rId2"/>
          <a:stretch>
            <a:fillRect/>
          </a:stretch>
        </p:blipFill>
        <p:spPr>
          <a:xfrm>
            <a:off x="1725434" y="621064"/>
            <a:ext cx="8401662" cy="5391910"/>
          </a:xfrm>
          <a:prstGeom prst="rect">
            <a:avLst/>
          </a:prstGeom>
        </p:spPr>
      </p:pic>
    </p:spTree>
    <p:extLst>
      <p:ext uri="{BB962C8B-B14F-4D97-AF65-F5344CB8AC3E}">
        <p14:creationId xmlns:p14="http://schemas.microsoft.com/office/powerpoint/2010/main" val="210536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9DB31-5402-EE07-5CF5-71A67B89D2F2}"/>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6DA01F4-7EB6-34DD-EDFA-A6B74FFB4B2D}"/>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220E7018-8FA4-E64A-1873-C6DB23807BD9}"/>
              </a:ext>
            </a:extLst>
          </p:cNvPr>
          <p:cNvPicPr>
            <a:picLocks noChangeAspect="1"/>
          </p:cNvPicPr>
          <p:nvPr/>
        </p:nvPicPr>
        <p:blipFill>
          <a:blip r:embed="rId2"/>
          <a:stretch>
            <a:fillRect/>
          </a:stretch>
        </p:blipFill>
        <p:spPr>
          <a:xfrm>
            <a:off x="1518598" y="633022"/>
            <a:ext cx="9154803" cy="5591955"/>
          </a:xfrm>
          <a:prstGeom prst="rect">
            <a:avLst/>
          </a:prstGeom>
        </p:spPr>
      </p:pic>
    </p:spTree>
    <p:extLst>
      <p:ext uri="{BB962C8B-B14F-4D97-AF65-F5344CB8AC3E}">
        <p14:creationId xmlns:p14="http://schemas.microsoft.com/office/powerpoint/2010/main" val="101446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4AA16-D3AC-748C-77FE-373E0C8B5CF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C158C94-C434-EAAD-453F-409F582DFE9E}"/>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sp>
        <p:nvSpPr>
          <p:cNvPr id="3" name="テキスト ボックス 2">
            <a:extLst>
              <a:ext uri="{FF2B5EF4-FFF2-40B4-BE49-F238E27FC236}">
                <a16:creationId xmlns:a16="http://schemas.microsoft.com/office/drawing/2014/main" id="{9ED40ABC-FE1E-BCB4-547F-35546482F978}"/>
              </a:ext>
            </a:extLst>
          </p:cNvPr>
          <p:cNvSpPr txBox="1"/>
          <p:nvPr/>
        </p:nvSpPr>
        <p:spPr>
          <a:xfrm>
            <a:off x="584200" y="660400"/>
            <a:ext cx="3771900" cy="523541"/>
          </a:xfrm>
          <a:prstGeom prst="rect">
            <a:avLst/>
          </a:prstGeom>
          <a:noFill/>
        </p:spPr>
        <p:txBody>
          <a:bodyPr wrap="square" rtlCol="0">
            <a:spAutoFit/>
          </a:bodyPr>
          <a:lstStyle/>
          <a:p>
            <a:r>
              <a:rPr kumimoji="1" lang="en-US" altLang="ja-JP"/>
              <a:t>&lt;</a:t>
            </a:r>
            <a:r>
              <a:rPr kumimoji="1" lang="en-US" altLang="ja-JP" err="1"/>
              <a:t>Seeeduino</a:t>
            </a:r>
            <a:r>
              <a:rPr kumimoji="1" lang="en-US" altLang="ja-JP"/>
              <a:t> XIAO&gt;</a:t>
            </a:r>
            <a:endParaRPr kumimoji="1" lang="ja-JP" altLang="en-US"/>
          </a:p>
        </p:txBody>
      </p:sp>
      <p:sp>
        <p:nvSpPr>
          <p:cNvPr id="6" name="Rectangle 2">
            <a:extLst>
              <a:ext uri="{FF2B5EF4-FFF2-40B4-BE49-F238E27FC236}">
                <a16:creationId xmlns:a16="http://schemas.microsoft.com/office/drawing/2014/main" id="{E3BC44E4-C3E6-BFD4-101F-82D5FF9A7E90}"/>
              </a:ext>
            </a:extLst>
          </p:cNvPr>
          <p:cNvSpPr>
            <a:spLocks noChangeArrowheads="1"/>
          </p:cNvSpPr>
          <p:nvPr/>
        </p:nvSpPr>
        <p:spPr bwMode="auto">
          <a:xfrm>
            <a:off x="4768426" y="1997839"/>
            <a:ext cx="102504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chemeClr val="tx1"/>
                </a:solidFill>
                <a:effectLst/>
                <a:latin typeface="Arial" panose="020B0604020202020204" pitchFamily="34" charset="0"/>
              </a:rPr>
              <a:t>Teensy側では、受信した合計値をもとに、どのセンサが反応していたのかを判定します。</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chemeClr val="tx1"/>
                </a:solidFill>
                <a:effectLst/>
                <a:latin typeface="Arial" panose="020B0604020202020204" pitchFamily="34" charset="0"/>
              </a:rPr>
              <a:t>処理の手順は次の通りです：</a:t>
            </a:r>
          </a:p>
          <a:p>
            <a:pPr marL="0" marR="0" lvl="0" indent="0" algn="l" defTabSz="914400" rtl="0" eaLnBrk="0" fontAlgn="base" latinLnBrk="0" hangingPunct="0">
              <a:lnSpc>
                <a:spcPct val="100000"/>
              </a:lnSpc>
              <a:spcBef>
                <a:spcPct val="0"/>
              </a:spcBef>
              <a:spcAft>
                <a:spcPct val="0"/>
              </a:spcAft>
              <a:buClrTx/>
              <a:buSzTx/>
              <a:tabLst/>
            </a:pPr>
            <a:r>
              <a:rPr kumimoji="0" lang="en-US" altLang="ja-JP" sz="1800" b="0" i="0" u="none" strike="noStrike" cap="none" normalizeH="0" baseline="0" dirty="0">
                <a:ln>
                  <a:noFill/>
                </a:ln>
                <a:solidFill>
                  <a:schemeClr val="tx1"/>
                </a:solidFill>
                <a:effectLst/>
                <a:latin typeface="Arial" panose="020B0604020202020204" pitchFamily="34" charset="0"/>
              </a:rPr>
              <a:t>1.</a:t>
            </a:r>
            <a:r>
              <a:rPr kumimoji="0" lang="ja-JP" altLang="ja-JP" sz="1800" b="0" i="0" u="none" strike="noStrike" cap="none" normalizeH="0" baseline="0" dirty="0">
                <a:ln>
                  <a:noFill/>
                </a:ln>
                <a:solidFill>
                  <a:schemeClr val="tx1"/>
                </a:solidFill>
                <a:effectLst/>
                <a:latin typeface="Arial" panose="020B0604020202020204" pitchFamily="34" charset="0"/>
              </a:rPr>
              <a:t>受信した合計値（たとえば528）を確認します。</a:t>
            </a:r>
          </a:p>
          <a:p>
            <a:pPr marL="0" marR="0" lvl="0" indent="0" algn="l" defTabSz="914400" rtl="0" eaLnBrk="0" fontAlgn="base" latinLnBrk="0" hangingPunct="0">
              <a:lnSpc>
                <a:spcPct val="100000"/>
              </a:lnSpc>
              <a:spcBef>
                <a:spcPct val="0"/>
              </a:spcBef>
              <a:spcAft>
                <a:spcPct val="0"/>
              </a:spcAft>
              <a:buClrTx/>
              <a:buSzTx/>
              <a:tabLst/>
            </a:pPr>
            <a:r>
              <a:rPr kumimoji="0" lang="en-US" altLang="ja-JP" sz="1800" b="0" i="0" u="none" strike="noStrike" cap="none" normalizeH="0" baseline="0" dirty="0">
                <a:ln>
                  <a:noFill/>
                </a:ln>
                <a:solidFill>
                  <a:schemeClr val="tx1"/>
                </a:solidFill>
                <a:effectLst/>
                <a:latin typeface="Arial" panose="020B0604020202020204" pitchFamily="34" charset="0"/>
              </a:rPr>
              <a:t>2.</a:t>
            </a:r>
            <a:r>
              <a:rPr kumimoji="0" lang="ja-JP" altLang="ja-JP" sz="1800" b="0" i="0" u="none" strike="noStrike" cap="none" normalizeH="0" baseline="0" dirty="0">
                <a:ln>
                  <a:noFill/>
                </a:ln>
                <a:solidFill>
                  <a:schemeClr val="tx1"/>
                </a:solidFill>
                <a:effectLst/>
                <a:latin typeface="Arial" panose="020B0604020202020204" pitchFamily="34" charset="0"/>
              </a:rPr>
              <a:t>合計値が</a:t>
            </a:r>
            <a:r>
              <a:rPr kumimoji="0" lang="en-US" altLang="ja-JP" sz="1800" b="0" i="0" u="none" strike="noStrike" cap="none" normalizeH="0" baseline="0" dirty="0">
                <a:ln>
                  <a:noFill/>
                </a:ln>
                <a:solidFill>
                  <a:schemeClr val="tx1"/>
                </a:solidFill>
                <a:effectLst/>
                <a:latin typeface="Arial" panose="020B0604020202020204" pitchFamily="34" charset="0"/>
              </a:rPr>
              <a:t>2^(n:</a:t>
            </a:r>
            <a:r>
              <a:rPr kumimoji="0" lang="ja-JP" altLang="en-US" sz="1800" b="0" i="0" u="none" strike="noStrike" cap="none" normalizeH="0" baseline="0" dirty="0">
                <a:ln>
                  <a:noFill/>
                </a:ln>
                <a:solidFill>
                  <a:schemeClr val="tx1"/>
                </a:solidFill>
                <a:effectLst/>
                <a:latin typeface="Arial" panose="020B0604020202020204" pitchFamily="34" charset="0"/>
              </a:rPr>
              <a:t>番号</a:t>
            </a:r>
            <a:r>
              <a:rPr kumimoji="0" lang="en-US" altLang="ja-JP" sz="1800" b="0" i="0" u="none" strike="noStrike" cap="none" normalizeH="0" baseline="0" dirty="0">
                <a:ln>
                  <a:noFill/>
                </a:ln>
                <a:solidFill>
                  <a:schemeClr val="tx1"/>
                </a:solidFill>
                <a:effectLst/>
                <a:latin typeface="Arial" panose="020B0604020202020204" pitchFamily="34" charset="0"/>
              </a:rPr>
              <a:t>)</a:t>
            </a:r>
            <a:r>
              <a:rPr kumimoji="0" lang="ja-JP" altLang="ja-JP" sz="1800" b="0" i="0" u="none" strike="noStrike" cap="none" normalizeH="0" baseline="0" dirty="0">
                <a:ln>
                  <a:noFill/>
                </a:ln>
                <a:solidFill>
                  <a:schemeClr val="tx1"/>
                </a:solidFill>
                <a:effectLst/>
              </a:rPr>
              <a:t>以上かどうかを大きい番号から順に判定します（例：n=15→0）。</a:t>
            </a:r>
            <a:endParaRPr kumimoji="0" lang="ja-JP" altLang="ja-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ja-JP" sz="1800" b="0" i="0" u="none" strike="noStrike" cap="none" normalizeH="0" baseline="0" dirty="0">
                <a:ln>
                  <a:noFill/>
                </a:ln>
                <a:solidFill>
                  <a:schemeClr val="tx1"/>
                </a:solidFill>
                <a:effectLst/>
                <a:latin typeface="Arial" panose="020B0604020202020204" pitchFamily="34" charset="0"/>
              </a:rPr>
              <a:t>3.</a:t>
            </a:r>
            <a:r>
              <a:rPr kumimoji="0" lang="ja-JP" altLang="ja-JP" sz="1800" b="0" i="0" u="none" strike="noStrike" cap="none" normalizeH="0" baseline="0" dirty="0">
                <a:ln>
                  <a:noFill/>
                </a:ln>
                <a:solidFill>
                  <a:schemeClr val="tx1"/>
                </a:solidFill>
                <a:effectLst/>
                <a:latin typeface="Arial" panose="020B0604020202020204" pitchFamily="34" charset="0"/>
              </a:rPr>
              <a:t>合計値が</a:t>
            </a:r>
            <a:r>
              <a:rPr kumimoji="0" lang="en-US" altLang="ja-JP" sz="1800" b="0" i="0" u="none" strike="noStrike" cap="none" normalizeH="0" baseline="0" dirty="0">
                <a:ln>
                  <a:noFill/>
                </a:ln>
                <a:solidFill>
                  <a:schemeClr val="tx1"/>
                </a:solidFill>
                <a:effectLst/>
                <a:latin typeface="Arial" panose="020B0604020202020204" pitchFamily="34" charset="0"/>
              </a:rPr>
              <a:t>2^n</a:t>
            </a:r>
            <a:r>
              <a:rPr kumimoji="0" lang="ja-JP" altLang="ja-JP" sz="1800" b="0" i="0" u="none" strike="noStrike" cap="none" normalizeH="0" baseline="0" dirty="0">
                <a:ln>
                  <a:noFill/>
                </a:ln>
                <a:solidFill>
                  <a:schemeClr val="tx1"/>
                </a:solidFill>
                <a:effectLst/>
              </a:rPr>
              <a:t>以上であれば、そのセンサ番号nが反応していたと判断し、</a:t>
            </a:r>
            <a:endParaRPr kumimoji="0" lang="ja-JP" altLang="ja-JP"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1800" b="0" i="0" u="none" strike="noStrike" cap="none" normalizeH="0" baseline="0" dirty="0">
                <a:ln>
                  <a:noFill/>
                </a:ln>
                <a:solidFill>
                  <a:schemeClr val="tx1"/>
                </a:solidFill>
                <a:effectLst/>
                <a:latin typeface="Arial" panose="020B0604020202020204" pitchFamily="34" charset="0"/>
              </a:rPr>
              <a:t>合計値から</a:t>
            </a:r>
            <a:r>
              <a:rPr kumimoji="0" lang="en-US" altLang="ja-JP" sz="1800" b="0" i="0" u="none" strike="noStrike" cap="none" normalizeH="0" baseline="0" dirty="0">
                <a:ln>
                  <a:noFill/>
                </a:ln>
                <a:solidFill>
                  <a:schemeClr val="tx1"/>
                </a:solidFill>
                <a:effectLst/>
                <a:latin typeface="Arial" panose="020B0604020202020204" pitchFamily="34" charset="0"/>
              </a:rPr>
              <a:t>2^n</a:t>
            </a:r>
            <a:r>
              <a:rPr kumimoji="0" lang="ja-JP" altLang="ja-JP" sz="1800" b="0" i="0" u="none" strike="noStrike" cap="none" normalizeH="0" baseline="0" dirty="0">
                <a:ln>
                  <a:noFill/>
                </a:ln>
                <a:solidFill>
                  <a:schemeClr val="tx1"/>
                </a:solidFill>
                <a:effectLst/>
              </a:rPr>
              <a:t> を引きます。</a:t>
            </a:r>
            <a:endParaRPr kumimoji="0" lang="ja-JP" altLang="ja-JP"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1800" b="0" i="0" u="none" strike="noStrike" cap="none" normalizeH="0" baseline="0" dirty="0">
                <a:ln>
                  <a:noFill/>
                </a:ln>
                <a:solidFill>
                  <a:schemeClr val="tx1"/>
                </a:solidFill>
                <a:effectLst/>
                <a:latin typeface="Arial" panose="020B0604020202020204" pitchFamily="34" charset="0"/>
              </a:rPr>
              <a:t>番号nを反応したセンサの配列に追加します。</a:t>
            </a:r>
          </a:p>
          <a:p>
            <a:pPr marL="0" marR="0" lvl="0" indent="0" algn="l" defTabSz="914400" rtl="0" eaLnBrk="0" fontAlgn="base" latinLnBrk="0" hangingPunct="0">
              <a:lnSpc>
                <a:spcPct val="100000"/>
              </a:lnSpc>
              <a:spcBef>
                <a:spcPct val="0"/>
              </a:spcBef>
              <a:spcAft>
                <a:spcPct val="0"/>
              </a:spcAft>
              <a:buClrTx/>
              <a:buSzTx/>
              <a:tabLst/>
            </a:pPr>
            <a:r>
              <a:rPr kumimoji="0" lang="en-US" altLang="ja-JP" sz="1800" b="0" i="0" u="none" strike="noStrike" cap="none" normalizeH="0" baseline="0" dirty="0">
                <a:ln>
                  <a:noFill/>
                </a:ln>
                <a:solidFill>
                  <a:schemeClr val="tx1"/>
                </a:solidFill>
                <a:effectLst/>
                <a:latin typeface="Arial" panose="020B0604020202020204" pitchFamily="34" charset="0"/>
              </a:rPr>
              <a:t>4.</a:t>
            </a:r>
            <a:r>
              <a:rPr kumimoji="0" lang="ja-JP" altLang="ja-JP" sz="1800" b="0" i="0" u="none" strike="noStrike" cap="none" normalizeH="0" baseline="0" dirty="0">
                <a:ln>
                  <a:noFill/>
                </a:ln>
                <a:solidFill>
                  <a:schemeClr val="tx1"/>
                </a:solidFill>
                <a:effectLst/>
                <a:latin typeface="Arial" panose="020B0604020202020204" pitchFamily="34" charset="0"/>
              </a:rPr>
              <a:t>合計値が0になるまでこの処理を繰り返します。</a:t>
            </a:r>
          </a:p>
          <a:p>
            <a:pPr marL="0" marR="0" lvl="0" indent="0" algn="l" defTabSz="914400" rtl="0" eaLnBrk="0" fontAlgn="base" latinLnBrk="0" hangingPunct="0">
              <a:lnSpc>
                <a:spcPct val="100000"/>
              </a:lnSpc>
              <a:spcBef>
                <a:spcPct val="0"/>
              </a:spcBef>
              <a:spcAft>
                <a:spcPct val="0"/>
              </a:spcAft>
              <a:buClrTx/>
              <a:buSzTx/>
              <a:tabLst/>
            </a:pPr>
            <a:r>
              <a:rPr kumimoji="0" lang="en-US" altLang="ja-JP" sz="1800" b="0" i="0" u="none" strike="noStrike" cap="none" normalizeH="0" baseline="0" dirty="0">
                <a:ln>
                  <a:noFill/>
                </a:ln>
                <a:solidFill>
                  <a:schemeClr val="tx1"/>
                </a:solidFill>
                <a:effectLst/>
                <a:latin typeface="Arial" panose="020B0604020202020204" pitchFamily="34" charset="0"/>
              </a:rPr>
              <a:t>5.</a:t>
            </a:r>
            <a:r>
              <a:rPr kumimoji="0" lang="ja-JP" altLang="ja-JP" sz="1800" b="0" i="0" u="none" strike="noStrike" cap="none" normalizeH="0" baseline="0" dirty="0">
                <a:ln>
                  <a:noFill/>
                </a:ln>
                <a:solidFill>
                  <a:schemeClr val="tx1"/>
                </a:solidFill>
                <a:effectLst/>
                <a:latin typeface="Arial" panose="020B0604020202020204" pitchFamily="34" charset="0"/>
              </a:rPr>
              <a:t>最終的に、反応していたすべてのセンサ番号を配列に保存でます。</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7" name="図 6">
            <a:extLst>
              <a:ext uri="{FF2B5EF4-FFF2-40B4-BE49-F238E27FC236}">
                <a16:creationId xmlns:a16="http://schemas.microsoft.com/office/drawing/2014/main" id="{1C7894B4-F52C-D7EB-E7C4-A09F8128186D}"/>
              </a:ext>
            </a:extLst>
          </p:cNvPr>
          <p:cNvPicPr>
            <a:picLocks noChangeAspect="1"/>
          </p:cNvPicPr>
          <p:nvPr/>
        </p:nvPicPr>
        <p:blipFill>
          <a:blip r:embed="rId2"/>
          <a:stretch>
            <a:fillRect/>
          </a:stretch>
        </p:blipFill>
        <p:spPr>
          <a:xfrm>
            <a:off x="468086" y="1052799"/>
            <a:ext cx="3523343" cy="5579217"/>
          </a:xfrm>
          <a:prstGeom prst="rect">
            <a:avLst/>
          </a:prstGeom>
        </p:spPr>
      </p:pic>
    </p:spTree>
    <p:extLst>
      <p:ext uri="{BB962C8B-B14F-4D97-AF65-F5344CB8AC3E}">
        <p14:creationId xmlns:p14="http://schemas.microsoft.com/office/powerpoint/2010/main" val="2726879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AF4EE-9917-FB6D-5CCC-005F5B1B73AE}"/>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B11E2FB-A85D-D9AF-8133-4F80C02C6D02}"/>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sp>
        <p:nvSpPr>
          <p:cNvPr id="2" name="テキスト ボックス 1">
            <a:extLst>
              <a:ext uri="{FF2B5EF4-FFF2-40B4-BE49-F238E27FC236}">
                <a16:creationId xmlns:a16="http://schemas.microsoft.com/office/drawing/2014/main" id="{A6BC776C-5F29-5CF3-1251-10B5891EF8FC}"/>
              </a:ext>
            </a:extLst>
          </p:cNvPr>
          <p:cNvSpPr txBox="1"/>
          <p:nvPr/>
        </p:nvSpPr>
        <p:spPr>
          <a:xfrm>
            <a:off x="714707" y="699715"/>
            <a:ext cx="9486816" cy="369332"/>
          </a:xfrm>
          <a:prstGeom prst="rect">
            <a:avLst/>
          </a:prstGeom>
          <a:noFill/>
        </p:spPr>
        <p:txBody>
          <a:bodyPr wrap="square" rtlCol="0">
            <a:spAutoFit/>
          </a:bodyPr>
          <a:lstStyle/>
          <a:p>
            <a:r>
              <a:rPr kumimoji="1" lang="ja-JP" altLang="en-US" dirty="0"/>
              <a:t>ゴールキーパー機には、３つのモードがあります。一つ目が、復帰モードです。</a:t>
            </a:r>
            <a:endParaRPr kumimoji="1" lang="en-US" altLang="ja-JP" dirty="0"/>
          </a:p>
        </p:txBody>
      </p:sp>
      <p:pic>
        <p:nvPicPr>
          <p:cNvPr id="3" name="図 2">
            <a:extLst>
              <a:ext uri="{FF2B5EF4-FFF2-40B4-BE49-F238E27FC236}">
                <a16:creationId xmlns:a16="http://schemas.microsoft.com/office/drawing/2014/main" id="{153D6093-9DD7-D110-DF7E-5A762D96AA6E}"/>
              </a:ext>
            </a:extLst>
          </p:cNvPr>
          <p:cNvPicPr>
            <a:picLocks noChangeAspect="1"/>
          </p:cNvPicPr>
          <p:nvPr/>
        </p:nvPicPr>
        <p:blipFill>
          <a:blip r:embed="rId3"/>
          <a:stretch>
            <a:fillRect/>
          </a:stretch>
        </p:blipFill>
        <p:spPr>
          <a:xfrm>
            <a:off x="714707" y="1635353"/>
            <a:ext cx="5554983" cy="4155845"/>
          </a:xfrm>
          <a:prstGeom prst="rect">
            <a:avLst/>
          </a:prstGeom>
        </p:spPr>
      </p:pic>
      <p:sp>
        <p:nvSpPr>
          <p:cNvPr id="5" name="テキスト ボックス 4">
            <a:extLst>
              <a:ext uri="{FF2B5EF4-FFF2-40B4-BE49-F238E27FC236}">
                <a16:creationId xmlns:a16="http://schemas.microsoft.com/office/drawing/2014/main" id="{0808763C-0B54-2CF7-9EC5-62165139994F}"/>
              </a:ext>
            </a:extLst>
          </p:cNvPr>
          <p:cNvSpPr txBox="1"/>
          <p:nvPr/>
        </p:nvSpPr>
        <p:spPr>
          <a:xfrm>
            <a:off x="6696407" y="1625829"/>
            <a:ext cx="4514518" cy="2308324"/>
          </a:xfrm>
          <a:prstGeom prst="rect">
            <a:avLst/>
          </a:prstGeom>
          <a:noFill/>
        </p:spPr>
        <p:txBody>
          <a:bodyPr wrap="square" rtlCol="0">
            <a:spAutoFit/>
          </a:bodyPr>
          <a:lstStyle/>
          <a:p>
            <a:r>
              <a:rPr lang="ja-JP" altLang="en-US" dirty="0"/>
              <a:t>ゴールの色が見えてないときは、後ろに進み、ゴール色が見えたら、その方向に進みます。</a:t>
            </a:r>
            <a:endParaRPr lang="en-US" altLang="ja-JP" dirty="0"/>
          </a:p>
          <a:p>
            <a:r>
              <a:rPr kumimoji="1" lang="ja-JP" altLang="en-US" dirty="0"/>
              <a:t>また、ラインセンサが反応したときゴールの正面にいるかどうかをゴールの距離と角度を使い調べます。</a:t>
            </a:r>
            <a:endParaRPr kumimoji="1" lang="en-US" altLang="ja-JP" dirty="0"/>
          </a:p>
          <a:p>
            <a:r>
              <a:rPr lang="ja-JP" altLang="en-US" dirty="0"/>
              <a:t>もし正面でない場合はコートの中心方向に</a:t>
            </a:r>
            <a:r>
              <a:rPr lang="ja-JP" altLang="en-US"/>
              <a:t>進み、正面の場合は、キーパーモード</a:t>
            </a:r>
            <a:endParaRPr kumimoji="1" lang="en-US" altLang="ja-JP" dirty="0"/>
          </a:p>
        </p:txBody>
      </p:sp>
    </p:spTree>
    <p:extLst>
      <p:ext uri="{BB962C8B-B14F-4D97-AF65-F5344CB8AC3E}">
        <p14:creationId xmlns:p14="http://schemas.microsoft.com/office/powerpoint/2010/main" val="413812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4DF1E-052C-FB84-AE49-B69E4C0649E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2449F8D-5081-2DE4-BEF9-50B27ADDAA26}"/>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spTree>
    <p:extLst>
      <p:ext uri="{BB962C8B-B14F-4D97-AF65-F5344CB8AC3E}">
        <p14:creationId xmlns:p14="http://schemas.microsoft.com/office/powerpoint/2010/main" val="328550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6F060-9CF3-6D06-67A4-445A3AD5326C}"/>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B2D4A78-3B65-D444-2542-8385E85EF298}"/>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spTree>
    <p:extLst>
      <p:ext uri="{BB962C8B-B14F-4D97-AF65-F5344CB8AC3E}">
        <p14:creationId xmlns:p14="http://schemas.microsoft.com/office/powerpoint/2010/main" val="323740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D9DBF9D-418B-A82B-3A48-C86BEDF49CD8}"/>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5" name="図 4">
            <a:extLst>
              <a:ext uri="{FF2B5EF4-FFF2-40B4-BE49-F238E27FC236}">
                <a16:creationId xmlns:a16="http://schemas.microsoft.com/office/drawing/2014/main" id="{9BC3C663-9B7A-5578-F649-F7D153FF6045}"/>
              </a:ext>
            </a:extLst>
          </p:cNvPr>
          <p:cNvPicPr>
            <a:picLocks noChangeAspect="1"/>
          </p:cNvPicPr>
          <p:nvPr/>
        </p:nvPicPr>
        <p:blipFill>
          <a:blip r:embed="rId2"/>
          <a:stretch>
            <a:fillRect/>
          </a:stretch>
        </p:blipFill>
        <p:spPr>
          <a:xfrm>
            <a:off x="679907" y="1374321"/>
            <a:ext cx="5073727" cy="4569279"/>
          </a:xfrm>
          <a:prstGeom prst="rect">
            <a:avLst/>
          </a:prstGeom>
        </p:spPr>
      </p:pic>
      <p:sp>
        <p:nvSpPr>
          <p:cNvPr id="9" name="テキスト ボックス 8">
            <a:extLst>
              <a:ext uri="{FF2B5EF4-FFF2-40B4-BE49-F238E27FC236}">
                <a16:creationId xmlns:a16="http://schemas.microsoft.com/office/drawing/2014/main" id="{508CABD5-B558-140C-3972-5A0DFFA4D261}"/>
              </a:ext>
            </a:extLst>
          </p:cNvPr>
          <p:cNvSpPr txBox="1"/>
          <p:nvPr/>
        </p:nvSpPr>
        <p:spPr>
          <a:xfrm>
            <a:off x="6096000" y="1720840"/>
            <a:ext cx="5404815" cy="3416320"/>
          </a:xfrm>
          <a:prstGeom prst="rect">
            <a:avLst/>
          </a:prstGeom>
          <a:noFill/>
        </p:spPr>
        <p:txBody>
          <a:bodyPr wrap="square" rtlCol="0">
            <a:spAutoFit/>
          </a:bodyPr>
          <a:lstStyle/>
          <a:p>
            <a:pPr>
              <a:buNone/>
            </a:pPr>
            <a:r>
              <a:rPr lang="ja-JP" altLang="en-US" dirty="0"/>
              <a:t>ラインセンサから取得したデジタル値（</a:t>
            </a:r>
            <a:r>
              <a:rPr lang="en-US" altLang="ja-JP" dirty="0"/>
              <a:t>0</a:t>
            </a:r>
            <a:r>
              <a:rPr lang="ja-JP" altLang="en-US" dirty="0"/>
              <a:t>または</a:t>
            </a:r>
            <a:r>
              <a:rPr lang="en-US" altLang="ja-JP" dirty="0"/>
              <a:t>1</a:t>
            </a:r>
            <a:r>
              <a:rPr lang="ja-JP" altLang="en-US" dirty="0"/>
              <a:t>）をもとに、反応した（値が</a:t>
            </a:r>
            <a:r>
              <a:rPr lang="en-US" altLang="ja-JP" dirty="0"/>
              <a:t>1</a:t>
            </a:r>
            <a:r>
              <a:rPr lang="ja-JP" altLang="en-US" dirty="0"/>
              <a:t>の）センサ番号に対応して計算を行います。</a:t>
            </a:r>
            <a:br>
              <a:rPr lang="ja-JP" altLang="en-US" dirty="0"/>
            </a:br>
            <a:r>
              <a:rPr lang="ja-JP" altLang="en-US" dirty="0"/>
              <a:t>具体的には、反応した各センサ番号に対して</a:t>
            </a:r>
            <a:r>
              <a:rPr lang="en-US" altLang="ja-JP" dirty="0"/>
              <a:t>2^{</a:t>
            </a:r>
            <a:r>
              <a:rPr lang="ja-JP" altLang="en-US" dirty="0"/>
              <a:t>番号</a:t>
            </a:r>
            <a:r>
              <a:rPr lang="en-US" altLang="ja-JP" dirty="0"/>
              <a:t>} </a:t>
            </a:r>
            <a:r>
              <a:rPr lang="ja-JP" altLang="en-US" dirty="0"/>
              <a:t>を計算し、そのすべての値を合計します。</a:t>
            </a:r>
          </a:p>
          <a:p>
            <a:pPr>
              <a:buNone/>
            </a:pPr>
            <a:r>
              <a:rPr lang="ja-JP" altLang="en-US" dirty="0"/>
              <a:t>たとえば、センサ番号</a:t>
            </a:r>
            <a:r>
              <a:rPr lang="en-US" altLang="ja-JP" dirty="0"/>
              <a:t>4</a:t>
            </a:r>
            <a:r>
              <a:rPr lang="ja-JP" altLang="en-US" dirty="0"/>
              <a:t>番と</a:t>
            </a:r>
            <a:r>
              <a:rPr lang="en-US" altLang="ja-JP" dirty="0"/>
              <a:t>9</a:t>
            </a:r>
            <a:r>
              <a:rPr lang="ja-JP" altLang="en-US" dirty="0"/>
              <a:t>番が反応した場合は、</a:t>
            </a:r>
          </a:p>
          <a:p>
            <a:pPr>
              <a:buNone/>
            </a:pPr>
            <a:r>
              <a:rPr lang="en-US" altLang="ja-JP" dirty="0"/>
              <a:t>2^4 + 2^9 = 16 + 512 =</a:t>
            </a:r>
            <a:r>
              <a:rPr lang="ja-JP" altLang="en-US" dirty="0"/>
              <a:t> </a:t>
            </a:r>
            <a:r>
              <a:rPr lang="en-US" altLang="ja-JP" dirty="0"/>
              <a:t>528 </a:t>
            </a:r>
            <a:r>
              <a:rPr lang="ja-JP" altLang="en-US" dirty="0"/>
              <a:t>となります。</a:t>
            </a:r>
          </a:p>
          <a:p>
            <a:r>
              <a:rPr lang="ja-JP" altLang="en-US" dirty="0"/>
              <a:t>この方法により、複数のセンサの反応状態をひとつの合計値として管理することができ、ビット演算による高速な処理や状態判別が可能になります。この合計値をシリアル通信により</a:t>
            </a:r>
            <a:r>
              <a:rPr lang="en-US" altLang="ja-JP" dirty="0"/>
              <a:t>teensy4.0</a:t>
            </a:r>
            <a:r>
              <a:rPr lang="ja-JP" altLang="en-US" dirty="0"/>
              <a:t>へ送信します。</a:t>
            </a:r>
            <a:endParaRPr lang="en-US" altLang="ja-JP" dirty="0"/>
          </a:p>
        </p:txBody>
      </p:sp>
    </p:spTree>
    <p:extLst>
      <p:ext uri="{BB962C8B-B14F-4D97-AF65-F5344CB8AC3E}">
        <p14:creationId xmlns:p14="http://schemas.microsoft.com/office/powerpoint/2010/main" val="280089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4D253-6E3B-E2A2-1E6F-9A5361EAC1EF}"/>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813C1C9-1CC5-3D7C-BAD5-517791985DAB}"/>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9" name="図 8">
            <a:extLst>
              <a:ext uri="{FF2B5EF4-FFF2-40B4-BE49-F238E27FC236}">
                <a16:creationId xmlns:a16="http://schemas.microsoft.com/office/drawing/2014/main" id="{0E73C31C-8842-5324-4250-12BF1A42B0C4}"/>
              </a:ext>
            </a:extLst>
          </p:cNvPr>
          <p:cNvPicPr>
            <a:picLocks noChangeAspect="1"/>
          </p:cNvPicPr>
          <p:nvPr/>
        </p:nvPicPr>
        <p:blipFill>
          <a:blip r:embed="rId2"/>
          <a:stretch>
            <a:fillRect/>
          </a:stretch>
        </p:blipFill>
        <p:spPr>
          <a:xfrm>
            <a:off x="1009334" y="539815"/>
            <a:ext cx="4868446" cy="4465312"/>
          </a:xfrm>
          <a:prstGeom prst="rect">
            <a:avLst/>
          </a:prstGeom>
        </p:spPr>
      </p:pic>
      <p:pic>
        <p:nvPicPr>
          <p:cNvPr id="8" name="図 7">
            <a:extLst>
              <a:ext uri="{FF2B5EF4-FFF2-40B4-BE49-F238E27FC236}">
                <a16:creationId xmlns:a16="http://schemas.microsoft.com/office/drawing/2014/main" id="{BE041D82-3943-138B-FDA6-8DA6F316267C}"/>
              </a:ext>
            </a:extLst>
          </p:cNvPr>
          <p:cNvPicPr>
            <a:picLocks noChangeAspect="1"/>
          </p:cNvPicPr>
          <p:nvPr/>
        </p:nvPicPr>
        <p:blipFill>
          <a:blip r:embed="rId3"/>
          <a:stretch>
            <a:fillRect/>
          </a:stretch>
        </p:blipFill>
        <p:spPr>
          <a:xfrm>
            <a:off x="6744253" y="539815"/>
            <a:ext cx="4095197" cy="6042038"/>
          </a:xfrm>
          <a:prstGeom prst="rect">
            <a:avLst/>
          </a:prstGeom>
        </p:spPr>
      </p:pic>
      <p:sp>
        <p:nvSpPr>
          <p:cNvPr id="2" name="テキスト ボックス 1">
            <a:extLst>
              <a:ext uri="{FF2B5EF4-FFF2-40B4-BE49-F238E27FC236}">
                <a16:creationId xmlns:a16="http://schemas.microsoft.com/office/drawing/2014/main" id="{E722AE46-22B9-5060-6A51-BBC7EA7F4677}"/>
              </a:ext>
            </a:extLst>
          </p:cNvPr>
          <p:cNvSpPr txBox="1"/>
          <p:nvPr/>
        </p:nvSpPr>
        <p:spPr>
          <a:xfrm>
            <a:off x="1210447" y="5164276"/>
            <a:ext cx="5167086" cy="923330"/>
          </a:xfrm>
          <a:prstGeom prst="rect">
            <a:avLst/>
          </a:prstGeom>
          <a:noFill/>
        </p:spPr>
        <p:txBody>
          <a:bodyPr wrap="square" rtlCol="0">
            <a:spAutoFit/>
          </a:bodyPr>
          <a:lstStyle/>
          <a:p>
            <a:pPr>
              <a:buNone/>
            </a:pPr>
            <a:r>
              <a:rPr lang="ja-JP" altLang="en-US" dirty="0"/>
              <a:t>また、この時、前後左右についているサイドラインを全通り場合わけして一つの数に変えて送っています。</a:t>
            </a:r>
            <a:endParaRPr lang="en-US" altLang="ja-JP" dirty="0"/>
          </a:p>
        </p:txBody>
      </p:sp>
    </p:spTree>
    <p:extLst>
      <p:ext uri="{BB962C8B-B14F-4D97-AF65-F5344CB8AC3E}">
        <p14:creationId xmlns:p14="http://schemas.microsoft.com/office/powerpoint/2010/main" val="137906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879DC-582D-D450-204F-F6644E9A8EC7}"/>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9CFBDE5-1C3E-75A2-0DEA-22ECFD0973B8}"/>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F93F87A6-0F7E-3CFC-8241-110ACBF980F6}"/>
              </a:ext>
            </a:extLst>
          </p:cNvPr>
          <p:cNvPicPr>
            <a:picLocks noChangeAspect="1"/>
          </p:cNvPicPr>
          <p:nvPr/>
        </p:nvPicPr>
        <p:blipFill>
          <a:blip r:embed="rId2"/>
          <a:stretch>
            <a:fillRect/>
          </a:stretch>
        </p:blipFill>
        <p:spPr>
          <a:xfrm>
            <a:off x="926914" y="872018"/>
            <a:ext cx="9733465" cy="5600291"/>
          </a:xfrm>
          <a:prstGeom prst="rect">
            <a:avLst/>
          </a:prstGeom>
        </p:spPr>
      </p:pic>
    </p:spTree>
    <p:extLst>
      <p:ext uri="{BB962C8B-B14F-4D97-AF65-F5344CB8AC3E}">
        <p14:creationId xmlns:p14="http://schemas.microsoft.com/office/powerpoint/2010/main" val="278635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CF84C-676C-94E8-089E-4C16DCB1E0A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78B4D55-E6FC-36A0-9086-053ED47D2627}"/>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62E33DC5-174C-3738-9368-40C019843949}"/>
              </a:ext>
            </a:extLst>
          </p:cNvPr>
          <p:cNvPicPr>
            <a:picLocks noChangeAspect="1"/>
          </p:cNvPicPr>
          <p:nvPr/>
        </p:nvPicPr>
        <p:blipFill>
          <a:blip r:embed="rId2"/>
          <a:srcRect l="-488" r="64174"/>
          <a:stretch/>
        </p:blipFill>
        <p:spPr>
          <a:xfrm>
            <a:off x="1552575" y="826081"/>
            <a:ext cx="2786547" cy="5934075"/>
          </a:xfrm>
          <a:prstGeom prst="rect">
            <a:avLst/>
          </a:prstGeom>
        </p:spPr>
      </p:pic>
      <p:pic>
        <p:nvPicPr>
          <p:cNvPr id="6" name="図 5">
            <a:extLst>
              <a:ext uri="{FF2B5EF4-FFF2-40B4-BE49-F238E27FC236}">
                <a16:creationId xmlns:a16="http://schemas.microsoft.com/office/drawing/2014/main" id="{E8A5B134-C723-21F0-8A22-042AD95E863B}"/>
              </a:ext>
            </a:extLst>
          </p:cNvPr>
          <p:cNvPicPr>
            <a:picLocks noChangeAspect="1"/>
          </p:cNvPicPr>
          <p:nvPr/>
        </p:nvPicPr>
        <p:blipFill>
          <a:blip r:embed="rId3"/>
          <a:stretch>
            <a:fillRect/>
          </a:stretch>
        </p:blipFill>
        <p:spPr>
          <a:xfrm>
            <a:off x="5405151" y="1218892"/>
            <a:ext cx="4105848" cy="2210108"/>
          </a:xfrm>
          <a:prstGeom prst="rect">
            <a:avLst/>
          </a:prstGeom>
        </p:spPr>
      </p:pic>
    </p:spTree>
    <p:extLst>
      <p:ext uri="{BB962C8B-B14F-4D97-AF65-F5344CB8AC3E}">
        <p14:creationId xmlns:p14="http://schemas.microsoft.com/office/powerpoint/2010/main" val="163261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10894-A3F3-EE98-ED6C-47CC5196B74B}"/>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11C7B5-6F9E-C147-184F-158B402D2BC1}"/>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0466B90C-D577-7C2F-07DB-0BE54E4B28FE}"/>
              </a:ext>
            </a:extLst>
          </p:cNvPr>
          <p:cNvPicPr>
            <a:picLocks noChangeAspect="1"/>
          </p:cNvPicPr>
          <p:nvPr/>
        </p:nvPicPr>
        <p:blipFill>
          <a:blip r:embed="rId2"/>
          <a:stretch>
            <a:fillRect/>
          </a:stretch>
        </p:blipFill>
        <p:spPr>
          <a:xfrm>
            <a:off x="771209" y="961680"/>
            <a:ext cx="5544324" cy="4934639"/>
          </a:xfrm>
          <a:prstGeom prst="rect">
            <a:avLst/>
          </a:prstGeom>
        </p:spPr>
      </p:pic>
    </p:spTree>
    <p:extLst>
      <p:ext uri="{BB962C8B-B14F-4D97-AF65-F5344CB8AC3E}">
        <p14:creationId xmlns:p14="http://schemas.microsoft.com/office/powerpoint/2010/main" val="360303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4E9FB-FDEF-D15A-4060-CDF3C1763C0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48FBEEE-9816-3D55-83DC-237568C5C8A1}"/>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1200EB2A-3A09-EDB5-841A-15BFE72634F8}"/>
              </a:ext>
            </a:extLst>
          </p:cNvPr>
          <p:cNvPicPr>
            <a:picLocks noChangeAspect="1"/>
          </p:cNvPicPr>
          <p:nvPr/>
        </p:nvPicPr>
        <p:blipFill>
          <a:blip r:embed="rId2"/>
          <a:stretch>
            <a:fillRect/>
          </a:stretch>
        </p:blipFill>
        <p:spPr>
          <a:xfrm>
            <a:off x="1009334" y="1176010"/>
            <a:ext cx="8392696" cy="4696480"/>
          </a:xfrm>
          <a:prstGeom prst="rect">
            <a:avLst/>
          </a:prstGeom>
        </p:spPr>
      </p:pic>
    </p:spTree>
    <p:extLst>
      <p:ext uri="{BB962C8B-B14F-4D97-AF65-F5344CB8AC3E}">
        <p14:creationId xmlns:p14="http://schemas.microsoft.com/office/powerpoint/2010/main" val="376160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7B8C5-A631-78A2-521B-D15FB1964B9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60A5026-D168-D7C3-5515-D9F3C2F9AA0E}"/>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7" name="図 6">
            <a:extLst>
              <a:ext uri="{FF2B5EF4-FFF2-40B4-BE49-F238E27FC236}">
                <a16:creationId xmlns:a16="http://schemas.microsoft.com/office/drawing/2014/main" id="{759A53F0-95B1-4FC6-BEC5-5E54B0368F9A}"/>
              </a:ext>
            </a:extLst>
          </p:cNvPr>
          <p:cNvPicPr>
            <a:picLocks noChangeAspect="1"/>
          </p:cNvPicPr>
          <p:nvPr/>
        </p:nvPicPr>
        <p:blipFill>
          <a:blip r:embed="rId2"/>
          <a:stretch>
            <a:fillRect/>
          </a:stretch>
        </p:blipFill>
        <p:spPr>
          <a:xfrm>
            <a:off x="2856709" y="621064"/>
            <a:ext cx="5516013" cy="6087153"/>
          </a:xfrm>
          <a:prstGeom prst="rect">
            <a:avLst/>
          </a:prstGeom>
        </p:spPr>
      </p:pic>
    </p:spTree>
    <p:extLst>
      <p:ext uri="{BB962C8B-B14F-4D97-AF65-F5344CB8AC3E}">
        <p14:creationId xmlns:p14="http://schemas.microsoft.com/office/powerpoint/2010/main" val="330216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00A10-ED90-CB29-B755-8DA0036A170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E816C6C-53C7-5E15-C935-7E9E75178C27}"/>
              </a:ext>
            </a:extLst>
          </p:cNvPr>
          <p:cNvSpPr txBox="1"/>
          <p:nvPr/>
        </p:nvSpPr>
        <p:spPr>
          <a:xfrm>
            <a:off x="123192" y="97844"/>
            <a:ext cx="1772284" cy="523220"/>
          </a:xfrm>
          <a:prstGeom prst="rect">
            <a:avLst/>
          </a:prstGeom>
          <a:noFill/>
        </p:spPr>
        <p:txBody>
          <a:bodyPr wrap="square" rtlCol="0">
            <a:spAutoFit/>
          </a:bodyPr>
          <a:lstStyle/>
          <a:p>
            <a:r>
              <a:rPr lang="en-US" altLang="ja-JP" sz="2800" b="1" dirty="0"/>
              <a:t>Software</a:t>
            </a:r>
            <a:endParaRPr kumimoji="1" lang="ja-JP" altLang="en-US" sz="2800" b="1" dirty="0"/>
          </a:p>
        </p:txBody>
      </p:sp>
      <p:pic>
        <p:nvPicPr>
          <p:cNvPr id="3" name="図 2">
            <a:extLst>
              <a:ext uri="{FF2B5EF4-FFF2-40B4-BE49-F238E27FC236}">
                <a16:creationId xmlns:a16="http://schemas.microsoft.com/office/drawing/2014/main" id="{C35C79C4-6D82-F3EA-3578-FD8523C2B0AA}"/>
              </a:ext>
            </a:extLst>
          </p:cNvPr>
          <p:cNvPicPr>
            <a:picLocks noChangeAspect="1"/>
          </p:cNvPicPr>
          <p:nvPr/>
        </p:nvPicPr>
        <p:blipFill>
          <a:blip r:embed="rId2"/>
          <a:stretch>
            <a:fillRect/>
          </a:stretch>
        </p:blipFill>
        <p:spPr>
          <a:xfrm>
            <a:off x="1895476" y="174927"/>
            <a:ext cx="7930090" cy="5800477"/>
          </a:xfrm>
          <a:prstGeom prst="rect">
            <a:avLst/>
          </a:prstGeom>
        </p:spPr>
      </p:pic>
    </p:spTree>
    <p:extLst>
      <p:ext uri="{BB962C8B-B14F-4D97-AF65-F5344CB8AC3E}">
        <p14:creationId xmlns:p14="http://schemas.microsoft.com/office/powerpoint/2010/main" val="13851319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2991</TotalTime>
  <Words>437</Words>
  <Application>Microsoft Office PowerPoint</Application>
  <PresentationFormat>ワイド画面</PresentationFormat>
  <Paragraphs>54</Paragraphs>
  <Slides>17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こうき すえひろ</dc:creator>
  <cp:lastModifiedBy>こうき すえひろ</cp:lastModifiedBy>
  <cp:revision>1</cp:revision>
  <dcterms:created xsi:type="dcterms:W3CDTF">2025-05-13T08:15:14Z</dcterms:created>
  <dcterms:modified xsi:type="dcterms:W3CDTF">2025-05-23T09:51:52Z</dcterms:modified>
</cp:coreProperties>
</file>