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E6E"/>
    <a:srgbClr val="F66E6E"/>
    <a:srgbClr val="F33939"/>
    <a:srgbClr val="595959"/>
    <a:srgbClr val="F9F9F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16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角丸四角形 56"/>
          <p:cNvSpPr/>
          <p:nvPr/>
        </p:nvSpPr>
        <p:spPr>
          <a:xfrm>
            <a:off x="10061002" y="747555"/>
            <a:ext cx="4905689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98" name="正方形/長方形 197"/>
          <p:cNvSpPr/>
          <p:nvPr/>
        </p:nvSpPr>
        <p:spPr>
          <a:xfrm rot="16200000">
            <a:off x="13372041" y="3202134"/>
            <a:ext cx="87688" cy="28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0" name="正方形/長方形 189"/>
          <p:cNvSpPr/>
          <p:nvPr/>
        </p:nvSpPr>
        <p:spPr>
          <a:xfrm rot="5400000">
            <a:off x="13269352" y="2167450"/>
            <a:ext cx="87688" cy="485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39" name="正方形/長方形 138"/>
          <p:cNvSpPr/>
          <p:nvPr/>
        </p:nvSpPr>
        <p:spPr>
          <a:xfrm>
            <a:off x="11072637" y="2162829"/>
            <a:ext cx="87688" cy="690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  <a:endParaRPr lang="ja-JP" altLang="en-US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842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8" name="角丸四角形 97"/>
          <p:cNvSpPr/>
          <p:nvPr/>
        </p:nvSpPr>
        <p:spPr>
          <a:xfrm>
            <a:off x="2660080" y="73149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33515" y="1572005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808850" y="844686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030538" y="1173832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767038" y="844685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78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78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805018" y="1825122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61290" y="1788502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32286" y="2664509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769833" y="159351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2656223" y="2910009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3038893" y="3167910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3233477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3162607" y="2816477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9" y="2934797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4382636" y="839717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354216" y="840012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4563246" y="1061301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93" y="1188328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4122810" y="2104708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033492" y="2069467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916818" y="1036419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97464" y="1413314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4759792" y="160379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9034" y="161331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4767093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997461" y="1777513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741071" y="1988873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622962" y="1417295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5363602" y="1607226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281965" y="160779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621922" y="1716003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5379196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2011" y="1958142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4638174" y="1413783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4573984" y="2207417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4527188" y="2213310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589943" y="2365359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790" y="2375051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519963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6258720" y="1095429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15598" y="1162751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6258167" y="2043976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94050" y="210281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6099" y="2664716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4334921" y="2804932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4487779" y="2996438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320391" y="321632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480439" y="844686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480439" y="1777646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575926" y="212999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436068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53775" y="214313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680" y="59122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444441" y="834131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39017" y="1780587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863795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830461" y="2803857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56523" y="1420340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4856462" y="1790005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4463202" y="1663506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607399" y="1415128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5606609" y="1790655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5462449" y="142257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5467030" y="179263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4977523" y="3124295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32" y="1917760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5140" y="2009531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98" y="940416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 rot="10800000" flipV="1">
            <a:off x="6714220" y="1485873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644097" y="1535224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  <a:endParaRPr lang="ja-JP" altLang="en-US" sz="28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250991" y="828654"/>
            <a:ext cx="1166309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201245" y="828654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210812" y="95218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1.5V x 4 x 2 = 12V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54" y="1077988"/>
            <a:ext cx="368048" cy="368048"/>
          </a:xfrm>
          <a:prstGeom prst="rect">
            <a:avLst/>
          </a:prstGeom>
        </p:spPr>
      </p:pic>
      <p:sp>
        <p:nvSpPr>
          <p:cNvPr id="105" name="正方形/長方形 104"/>
          <p:cNvSpPr/>
          <p:nvPr/>
        </p:nvSpPr>
        <p:spPr>
          <a:xfrm>
            <a:off x="10580654" y="1476312"/>
            <a:ext cx="126891" cy="137728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6" name="テキスト ボックス 105"/>
          <p:cNvSpPr txBox="1"/>
          <p:nvPr/>
        </p:nvSpPr>
        <p:spPr>
          <a:xfrm rot="16200000">
            <a:off x="10425476" y="19779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0270030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202319" y="2853599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6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ch </a:t>
            </a:r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DSR-1203)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94" y="2919184"/>
            <a:ext cx="832031" cy="832031"/>
          </a:xfrm>
          <a:prstGeom prst="rect">
            <a:avLst/>
          </a:prstGeom>
        </p:spPr>
      </p:pic>
      <p:sp>
        <p:nvSpPr>
          <p:cNvPr id="110" name="角丸四角形 109"/>
          <p:cNvSpPr/>
          <p:nvPr/>
        </p:nvSpPr>
        <p:spPr>
          <a:xfrm>
            <a:off x="11798016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 rot="16200000">
            <a:off x="11471377" y="2940681"/>
            <a:ext cx="91657" cy="535823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1312741" y="31110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769915" y="2898227"/>
            <a:ext cx="1086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DAISEN MOTOR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r="3721" b="28490"/>
          <a:stretch/>
        </p:blipFill>
        <p:spPr>
          <a:xfrm>
            <a:off x="11951219" y="3158955"/>
            <a:ext cx="710664" cy="358775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4" y="1077988"/>
            <a:ext cx="368048" cy="368048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50" y="1077988"/>
            <a:ext cx="368048" cy="368048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86" y="1077988"/>
            <a:ext cx="368048" cy="368048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96" y="1077988"/>
            <a:ext cx="368048" cy="368048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56" y="1077988"/>
            <a:ext cx="368048" cy="368048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92" y="1077988"/>
            <a:ext cx="368048" cy="368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28" y="1077988"/>
            <a:ext cx="368048" cy="368048"/>
          </a:xfrm>
          <a:prstGeom prst="rect">
            <a:avLst/>
          </a:prstGeom>
        </p:spPr>
      </p:pic>
      <p:sp>
        <p:nvSpPr>
          <p:cNvPr id="121" name="角丸四角形 120"/>
          <p:cNvSpPr/>
          <p:nvPr/>
        </p:nvSpPr>
        <p:spPr>
          <a:xfrm>
            <a:off x="11510634" y="830848"/>
            <a:ext cx="882741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1479376" y="819022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2084076" y="82865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9V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07" y="882382"/>
            <a:ext cx="590392" cy="590392"/>
          </a:xfrm>
          <a:prstGeom prst="rect">
            <a:avLst/>
          </a:prstGeom>
        </p:spPr>
      </p:pic>
      <p:sp>
        <p:nvSpPr>
          <p:cNvPr id="124" name="正方形/長方形 123"/>
          <p:cNvSpPr/>
          <p:nvPr/>
        </p:nvSpPr>
        <p:spPr>
          <a:xfrm rot="5400000">
            <a:off x="12541845" y="952445"/>
            <a:ext cx="126891" cy="419473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6" name="正方形/長方形 125"/>
          <p:cNvSpPr/>
          <p:nvPr/>
        </p:nvSpPr>
        <p:spPr>
          <a:xfrm>
            <a:off x="12689365" y="1101715"/>
            <a:ext cx="126891" cy="444421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2424633" y="10694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10928334" y="1548815"/>
            <a:ext cx="2134125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490822" y="155449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1315792" y="1761514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33" name="図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39" y="1888541"/>
            <a:ext cx="1030830" cy="193280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1669364" y="1736632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11677128" y="2198521"/>
            <a:ext cx="1383043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067406" y="2192505"/>
            <a:ext cx="571989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Slave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11772966" y="2403596"/>
            <a:ext cx="1181490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55" name="図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87" y="2533107"/>
            <a:ext cx="1030830" cy="193280"/>
          </a:xfrm>
          <a:prstGeom prst="rect">
            <a:avLst/>
          </a:prstGeom>
        </p:spPr>
      </p:pic>
      <p:sp>
        <p:nvSpPr>
          <p:cNvPr id="163" name="テキスト ボックス 162"/>
          <p:cNvSpPr txBox="1"/>
          <p:nvPr/>
        </p:nvSpPr>
        <p:spPr>
          <a:xfrm>
            <a:off x="11991021" y="2378807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11362589" y="2164955"/>
            <a:ext cx="87688" cy="397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0" name="正方形/長方形 169"/>
          <p:cNvSpPr/>
          <p:nvPr/>
        </p:nvSpPr>
        <p:spPr>
          <a:xfrm rot="16200000">
            <a:off x="11468637" y="2368684"/>
            <a:ext cx="87688" cy="299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5" name="角丸四角形 174"/>
          <p:cNvSpPr/>
          <p:nvPr/>
        </p:nvSpPr>
        <p:spPr>
          <a:xfrm>
            <a:off x="13561440" y="919840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13561440" y="162733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9" name="角丸四角形 178"/>
          <p:cNvSpPr/>
          <p:nvPr/>
        </p:nvSpPr>
        <p:spPr>
          <a:xfrm>
            <a:off x="13562811" y="232848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0" name="角丸四角形 179"/>
          <p:cNvSpPr/>
          <p:nvPr/>
        </p:nvSpPr>
        <p:spPr>
          <a:xfrm>
            <a:off x="13558916" y="3035988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13631480" y="2342051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IR Sensor x 6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2" name="正方形/長方形 181"/>
          <p:cNvSpPr/>
          <p:nvPr/>
        </p:nvSpPr>
        <p:spPr>
          <a:xfrm rot="5400000">
            <a:off x="13124968" y="1564633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3571063" y="927771"/>
            <a:ext cx="1236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Sensor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4" name="正方形/長方形 183"/>
          <p:cNvSpPr/>
          <p:nvPr/>
        </p:nvSpPr>
        <p:spPr>
          <a:xfrm rot="5400000">
            <a:off x="13397590" y="1137814"/>
            <a:ext cx="87688" cy="214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5" name="正方形/長方形 184"/>
          <p:cNvSpPr/>
          <p:nvPr/>
        </p:nvSpPr>
        <p:spPr>
          <a:xfrm>
            <a:off x="13246642" y="1201074"/>
            <a:ext cx="87688" cy="50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8" name="テキスト ボックス 187"/>
          <p:cNvSpPr txBox="1"/>
          <p:nvPr/>
        </p:nvSpPr>
        <p:spPr>
          <a:xfrm rot="16200000">
            <a:off x="13073320" y="138175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729930" y="997287"/>
            <a:ext cx="536720" cy="536720"/>
          </a:xfrm>
          <a:prstGeom prst="rect">
            <a:avLst/>
          </a:prstGeom>
        </p:spPr>
      </p:pic>
      <p:sp>
        <p:nvSpPr>
          <p:cNvPr id="189" name="正方形/長方形 188"/>
          <p:cNvSpPr/>
          <p:nvPr/>
        </p:nvSpPr>
        <p:spPr>
          <a:xfrm rot="5400000">
            <a:off x="13128007" y="1936934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3096079" y="231273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13254968" y="1988874"/>
            <a:ext cx="87688" cy="376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3522059" y="1633824"/>
            <a:ext cx="13650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Ultra Sonic Sensor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614979" y="1742122"/>
            <a:ext cx="613714" cy="613714"/>
          </a:xfrm>
          <a:prstGeom prst="rect">
            <a:avLst/>
          </a:prstGeom>
        </p:spPr>
      </p:pic>
      <p:sp>
        <p:nvSpPr>
          <p:cNvPr id="194" name="正方形/長方形 193"/>
          <p:cNvSpPr/>
          <p:nvPr/>
        </p:nvSpPr>
        <p:spPr>
          <a:xfrm rot="5400000">
            <a:off x="13268382" y="1623985"/>
            <a:ext cx="87688" cy="472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3114562" y="17655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33" y="2486636"/>
            <a:ext cx="398336" cy="423454"/>
          </a:xfrm>
          <a:prstGeom prst="rect">
            <a:avLst/>
          </a:prstGeom>
        </p:spPr>
      </p:pic>
      <p:sp>
        <p:nvSpPr>
          <p:cNvPr id="196" name="正方形/長方形 195"/>
          <p:cNvSpPr/>
          <p:nvPr/>
        </p:nvSpPr>
        <p:spPr>
          <a:xfrm rot="16200000">
            <a:off x="13164632" y="2463222"/>
            <a:ext cx="87688" cy="26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7" name="正方形/長方形 196"/>
          <p:cNvSpPr/>
          <p:nvPr/>
        </p:nvSpPr>
        <p:spPr>
          <a:xfrm>
            <a:off x="13257767" y="2553558"/>
            <a:ext cx="87688" cy="830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9" name="テキスト ボックス 198"/>
          <p:cNvSpPr txBox="1"/>
          <p:nvPr/>
        </p:nvSpPr>
        <p:spPr>
          <a:xfrm rot="16200000">
            <a:off x="13085861" y="28722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3701775" y="3045465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Gyro Sensor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13604143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3585496" y="3327514"/>
            <a:ext cx="49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</a:t>
            </a:r>
          </a:p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Xiao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03" name="角丸四角形 202"/>
          <p:cNvSpPr/>
          <p:nvPr/>
        </p:nvSpPr>
        <p:spPr>
          <a:xfrm>
            <a:off x="14317942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5" name="正方形/長方形 204"/>
          <p:cNvSpPr/>
          <p:nvPr/>
        </p:nvSpPr>
        <p:spPr>
          <a:xfrm rot="5400000">
            <a:off x="14145499" y="3299346"/>
            <a:ext cx="87688" cy="257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4060744" y="333038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11371629" y="24256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 rot="16200000">
            <a:off x="10980864" y="241883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313725" y="2872289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4165652" y="3351187"/>
            <a:ext cx="7611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L3GD20H</a:t>
            </a:r>
            <a:endParaRPr lang="ja-JP" altLang="en-US" sz="6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211" name="図 2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881099" y="1005497"/>
            <a:ext cx="536720" cy="53672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039331" y="1016011"/>
            <a:ext cx="536720" cy="536720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203713" y="1010417"/>
            <a:ext cx="536720" cy="536720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798076" y="1754452"/>
            <a:ext cx="613714" cy="613714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998007" y="1754199"/>
            <a:ext cx="613714" cy="613714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4206101" y="1754749"/>
            <a:ext cx="613714" cy="613714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818" y="2486636"/>
            <a:ext cx="398336" cy="423454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80" y="2486636"/>
            <a:ext cx="398336" cy="423454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42" y="2486636"/>
            <a:ext cx="398336" cy="423454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9" y="2492714"/>
            <a:ext cx="398336" cy="423454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1" y="2486636"/>
            <a:ext cx="398336" cy="4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154</Words>
  <Application>Microsoft Office PowerPoint</Application>
  <PresentationFormat>ユーザー設定</PresentationFormat>
  <Paragraphs>68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源ノ角ゴシック Code JP H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ren ren</cp:lastModifiedBy>
  <cp:revision>107</cp:revision>
  <cp:lastPrinted>2022-07-31T08:38:06Z</cp:lastPrinted>
  <dcterms:created xsi:type="dcterms:W3CDTF">2021-12-19T01:48:24Z</dcterms:created>
  <dcterms:modified xsi:type="dcterms:W3CDTF">2022-08-02T13:29:28Z</dcterms:modified>
</cp:coreProperties>
</file>