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163" autoAdjust="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角丸四角形 97"/>
          <p:cNvSpPr/>
          <p:nvPr/>
        </p:nvSpPr>
        <p:spPr>
          <a:xfrm>
            <a:off x="2660080" y="73149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6668332" y="2177271"/>
            <a:ext cx="74533" cy="5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7" name="角丸四角形 176"/>
          <p:cNvSpPr/>
          <p:nvPr/>
        </p:nvSpPr>
        <p:spPr>
          <a:xfrm>
            <a:off x="-1080698" y="3580887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44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7" y="7485839"/>
            <a:ext cx="3995827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319119" y="7481494"/>
            <a:ext cx="7423146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404907" y="4222942"/>
            <a:ext cx="256178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7" name="角丸四角形 56"/>
          <p:cNvSpPr/>
          <p:nvPr/>
        </p:nvSpPr>
        <p:spPr>
          <a:xfrm>
            <a:off x="10061002" y="747555"/>
            <a:ext cx="4905689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98" name="正方形/長方形 197"/>
          <p:cNvSpPr/>
          <p:nvPr/>
        </p:nvSpPr>
        <p:spPr>
          <a:xfrm rot="16200000">
            <a:off x="13372041" y="3202134"/>
            <a:ext cx="87688" cy="28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0" name="正方形/長方形 189"/>
          <p:cNvSpPr/>
          <p:nvPr/>
        </p:nvSpPr>
        <p:spPr>
          <a:xfrm rot="5400000">
            <a:off x="13269352" y="2167450"/>
            <a:ext cx="87688" cy="485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39" name="正方形/長方形 138"/>
          <p:cNvSpPr/>
          <p:nvPr/>
        </p:nvSpPr>
        <p:spPr>
          <a:xfrm>
            <a:off x="11072637" y="2162829"/>
            <a:ext cx="87688" cy="690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  <a:endParaRPr lang="ja-JP" altLang="en-US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842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" name="正方形/長方形 11"/>
          <p:cNvSpPr/>
          <p:nvPr/>
        </p:nvSpPr>
        <p:spPr>
          <a:xfrm>
            <a:off x="2933515" y="1572005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808850" y="844686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030538" y="1173832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767038" y="844685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78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78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805018" y="1825122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61290" y="1788502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32286" y="2664509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769833" y="159351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2656223" y="2910009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3038893" y="3167910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3233477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3162607" y="2816477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9" y="2934797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4382636" y="839717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354216" y="840012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4563246" y="1061301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93" y="1188328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4122810" y="2104708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033492" y="2069467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916818" y="1036419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97464" y="1413314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4759792" y="160379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9034" y="161331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4767093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997461" y="1777513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741071" y="1988873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622962" y="1417295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5363602" y="1607226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281965" y="160779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621922" y="1716003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5379196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2011" y="1958142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4638174" y="1413783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4573984" y="2207417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4527188" y="2213310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589943" y="2365359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790" y="2375051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519963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6258720" y="1095429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15598" y="1162751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6400327" y="1914971"/>
            <a:ext cx="74533" cy="5981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78151" y="211715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6099" y="2664716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4334921" y="2804932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4704948" y="2775233"/>
            <a:ext cx="95693" cy="1076190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320391" y="321632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480439" y="844686"/>
            <a:ext cx="920486" cy="1224781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480101" y="2761738"/>
            <a:ext cx="920486" cy="908751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1980" y="200656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152885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98919" y="190488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175" y="47182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444441" y="834131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59446" y="2795894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5293760" y="277338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260426" y="2770336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56523" y="1420340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4856462" y="1790005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4463202" y="1663506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607399" y="1415128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5606609" y="1790655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5462449" y="142257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5467030" y="179263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5407488" y="3090774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6" y="2939294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5140" y="2009531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15322"/>
          <a:stretch/>
        </p:blipFill>
        <p:spPr>
          <a:xfrm>
            <a:off x="6539280" y="953447"/>
            <a:ext cx="857250" cy="882460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>
            <a:off x="6957494" y="1722479"/>
            <a:ext cx="235009" cy="217120"/>
          </a:xfrm>
          <a:prstGeom prst="bentConnector3">
            <a:avLst>
              <a:gd name="adj1" fmla="val -14319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599092" y="1806649"/>
            <a:ext cx="15379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  <a:endParaRPr lang="ja-JP" altLang="en-US" sz="28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250991" y="828654"/>
            <a:ext cx="1166309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201245" y="828654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210812" y="95218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1.5V x 4 x 2 = 12V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54" y="1077988"/>
            <a:ext cx="368048" cy="368048"/>
          </a:xfrm>
          <a:prstGeom prst="rect">
            <a:avLst/>
          </a:prstGeom>
        </p:spPr>
      </p:pic>
      <p:sp>
        <p:nvSpPr>
          <p:cNvPr id="105" name="正方形/長方形 104"/>
          <p:cNvSpPr/>
          <p:nvPr/>
        </p:nvSpPr>
        <p:spPr>
          <a:xfrm>
            <a:off x="10580654" y="1476312"/>
            <a:ext cx="126891" cy="137728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6" name="テキスト ボックス 105"/>
          <p:cNvSpPr txBox="1"/>
          <p:nvPr/>
        </p:nvSpPr>
        <p:spPr>
          <a:xfrm rot="16200000">
            <a:off x="10425476" y="19779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0270030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202319" y="2853599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6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ch </a:t>
            </a:r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DSR-1203)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94" y="2919184"/>
            <a:ext cx="832031" cy="832031"/>
          </a:xfrm>
          <a:prstGeom prst="rect">
            <a:avLst/>
          </a:prstGeom>
        </p:spPr>
      </p:pic>
      <p:sp>
        <p:nvSpPr>
          <p:cNvPr id="110" name="角丸四角形 109"/>
          <p:cNvSpPr/>
          <p:nvPr/>
        </p:nvSpPr>
        <p:spPr>
          <a:xfrm>
            <a:off x="11798016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 rot="16200000">
            <a:off x="11471377" y="2940681"/>
            <a:ext cx="91657" cy="535823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1312741" y="31110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769915" y="2898227"/>
            <a:ext cx="1086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DAISEN MOTOR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r="3721" b="28490"/>
          <a:stretch/>
        </p:blipFill>
        <p:spPr>
          <a:xfrm>
            <a:off x="11951219" y="3158955"/>
            <a:ext cx="710664" cy="358775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4" y="1077988"/>
            <a:ext cx="368048" cy="368048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50" y="1077988"/>
            <a:ext cx="368048" cy="368048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86" y="1077988"/>
            <a:ext cx="368048" cy="368048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96" y="1077988"/>
            <a:ext cx="368048" cy="368048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56" y="1077988"/>
            <a:ext cx="368048" cy="368048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92" y="1077988"/>
            <a:ext cx="368048" cy="368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28" y="1077988"/>
            <a:ext cx="368048" cy="368048"/>
          </a:xfrm>
          <a:prstGeom prst="rect">
            <a:avLst/>
          </a:prstGeom>
        </p:spPr>
      </p:pic>
      <p:sp>
        <p:nvSpPr>
          <p:cNvPr id="121" name="角丸四角形 120"/>
          <p:cNvSpPr/>
          <p:nvPr/>
        </p:nvSpPr>
        <p:spPr>
          <a:xfrm>
            <a:off x="11510634" y="830848"/>
            <a:ext cx="882741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1479376" y="819022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2084076" y="82865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9V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07" y="882382"/>
            <a:ext cx="590392" cy="590392"/>
          </a:xfrm>
          <a:prstGeom prst="rect">
            <a:avLst/>
          </a:prstGeom>
        </p:spPr>
      </p:pic>
      <p:sp>
        <p:nvSpPr>
          <p:cNvPr id="124" name="正方形/長方形 123"/>
          <p:cNvSpPr/>
          <p:nvPr/>
        </p:nvSpPr>
        <p:spPr>
          <a:xfrm rot="5400000">
            <a:off x="12541845" y="952445"/>
            <a:ext cx="126891" cy="419473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6" name="正方形/長方形 125"/>
          <p:cNvSpPr/>
          <p:nvPr/>
        </p:nvSpPr>
        <p:spPr>
          <a:xfrm>
            <a:off x="12689365" y="1101715"/>
            <a:ext cx="126891" cy="444421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2424633" y="10694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10928334" y="1548815"/>
            <a:ext cx="2134125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490822" y="155449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1315792" y="1761514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33" name="図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39" y="1888541"/>
            <a:ext cx="1030830" cy="193280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1669364" y="1736632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11677128" y="2198521"/>
            <a:ext cx="1383043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067406" y="2192505"/>
            <a:ext cx="571989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Slave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11772966" y="2403596"/>
            <a:ext cx="1181490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55" name="図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87" y="2533107"/>
            <a:ext cx="1030830" cy="193280"/>
          </a:xfrm>
          <a:prstGeom prst="rect">
            <a:avLst/>
          </a:prstGeom>
        </p:spPr>
      </p:pic>
      <p:sp>
        <p:nvSpPr>
          <p:cNvPr id="163" name="テキスト ボックス 162"/>
          <p:cNvSpPr txBox="1"/>
          <p:nvPr/>
        </p:nvSpPr>
        <p:spPr>
          <a:xfrm>
            <a:off x="11991021" y="2378807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11362589" y="2164955"/>
            <a:ext cx="87688" cy="397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0" name="正方形/長方形 169"/>
          <p:cNvSpPr/>
          <p:nvPr/>
        </p:nvSpPr>
        <p:spPr>
          <a:xfrm rot="16200000">
            <a:off x="11468637" y="2368684"/>
            <a:ext cx="87688" cy="299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5" name="角丸四角形 174"/>
          <p:cNvSpPr/>
          <p:nvPr/>
        </p:nvSpPr>
        <p:spPr>
          <a:xfrm>
            <a:off x="13561440" y="919840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13561440" y="162733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9" name="角丸四角形 178"/>
          <p:cNvSpPr/>
          <p:nvPr/>
        </p:nvSpPr>
        <p:spPr>
          <a:xfrm>
            <a:off x="13562811" y="232848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0" name="角丸四角形 179"/>
          <p:cNvSpPr/>
          <p:nvPr/>
        </p:nvSpPr>
        <p:spPr>
          <a:xfrm>
            <a:off x="13558916" y="3035988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13631480" y="2342051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IR Sensor x 6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2" name="正方形/長方形 181"/>
          <p:cNvSpPr/>
          <p:nvPr/>
        </p:nvSpPr>
        <p:spPr>
          <a:xfrm rot="5400000">
            <a:off x="13124968" y="1564633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3571063" y="927771"/>
            <a:ext cx="1236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Sensor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4" name="正方形/長方形 183"/>
          <p:cNvSpPr/>
          <p:nvPr/>
        </p:nvSpPr>
        <p:spPr>
          <a:xfrm rot="5400000">
            <a:off x="13397590" y="1137814"/>
            <a:ext cx="87688" cy="214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5" name="正方形/長方形 184"/>
          <p:cNvSpPr/>
          <p:nvPr/>
        </p:nvSpPr>
        <p:spPr>
          <a:xfrm>
            <a:off x="13246642" y="1201074"/>
            <a:ext cx="87688" cy="50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8" name="テキスト ボックス 187"/>
          <p:cNvSpPr txBox="1"/>
          <p:nvPr/>
        </p:nvSpPr>
        <p:spPr>
          <a:xfrm rot="16200000">
            <a:off x="13073320" y="138175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729930" y="997287"/>
            <a:ext cx="536720" cy="536720"/>
          </a:xfrm>
          <a:prstGeom prst="rect">
            <a:avLst/>
          </a:prstGeom>
        </p:spPr>
      </p:pic>
      <p:sp>
        <p:nvSpPr>
          <p:cNvPr id="189" name="正方形/長方形 188"/>
          <p:cNvSpPr/>
          <p:nvPr/>
        </p:nvSpPr>
        <p:spPr>
          <a:xfrm rot="5400000">
            <a:off x="13128007" y="1936934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3096079" y="231273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13254968" y="1988874"/>
            <a:ext cx="87688" cy="376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3522059" y="1633824"/>
            <a:ext cx="13650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Ultra Sonic Sensor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614979" y="1742122"/>
            <a:ext cx="613714" cy="613714"/>
          </a:xfrm>
          <a:prstGeom prst="rect">
            <a:avLst/>
          </a:prstGeom>
        </p:spPr>
      </p:pic>
      <p:sp>
        <p:nvSpPr>
          <p:cNvPr id="194" name="正方形/長方形 193"/>
          <p:cNvSpPr/>
          <p:nvPr/>
        </p:nvSpPr>
        <p:spPr>
          <a:xfrm rot="5400000">
            <a:off x="13268382" y="1623985"/>
            <a:ext cx="87688" cy="472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3114562" y="17655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33" y="2486636"/>
            <a:ext cx="398336" cy="423454"/>
          </a:xfrm>
          <a:prstGeom prst="rect">
            <a:avLst/>
          </a:prstGeom>
        </p:spPr>
      </p:pic>
      <p:sp>
        <p:nvSpPr>
          <p:cNvPr id="196" name="正方形/長方形 195"/>
          <p:cNvSpPr/>
          <p:nvPr/>
        </p:nvSpPr>
        <p:spPr>
          <a:xfrm rot="16200000">
            <a:off x="13164632" y="2463222"/>
            <a:ext cx="87688" cy="26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7" name="正方形/長方形 196"/>
          <p:cNvSpPr/>
          <p:nvPr/>
        </p:nvSpPr>
        <p:spPr>
          <a:xfrm>
            <a:off x="13257767" y="2553558"/>
            <a:ext cx="87688" cy="830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9" name="テキスト ボックス 198"/>
          <p:cNvSpPr txBox="1"/>
          <p:nvPr/>
        </p:nvSpPr>
        <p:spPr>
          <a:xfrm rot="16200000">
            <a:off x="13085861" y="28722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3701775" y="3045465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Gyro Sensor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13604143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3585496" y="3327514"/>
            <a:ext cx="49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</a:t>
            </a:r>
          </a:p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Xiao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03" name="角丸四角形 202"/>
          <p:cNvSpPr/>
          <p:nvPr/>
        </p:nvSpPr>
        <p:spPr>
          <a:xfrm>
            <a:off x="14317942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5" name="正方形/長方形 204"/>
          <p:cNvSpPr/>
          <p:nvPr/>
        </p:nvSpPr>
        <p:spPr>
          <a:xfrm rot="5400000">
            <a:off x="14145499" y="3299346"/>
            <a:ext cx="87688" cy="257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4060744" y="333038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11371629" y="24256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 rot="16200000">
            <a:off x="10980864" y="241883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313725" y="2872289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4165652" y="3351187"/>
            <a:ext cx="7611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L3GD20H</a:t>
            </a:r>
            <a:endParaRPr lang="ja-JP" altLang="en-US" sz="6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211" name="図 2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881099" y="1005497"/>
            <a:ext cx="536720" cy="53672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039331" y="1016011"/>
            <a:ext cx="536720" cy="536720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203713" y="1010417"/>
            <a:ext cx="536720" cy="536720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798076" y="1754452"/>
            <a:ext cx="613714" cy="613714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998007" y="1754199"/>
            <a:ext cx="613714" cy="613714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4206101" y="1754749"/>
            <a:ext cx="613714" cy="613714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818" y="2486636"/>
            <a:ext cx="398336" cy="423454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80" y="2486636"/>
            <a:ext cx="398336" cy="423454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42" y="2486636"/>
            <a:ext cx="398336" cy="423454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9" y="2492714"/>
            <a:ext cx="398336" cy="423454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1" y="2486636"/>
            <a:ext cx="398336" cy="423454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までは、電源を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バッテリーから取ると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のリセットが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かかる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という問題があったため、電源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を制御用、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駆動用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2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分ける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必要がありました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、安定化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コンバータ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採用すること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を取って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御部分のリセット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に対応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回路の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簡易化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、基板の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省スペース化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実現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8" y="4342462"/>
            <a:ext cx="295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カメラのライン</a:t>
            </a:r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超音波センサーで壁との距離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を測って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ライン制御をする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いう制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御方法から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、カメラを用いてライン制御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をする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方法に変更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、コート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の中心方向に移動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アルゴリズムを実装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。常に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カメラ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でコート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の中心を取り続け、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へ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の角度を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算出することによって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ラインが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したときに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コートの中心方向へ移動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が可能になるだけ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でなく、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ラインにどの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角度で乗って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正確にコート内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移動する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ことが可能になりました。</a:t>
            </a:r>
          </a:p>
        </p:txBody>
      </p:sp>
      <p:sp>
        <p:nvSpPr>
          <p:cNvPr id="232" name="角丸四角形 231"/>
          <p:cNvSpPr/>
          <p:nvPr/>
        </p:nvSpPr>
        <p:spPr>
          <a:xfrm>
            <a:off x="2359934" y="5740850"/>
            <a:ext cx="1592544" cy="1490415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1" name="図 2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3397" y="5785898"/>
            <a:ext cx="1763935" cy="141874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12452762" y="4333696"/>
            <a:ext cx="2513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ボールセンサ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の</a:t>
            </a:r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 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今まで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はボールセンサー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すべて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メインマイコンに接続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し、反応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したものの組み合わせ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で移動方向を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判断する制御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してきました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。今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シーズン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からボールセンサーを一度別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マイコンに接続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し、各ボールセンサの反応値から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ボールの角度を算出・出力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それ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をもと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に移動する制御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変更しました。センサーの数を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以前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より追加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で、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正確なボール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位置の把握、回り込みができるように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円形</a:t>
            </a:r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ライン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今年は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、小サイズのラインセンサー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数個から、センサー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16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個を円形に配置したものに変更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。円形する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でどのような状態でもラインに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反応するようになり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ました。前年からの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課題の「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速すぎて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出る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」というの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解決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気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にせず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に制御が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可能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になりました。</a:t>
            </a:r>
          </a:p>
        </p:txBody>
      </p:sp>
      <p:sp>
        <p:nvSpPr>
          <p:cNvPr id="236" name="角丸四角形 235"/>
          <p:cNvSpPr/>
          <p:nvPr/>
        </p:nvSpPr>
        <p:spPr>
          <a:xfrm>
            <a:off x="2042159" y="8700755"/>
            <a:ext cx="1961539" cy="1717570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7" name="図 2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11306"/>
          <a:stretch/>
        </p:blipFill>
        <p:spPr>
          <a:xfrm>
            <a:off x="2118909" y="8655574"/>
            <a:ext cx="1798320" cy="1824361"/>
          </a:xfrm>
          <a:prstGeom prst="rect">
            <a:avLst/>
          </a:prstGeom>
        </p:spPr>
      </p:pic>
      <p:sp>
        <p:nvSpPr>
          <p:cNvPr id="240" name="テキスト ボックス 239"/>
          <p:cNvSpPr txBox="1"/>
          <p:nvPr/>
        </p:nvSpPr>
        <p:spPr>
          <a:xfrm>
            <a:off x="4428374" y="7549324"/>
            <a:ext cx="711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</a:t>
            </a:r>
            <a:endParaRPr lang="en-US" altLang="ja-JP" sz="105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を用いてほぼすべての部品を独自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しています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3D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プリンタや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CNC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を使用することで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さらに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正確に短時間での部品の製作、量産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基板類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、発注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基板によって自分たちのロボットに特化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機能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、形のものを実現可能になりました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。また、チーム内での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ファイル共有のために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Github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を用いることで、複数での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大規模プロジェクト開発が容易に行えるようになりました。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発注：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JLCPCB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製作：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kitmill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CL100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　　　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FLASHFORGE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Adventurer3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lite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基盤制作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BS200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17417" y="4604435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21666" y="4960517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36068" y="5937182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09860" y="4629430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36997" y="5597759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11890179" y="7481493"/>
            <a:ext cx="307651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11937463" y="7572746"/>
            <a:ext cx="298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技術共有</a:t>
            </a:r>
            <a:endParaRPr lang="en-US" altLang="ja-JP" sz="24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は、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RoboCupJunior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に参加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する上で、技術の共有をすることは必要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不可欠であると考えました。そこで、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からの試みとして私たちで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のアカウント、ウェブブログを作成し、私たちが持っている技術を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公開・共有することにしました。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ロボットのハードウェア面、ソフト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ウェア面からの共有をすることも考えて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ため、ぜひ一度お越しください。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,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ブログの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URL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等は上の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記載しています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ので、そこからアクセス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することができます。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4" r="5142"/>
          <a:stretch/>
        </p:blipFill>
        <p:spPr>
          <a:xfrm>
            <a:off x="9778470" y="4728690"/>
            <a:ext cx="2368249" cy="224086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8210724" y="9961152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17" y="9521788"/>
            <a:ext cx="682999" cy="6829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1" y="9826365"/>
            <a:ext cx="2325383" cy="68226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48" y="9360293"/>
            <a:ext cx="1003386" cy="8851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890" y="112325"/>
            <a:ext cx="500751" cy="50075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4" name="テキスト ボックス 203"/>
          <p:cNvSpPr txBox="1"/>
          <p:nvPr/>
        </p:nvSpPr>
        <p:spPr>
          <a:xfrm>
            <a:off x="13347391" y="143378"/>
            <a:ext cx="17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Our blog</a:t>
            </a:r>
          </a:p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https://asahi-rcj.github.io</a:t>
            </a:r>
            <a:endParaRPr lang="ja-JP" altLang="en-US" sz="10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2815131" y="133245"/>
            <a:ext cx="4810" cy="4558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r="23486"/>
          <a:stretch/>
        </p:blipFill>
        <p:spPr>
          <a:xfrm>
            <a:off x="92241" y="764462"/>
            <a:ext cx="2507182" cy="3110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1" t="12791" r="19639"/>
          <a:stretch/>
        </p:blipFill>
        <p:spPr>
          <a:xfrm>
            <a:off x="7567732" y="976633"/>
            <a:ext cx="2410597" cy="2762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390</Words>
  <Application>Microsoft Office PowerPoint</Application>
  <PresentationFormat>ユーザー設定</PresentationFormat>
  <Paragraphs>140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源ノ角ゴシック Code JP H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ren ren</cp:lastModifiedBy>
  <cp:revision>119</cp:revision>
  <cp:lastPrinted>2022-07-31T08:38:06Z</cp:lastPrinted>
  <dcterms:created xsi:type="dcterms:W3CDTF">2021-12-19T01:48:24Z</dcterms:created>
  <dcterms:modified xsi:type="dcterms:W3CDTF">2022-08-04T05:49:22Z</dcterms:modified>
</cp:coreProperties>
</file>