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10691813"/>
  <p:notesSz cx="6858000" cy="9144000"/>
  <p:defaultTextStyle>
    <a:defPPr>
      <a:defRPr lang="ja-JP"/>
    </a:defPPr>
    <a:lvl1pPr marL="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10" autoAdjust="0"/>
    <p:restoredTop sz="94660"/>
  </p:normalViewPr>
  <p:slideViewPr>
    <p:cSldViewPr snapToGrid="0">
      <p:cViewPr>
        <p:scale>
          <a:sx n="100" d="100"/>
          <a:sy n="100" d="100"/>
        </p:scale>
        <p:origin x="7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48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73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3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9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5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99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57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0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F90D-8F5D-4FFE-A8AC-DC55650B53DE}" type="datetimeFigureOut">
              <a:rPr kumimoji="1" lang="ja-JP" altLang="en-US" smtClean="0"/>
              <a:t>2023/3/4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F9BD-1BC0-40E9-A321-02D1016B27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4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" y="-220393"/>
            <a:ext cx="2306437" cy="163091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381875" y="193762"/>
            <a:ext cx="101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所属</a:t>
            </a:r>
            <a:endParaRPr kumimoji="1" lang="ja-JP" altLang="en-US" sz="18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2086" y="545952"/>
            <a:ext cx="3906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九州ブロック 福岡ノード</a:t>
            </a:r>
            <a:endParaRPr kumimoji="1" lang="ja-JP" altLang="en-US" sz="14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961" y="192131"/>
            <a:ext cx="213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チームメンバー</a:t>
            </a:r>
            <a:endParaRPr kumimoji="1" lang="ja-JP" altLang="en-US" sz="1800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0172" y="545953"/>
            <a:ext cx="479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熊抱 崚太 </a:t>
            </a:r>
            <a:r>
              <a:rPr kumimoji="1" lang="en-US" altLang="ja-JP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石原 廉太郎 </a:t>
            </a:r>
            <a:r>
              <a:rPr lang="en-US" altLang="ja-JP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松田 魁琉 </a:t>
            </a:r>
            <a:r>
              <a:rPr lang="en-US" altLang="ja-JP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/ </a:t>
            </a:r>
            <a:r>
              <a:rPr lang="ja-JP" altLang="en-US" sz="1400" dirty="0" smtClean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目野 優輝</a:t>
            </a:r>
            <a:endParaRPr lang="en-US" altLang="ja-JP" sz="1400" dirty="0" smtClean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94478" y="414969"/>
            <a:ext cx="2492559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36" dirty="0">
                <a:latin typeface="源ノ角ゴシック Code JP L" panose="020B0300000000000000" pitchFamily="34" charset="-128"/>
                <a:ea typeface="源ノ角ゴシック Code JP L" panose="020B0300000000000000" pitchFamily="34" charset="-128"/>
              </a:rPr>
              <a:t>@munachu_artemis</a:t>
            </a:r>
            <a:endParaRPr lang="ja-JP" altLang="en-US" sz="1336" dirty="0">
              <a:latin typeface="源ノ角ゴシック Code JP L" panose="020B0300000000000000" pitchFamily="34" charset="-128"/>
              <a:ea typeface="源ノ角ゴシック Code JP L" panose="020B0300000000000000" pitchFamily="34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232" y="261092"/>
            <a:ext cx="569720" cy="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22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源ノ角ゴシック Code JP L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5</cp:revision>
  <dcterms:created xsi:type="dcterms:W3CDTF">2023-02-14T07:18:03Z</dcterms:created>
  <dcterms:modified xsi:type="dcterms:W3CDTF">2023-03-04T07:18:49Z</dcterms:modified>
</cp:coreProperties>
</file>