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ja-JP"/>
    </a:defPPr>
    <a:lvl1pPr marL="0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10" autoAdjust="0"/>
    <p:restoredTop sz="94660"/>
  </p:normalViewPr>
  <p:slideViewPr>
    <p:cSldViewPr snapToGrid="0">
      <p:cViewPr>
        <p:scale>
          <a:sx n="100" d="100"/>
          <a:sy n="100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3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3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9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5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57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03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F90D-8F5D-4FFE-A8AC-DC55650B53DE}" type="datetimeFigureOut">
              <a:rPr kumimoji="1" lang="ja-JP" altLang="en-US" smtClean="0"/>
              <a:t>2023/3/9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4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" y="-220393"/>
            <a:ext cx="2306437" cy="163091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381875" y="193762"/>
            <a:ext cx="10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所属</a:t>
            </a:r>
            <a:endParaRPr kumimoji="1" lang="ja-JP" altLang="en-US" sz="18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2086" y="527910"/>
            <a:ext cx="226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九州ブロック 福岡ノード</a:t>
            </a:r>
            <a:endParaRPr kumimoji="1" lang="ja-JP" altLang="en-US" sz="14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961" y="192131"/>
            <a:ext cx="213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チームメンバー</a:t>
            </a:r>
            <a:endParaRPr kumimoji="1" lang="ja-JP" altLang="en-US" sz="18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90172" y="523035"/>
            <a:ext cx="479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熊抱 崚太 </a:t>
            </a:r>
            <a:r>
              <a:rPr kumimoji="1" lang="en-US" altLang="ja-JP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石原 廉太郎 </a:t>
            </a:r>
            <a:r>
              <a:rPr lang="en-US" altLang="ja-JP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松田 魁琉 </a:t>
            </a:r>
            <a:r>
              <a:rPr lang="en-US" altLang="ja-JP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目野 優輝</a:t>
            </a:r>
            <a:endParaRPr lang="en-US" altLang="ja-JP" sz="1400" dirty="0" smtClean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94479" y="414969"/>
            <a:ext cx="200709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@munachu_artemis</a:t>
            </a:r>
            <a:endParaRPr lang="ja-JP" altLang="en-US" sz="1336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32" y="261092"/>
            <a:ext cx="569720" cy="56972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663" y="235827"/>
            <a:ext cx="718478" cy="71847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2759666" y="410400"/>
            <a:ext cx="12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BLOG :</a:t>
            </a:r>
            <a:endParaRPr lang="ja-JP" altLang="en-US" sz="18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08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1587</TotalTime>
  <Words>24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源ノ角ゴシック Code JP L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7</cp:revision>
  <dcterms:created xsi:type="dcterms:W3CDTF">2023-02-14T07:18:03Z</dcterms:created>
  <dcterms:modified xsi:type="dcterms:W3CDTF">2023-03-10T07:26:26Z</dcterms:modified>
</cp:coreProperties>
</file>