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FF3B3B"/>
    <a:srgbClr val="FFFF66"/>
    <a:srgbClr val="F4750C"/>
    <a:srgbClr val="7190F3"/>
    <a:srgbClr val="2F5597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53A12-3A92-4CA0-A998-104B02F65A2B}" v="250" dt="2024-12-03T09:47:43.631"/>
    <p1510:client id="{1E5A2A9D-E4FC-F916-4E81-DA63F1B930D5}" v="9" dt="2024-12-03T09:16:06.360"/>
    <p1510:client id="{2BB3F77C-B41A-1D64-7EF7-E7D16525AC95}" v="4" dt="2024-12-03T09:13:39.889"/>
    <p1510:client id="{36E935EA-5CEF-BF32-2C82-245F28C71BAF}" v="5" dt="2024-12-03T09:15:43.602"/>
    <p1510:client id="{3B417730-5B84-77A8-A88C-43B990F65852}" v="4" dt="2024-12-03T09:16:31.813"/>
    <p1510:client id="{BA7E31AD-1779-4691-8483-611F9B604E29}" v="14" dt="2024-12-03T09:44:4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2364" autoAdjust="0"/>
  </p:normalViewPr>
  <p:slideViewPr>
    <p:cSldViewPr snapToGrid="0">
      <p:cViewPr>
        <p:scale>
          <a:sx n="100" d="100"/>
          <a:sy n="100" d="100"/>
        </p:scale>
        <p:origin x="36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9552-4542-402D-98E1-AFA8340169A0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DA72E-23A3-4331-8916-FA88A3CEC5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1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A72E-23A3-4331-8916-FA88A3CEC5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8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F6DD-A663-424A-91CD-4A5CB938D056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4" name="図 1373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EFD1409-07F1-B8D2-AA2C-9CAFFE17C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-309898"/>
            <a:ext cx="3390900" cy="23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1260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 ren</dc:creator>
  <cp:lastModifiedBy>ren ren</cp:lastModifiedBy>
  <cp:revision>22</cp:revision>
  <dcterms:created xsi:type="dcterms:W3CDTF">2023-11-04T14:19:00Z</dcterms:created>
  <dcterms:modified xsi:type="dcterms:W3CDTF">2025-02-11T05:06:13Z</dcterms:modified>
</cp:coreProperties>
</file>