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F"/>
    <a:srgbClr val="FFFDFB"/>
    <a:srgbClr val="FDF1E9"/>
    <a:srgbClr val="FDF0E7"/>
    <a:srgbClr val="FF3F3F"/>
    <a:srgbClr val="FF3B3B"/>
    <a:srgbClr val="FFFF66"/>
    <a:srgbClr val="F4750C"/>
    <a:srgbClr val="7190F3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53A12-3A92-4CA0-A998-104B02F65A2B}" v="250" dt="2024-12-03T09:47:43.631"/>
    <p1510:client id="{1E5A2A9D-E4FC-F916-4E81-DA63F1B930D5}" v="9" dt="2024-12-03T09:16:06.360"/>
    <p1510:client id="{2BB3F77C-B41A-1D64-7EF7-E7D16525AC95}" v="4" dt="2024-12-03T09:13:39.889"/>
    <p1510:client id="{36E935EA-5CEF-BF32-2C82-245F28C71BAF}" v="5" dt="2024-12-03T09:15:43.602"/>
    <p1510:client id="{3B417730-5B84-77A8-A88C-43B990F65852}" v="4" dt="2024-12-03T09:16:31.813"/>
    <p1510:client id="{BA7E31AD-1779-4691-8483-611F9B604E29}" v="14" dt="2024-12-03T09:44:48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2364" autoAdjust="0"/>
  </p:normalViewPr>
  <p:slideViewPr>
    <p:cSldViewPr snapToGrid="0">
      <p:cViewPr>
        <p:scale>
          <a:sx n="75" d="100"/>
          <a:sy n="75" d="100"/>
        </p:scale>
        <p:origin x="15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79552-4542-402D-98E1-AFA8340169A0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DA72E-23A3-4331-8916-FA88A3CEC5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717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0DA72E-23A3-4331-8916-FA88A3CEC5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68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21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16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9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1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89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6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6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7F6DD-A663-424A-91CD-4A5CB938D056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6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F36AD19-8D6E-5854-8280-65A3AAD45D5F}"/>
              </a:ext>
            </a:extLst>
          </p:cNvPr>
          <p:cNvSpPr/>
          <p:nvPr/>
        </p:nvSpPr>
        <p:spPr>
          <a:xfrm>
            <a:off x="-71439" y="-14514"/>
            <a:ext cx="15273339" cy="9032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テキスト, 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A6CF49B-1053-49DE-674C-83A3348A6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3" t="39886" r="3308" b="34205"/>
          <a:stretch/>
        </p:blipFill>
        <p:spPr>
          <a:xfrm>
            <a:off x="142875" y="66955"/>
            <a:ext cx="2755900" cy="61814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0E5D673-EC72-C736-3D56-DAE29B1BF0B0}"/>
              </a:ext>
            </a:extLst>
          </p:cNvPr>
          <p:cNvSpPr txBox="1"/>
          <p:nvPr/>
        </p:nvSpPr>
        <p:spPr>
          <a:xfrm>
            <a:off x="758825" y="623431"/>
            <a:ext cx="2171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000" dirty="0">
                <a:solidFill>
                  <a:schemeClr val="bg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福岡県立宗像高等学校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398001-9C37-4FF8-C491-AE8496A17C26}"/>
              </a:ext>
            </a:extLst>
          </p:cNvPr>
          <p:cNvSpPr txBox="1"/>
          <p:nvPr/>
        </p:nvSpPr>
        <p:spPr>
          <a:xfrm>
            <a:off x="2997993" y="116532"/>
            <a:ext cx="404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チームメンバー</a:t>
            </a:r>
            <a:endParaRPr kumimoji="1" lang="en-US" altLang="ja-JP" b="1" dirty="0">
              <a:solidFill>
                <a:schemeClr val="bg1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endParaRPr kumimoji="1" lang="en-US" altLang="ja-JP" sz="600" dirty="0">
              <a:solidFill>
                <a:schemeClr val="bg1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r>
              <a:rPr kumimoji="1" lang="ja-JP" altLang="en-US" sz="1200" dirty="0">
                <a:solidFill>
                  <a:schemeClr val="bg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  松田 魁琉 </a:t>
            </a:r>
            <a:r>
              <a:rPr kumimoji="1" lang="en-US" altLang="ja-JP" sz="1200" dirty="0">
                <a:solidFill>
                  <a:schemeClr val="bg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/ </a:t>
            </a:r>
            <a:r>
              <a:rPr kumimoji="1" lang="ja-JP" altLang="en-US" sz="1200" dirty="0">
                <a:solidFill>
                  <a:schemeClr val="bg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目野 優輝 </a:t>
            </a:r>
            <a:r>
              <a:rPr kumimoji="1" lang="en-US" altLang="ja-JP" sz="1200" dirty="0">
                <a:solidFill>
                  <a:schemeClr val="bg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/ </a:t>
            </a:r>
            <a:r>
              <a:rPr kumimoji="1" lang="ja-JP" altLang="en-US" sz="1200" dirty="0">
                <a:solidFill>
                  <a:schemeClr val="bg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石原 廉太郎 </a:t>
            </a:r>
            <a:r>
              <a:rPr kumimoji="1" lang="en-US" altLang="ja-JP" sz="1200" dirty="0">
                <a:solidFill>
                  <a:schemeClr val="bg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/ </a:t>
            </a:r>
            <a:r>
              <a:rPr kumimoji="1" lang="ja-JP" altLang="en-US" sz="1200" dirty="0">
                <a:solidFill>
                  <a:schemeClr val="bg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熊抱 崚太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698032B-EFDB-E99D-3ECE-695797EA05D1}"/>
              </a:ext>
            </a:extLst>
          </p:cNvPr>
          <p:cNvSpPr txBox="1"/>
          <p:nvPr/>
        </p:nvSpPr>
        <p:spPr>
          <a:xfrm>
            <a:off x="6332469" y="116532"/>
            <a:ext cx="4048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bg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所属</a:t>
            </a:r>
            <a:endParaRPr kumimoji="1" lang="en-US" altLang="ja-JP" b="1" dirty="0">
              <a:solidFill>
                <a:schemeClr val="bg1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endParaRPr kumimoji="1" lang="en-US" altLang="ja-JP" sz="600" dirty="0">
              <a:solidFill>
                <a:schemeClr val="bg1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r>
              <a:rPr kumimoji="1" lang="ja-JP" altLang="en-US" sz="1200" dirty="0">
                <a:solidFill>
                  <a:schemeClr val="bg1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  九州ブロック 福岡ノード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CF2CA4-E94E-77F5-0DAB-C569CB674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9" t="4511" r="16444" b="4697"/>
          <a:stretch/>
        </p:blipFill>
        <p:spPr bwMode="auto">
          <a:xfrm>
            <a:off x="1723970" y="3119169"/>
            <a:ext cx="2349610" cy="299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CB8740-8FC8-E24C-7821-E37ADB88BD41}"/>
              </a:ext>
            </a:extLst>
          </p:cNvPr>
          <p:cNvSpPr txBox="1"/>
          <p:nvPr/>
        </p:nvSpPr>
        <p:spPr>
          <a:xfrm>
            <a:off x="6147129" y="1092884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圧倒的</a:t>
            </a:r>
            <a:r>
              <a:rPr kumimoji="1" lang="ja-JP" altLang="en-US" sz="105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な</a:t>
            </a:r>
            <a:r>
              <a:rPr kumimoji="1" lang="ja-JP" altLang="en-US" sz="12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安定性</a:t>
            </a:r>
            <a:r>
              <a:rPr kumimoji="1" lang="ja-JP" altLang="en-US" sz="105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の</a:t>
            </a:r>
            <a:r>
              <a:rPr kumimoji="1" lang="ja-JP" altLang="en-US" sz="16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電源基板</a:t>
            </a:r>
            <a:endParaRPr kumimoji="1" lang="ja-JP" altLang="en-US" sz="11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2D7723-A901-3A42-2366-52E82887457D}"/>
              </a:ext>
            </a:extLst>
          </p:cNvPr>
          <p:cNvSpPr txBox="1"/>
          <p:nvPr/>
        </p:nvSpPr>
        <p:spPr>
          <a:xfrm>
            <a:off x="6147129" y="1431438"/>
            <a:ext cx="7181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　私たちのロボットには、電源を安定化・安全化するために様々な工夫がなされています。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FF8E03C-4594-336B-F7BC-FEE12A4B8D9A}"/>
              </a:ext>
            </a:extLst>
          </p:cNvPr>
          <p:cNvSpPr txBox="1"/>
          <p:nvPr/>
        </p:nvSpPr>
        <p:spPr>
          <a:xfrm>
            <a:off x="6147129" y="4135218"/>
            <a:ext cx="436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前後ドリブラー・キッカー搭載</a:t>
            </a:r>
            <a:r>
              <a:rPr kumimoji="1" lang="ja-JP" altLang="en-US" sz="105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で</a:t>
            </a:r>
            <a:r>
              <a:rPr kumimoji="1" lang="ja-JP" altLang="en-US" sz="16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圧倒的な得点率を</a:t>
            </a:r>
            <a:endParaRPr kumimoji="1" lang="ja-JP" altLang="en-US" sz="11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EAD2490-28A8-4D69-CEF5-35081088DA88}"/>
              </a:ext>
            </a:extLst>
          </p:cNvPr>
          <p:cNvSpPr txBox="1"/>
          <p:nvPr/>
        </p:nvSpPr>
        <p:spPr>
          <a:xfrm>
            <a:off x="6147129" y="4492138"/>
            <a:ext cx="7181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　私たちのロボットには、前と後ろの両方にドリブラー・キッカーを搭載しています。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93253D-376E-DFF0-A902-502E72136256}"/>
              </a:ext>
            </a:extLst>
          </p:cNvPr>
          <p:cNvSpPr txBox="1"/>
          <p:nvPr/>
        </p:nvSpPr>
        <p:spPr>
          <a:xfrm>
            <a:off x="6147129" y="6762054"/>
            <a:ext cx="43608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最強のキーパー</a:t>
            </a:r>
            <a:r>
              <a:rPr kumimoji="1" lang="ja-JP" altLang="en-US" sz="11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</a:t>
            </a:r>
            <a:r>
              <a:rPr kumimoji="1" lang="ja-JP" altLang="en-US" sz="12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作</a:t>
            </a:r>
            <a:r>
              <a:rPr kumimoji="1" lang="ja-JP" altLang="en-US" sz="11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るために</a:t>
            </a:r>
            <a:endParaRPr kumimoji="1" lang="ja-JP" altLang="en-US" sz="11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1EE720-0EEC-0112-4C42-BB704EBDD77C}"/>
              </a:ext>
            </a:extLst>
          </p:cNvPr>
          <p:cNvSpPr txBox="1"/>
          <p:nvPr/>
        </p:nvSpPr>
        <p:spPr>
          <a:xfrm>
            <a:off x="6147129" y="7118974"/>
            <a:ext cx="7181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　私たちのロボットは、</a:t>
            </a:r>
            <a:r>
              <a:rPr kumimoji="1" lang="en-US" altLang="ja-JP" sz="10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2</a:t>
            </a:r>
            <a:r>
              <a:rPr kumimoji="1" lang="ja-JP" altLang="en-US" sz="10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台それぞれにアタッカーとキーパーという役割を与えています。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63C2205-CE53-04C8-80F7-268C685EF077}"/>
              </a:ext>
            </a:extLst>
          </p:cNvPr>
          <p:cNvSpPr txBox="1"/>
          <p:nvPr/>
        </p:nvSpPr>
        <p:spPr>
          <a:xfrm>
            <a:off x="142875" y="1092884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ロボットの概要</a:t>
            </a:r>
            <a:endParaRPr kumimoji="1" lang="ja-JP" altLang="en-US" sz="11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936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1430</TotalTime>
  <Words>116</Words>
  <Application>Microsoft Office PowerPoint</Application>
  <PresentationFormat>ユーザー設定</PresentationFormat>
  <Paragraphs>15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Noto Sans JP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ren ren</dc:creator>
  <cp:lastModifiedBy>ren ren</cp:lastModifiedBy>
  <cp:revision>25</cp:revision>
  <dcterms:created xsi:type="dcterms:W3CDTF">2023-11-04T14:19:00Z</dcterms:created>
  <dcterms:modified xsi:type="dcterms:W3CDTF">2025-02-14T08:30:40Z</dcterms:modified>
</cp:coreProperties>
</file>