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F45CF0-815A-44DC-81AB-5A4A3425B656}">
          <p14:sldIdLst>
            <p14:sldId id="256"/>
            <p14:sldId id="257"/>
            <p14:sldId id="258"/>
          </p14:sldIdLst>
        </p14:section>
        <p14:section name="Untitled Section" id="{382D31E2-2680-4F67-A8B2-D526CD97BA26}">
          <p14:sldIdLst>
            <p14:sldId id="259"/>
            <p14:sldId id="260"/>
            <p14:sldId id="261"/>
            <p14:sldId id="262"/>
            <p14:sldId id="266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4EC67-0D09-4ED4-9274-47BE160A433B}" v="10" dt="2025-10-14T02:22:34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B623-32E4-4B45-92B4-8657BEA94F47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16429-1B36-4DB2-ADEE-4E39CF228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27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16429-1B36-4DB2-ADEE-4E39CF22885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2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B388-4705-561A-18CC-02ED1429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3ED9B-55B8-B2E3-EB14-25C22A62D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F9F5F-3FB1-0FE3-1580-A36CC0975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BF420-D590-F012-907B-2CCBC67A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B0D0-FDD0-F22D-F606-A442EF8F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9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BFE8-68C0-F7A7-FF7C-89543B00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0C15-C6B5-2E48-ED7F-4C09F6D09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C06E-4794-9CE3-3CFF-0320E0C5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98E5-0402-D463-0F45-AFC4EB39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3EC4-0429-AFA3-DB53-63E02D80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2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DF104-D4EF-DC1C-8320-3E718D566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A156-058F-1B98-8855-9A3A627B5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CA99-B726-2D10-5A0A-1B6FB34B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E9FE-81B3-D022-3272-B5F0A10A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D8099-180F-E6FC-E042-D3308DA1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0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FAD2-98CB-1E89-4222-55ACFB2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F551-5118-733E-76C1-23481C88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ED251-EA9A-A51F-E32D-2958BA2C1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6E7A-92D8-C5A2-FC2E-738E63F3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6332-CBF0-4DA9-9249-C4C83DB9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8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E3F6-62C1-3662-9AEC-45E31393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39907-6D74-7CD0-73BD-BBE1A3E9D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2BDD-62E7-8C05-9AF9-6D79FA77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CEE4-5E25-6E0A-026F-F95C8472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38B6C-C6B9-4DC9-BDD2-9A979F2C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6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446A-DF5F-2809-36D9-E5DA5FCD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C130-D177-5B47-D0F5-2A39EEECD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4D12D-AB90-440B-55A9-5BF7D8FE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CA62E-3B63-739B-C768-A7FE57D8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6F1D9-0D77-3DBE-E61E-2CDD2A20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DFFA-CB2F-E42A-923B-DB514DFB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BF0A-5E6C-BF13-07F7-3E2578EE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C571D-B528-68FB-8798-18C873F1D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7C73-502A-4D33-48C5-F2F3A243C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08C6B-1DB1-085C-0833-369851AB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0C538-C13D-9CC3-56D6-F3A1276C3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1957D-6487-1ABF-C499-D251099B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045515-9691-329C-500E-BE2252F2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0FA81-C5F8-B70B-B6FF-913F8582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3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9BF9-8B28-045F-6D7B-F00FE0FC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38AE2-A376-61CD-01F9-9C8A6BCE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4AFDE-55FA-52AC-5BD3-B7479322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543EE-0A36-C18D-DA09-7D5FA9E3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2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9FC1D-0775-A23A-A686-509800D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9834F-835C-8A2E-7960-0D5C6032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D16D0-C806-078C-1E81-912D3399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8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A3DB-5F72-F875-2D1F-C74EA5D0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CBD5-BE02-76D6-855F-C9552DBF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951E-AC8C-1DCD-E695-1D7860CE2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9AFF-4220-3718-DBAB-25809156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8C92D-122E-0879-3C0D-43E17239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CF8FB-A0B5-EB9A-ED09-EE5C1283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1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A237-7D11-65BC-45E2-8C5D42D3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79566-63CC-E558-3552-41FF45585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84E8D-3F4C-0BF3-DAC2-7D278F709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D4E6-457C-B9C1-62D0-349CC50F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28FA0-BD4F-9DB9-DC35-DF00A6B5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BA670-F7C4-E0B0-499F-B4F3A34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5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C33D5-648B-C497-E61F-298388F1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24F20-F587-68CC-8C07-29CB4231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5704F-C45F-E4C2-F9BE-1A77A96B1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69ED4-DD03-46EA-A664-CC4A6BA5A91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E046-95C6-3DD9-1328-84C6D712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D79A4-A93F-D248-4853-5D8A6523B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2EE3E-8756-42C1-ACF2-2F260F04CA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84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4E51-402E-80D7-4806-4FE072192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6EE55-1456-C259-8C47-2A4A9867B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0E560-C77C-15DB-B4E7-F69A6E52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00894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613B-FCDF-B7FA-F927-305F4905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F6784-43D9-2DF4-25C3-58758A15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76DA2-BD63-FBB1-5A73-42B7F3367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251209"/>
            <a:ext cx="12127017" cy="660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9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F73C5-50B8-BE51-C420-D84F9D35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6C5A-F5AD-F5D4-2AD7-61C0BAE0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CCA53-AECB-9072-4EF2-862C6EBD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  <a:ln w="88900" cap="sq" cmpd="thickThin">
            <a:solidFill>
              <a:srgbClr val="5A50E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0297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31D6-8CA8-00C0-794C-F8E9BEB6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083E9-457F-8A9C-35D5-B944BC350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1" y="-1"/>
            <a:ext cx="1130709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1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42054E-96DC-4F3F-B9C0-60502D97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C074-F5CB-B984-DFC9-9C4B4EF0D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4" y="2949679"/>
            <a:ext cx="9987116" cy="322728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4BBAF-2DD5-1900-9A36-F5F182F7AAF5}"/>
              </a:ext>
            </a:extLst>
          </p:cNvPr>
          <p:cNvSpPr txBox="1"/>
          <p:nvPr/>
        </p:nvSpPr>
        <p:spPr>
          <a:xfrm>
            <a:off x="1514168" y="1966452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Jan25 – Jun25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304E77-16B8-6733-B5FA-7D1939088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26" y="147484"/>
            <a:ext cx="10832813" cy="634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A1-39BC-BB3E-22CD-BD0D99DA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827D-C9DC-5C95-2FCC-CF010ACB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AA222-3BFD-CA6F-808F-01CF5E3C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86" y="196645"/>
            <a:ext cx="10697497" cy="6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B44AE-29A7-5EC4-3533-FC160A3E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5A50E0"/>
                </a:solidFill>
              </a:rPr>
              <a:t>Results: TAT &amp; Claim Amount Distribution</a:t>
            </a:r>
            <a:br>
              <a:rPr lang="en-US" b="1" dirty="0">
                <a:solidFill>
                  <a:srgbClr val="5A50E0"/>
                </a:solidFill>
              </a:rPr>
            </a:br>
            <a:endParaRPr lang="en-IN" dirty="0">
              <a:solidFill>
                <a:srgbClr val="5A50E0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38601E-1EFC-DBD8-D0D3-9E0C655B9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85262"/>
            <a:ext cx="5157787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D4E5078-3B1E-C2F4-FEFD-EF5C307F1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5385262"/>
            <a:ext cx="5183188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318757-A970-FEAB-CCB1-70F5B82CA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5848" y="1700674"/>
            <a:ext cx="5183188" cy="36845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6E2C9B-F9A3-0309-6BEC-1177EEBD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13" y="5230115"/>
            <a:ext cx="5225286" cy="1567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4F8863-CED6-3205-BE15-C3C4B719B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5" y="5238524"/>
            <a:ext cx="5263391" cy="1559529"/>
          </a:xfrm>
          <a:prstGeom prst="rect">
            <a:avLst/>
          </a:prstGeom>
        </p:spPr>
      </p:pic>
      <p:pic>
        <p:nvPicPr>
          <p:cNvPr id="16" name="Image 8">
            <a:extLst>
              <a:ext uri="{FF2B5EF4-FFF2-40B4-BE49-F238E27FC236}">
                <a16:creationId xmlns:a16="http://schemas.microsoft.com/office/drawing/2014/main" id="{5E814002-B808-D580-8CE4-BDADD1A0319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836613" y="1367569"/>
            <a:ext cx="5157787" cy="3862546"/>
          </a:xfrm>
          <a:prstGeom prst="rect">
            <a:avLst/>
          </a:prstGeom>
        </p:spPr>
      </p:pic>
      <p:pic>
        <p:nvPicPr>
          <p:cNvPr id="18" name="Image 10">
            <a:extLst>
              <a:ext uri="{FF2B5EF4-FFF2-40B4-BE49-F238E27FC236}">
                <a16:creationId xmlns:a16="http://schemas.microsoft.com/office/drawing/2014/main" id="{5240CFCA-B801-E5D5-9DC9-A37144D102C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4456" y="1442046"/>
            <a:ext cx="5290931" cy="37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1D2800-4254-4689-B065-6BE9002A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5A50E0"/>
                </a:solidFill>
              </a:rPr>
              <a:t>Results: Client Distribution &amp; Case Status</a:t>
            </a:r>
            <a:endParaRPr lang="en-IN" dirty="0">
              <a:solidFill>
                <a:srgbClr val="5A50E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680FAC-868B-D5BB-8D26-5575A547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365598"/>
            <a:ext cx="5157787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ED10CE-C639-1412-D1D1-F22D500D8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1681010"/>
            <a:ext cx="5157787" cy="36845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604F2F-D93F-2084-C902-50FBFD7F7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65598"/>
            <a:ext cx="5183188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70EF30-4B9E-31C1-CDBB-3A8C22A6A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690688"/>
            <a:ext cx="5183188" cy="368458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9DA114-A784-63B1-5C58-F043E389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11" y="5283214"/>
            <a:ext cx="5281613" cy="15432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A475BC-AB28-880E-A92E-BE41BDEF6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49781"/>
            <a:ext cx="5256212" cy="14766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15DD432-9E75-0DA8-D215-90F7A7320C40}"/>
              </a:ext>
            </a:extLst>
          </p:cNvPr>
          <p:cNvGrpSpPr>
            <a:grpSpLocks/>
          </p:cNvGrpSpPr>
          <p:nvPr/>
        </p:nvGrpSpPr>
        <p:grpSpPr>
          <a:xfrm>
            <a:off x="735009" y="1492402"/>
            <a:ext cx="5287967" cy="3825565"/>
            <a:chOff x="0" y="0"/>
            <a:chExt cx="5227828" cy="2883637"/>
          </a:xfrm>
        </p:grpSpPr>
        <p:pic>
          <p:nvPicPr>
            <p:cNvPr id="16" name="Image 13">
              <a:extLst>
                <a:ext uri="{FF2B5EF4-FFF2-40B4-BE49-F238E27FC236}">
                  <a16:creationId xmlns:a16="http://schemas.microsoft.com/office/drawing/2014/main" id="{A327A1CC-9E09-2868-9912-2C5567162D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5227828" cy="2807263"/>
            </a:xfrm>
            <a:prstGeom prst="rect">
              <a:avLst/>
            </a:prstGeom>
          </p:spPr>
        </p:pic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BD415BE3-CE8C-8DC0-0201-C38B06699E13}"/>
                </a:ext>
              </a:extLst>
            </p:cNvPr>
            <p:cNvSpPr txBox="1"/>
            <p:nvPr/>
          </p:nvSpPr>
          <p:spPr>
            <a:xfrm>
              <a:off x="4548632" y="2743302"/>
              <a:ext cx="508000" cy="1403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5"/>
                </a:lnSpc>
                <a:buNone/>
              </a:pP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E88C3C-26E3-58EA-893A-473D908D34F8}"/>
              </a:ext>
            </a:extLst>
          </p:cNvPr>
          <p:cNvGrpSpPr>
            <a:grpSpLocks/>
          </p:cNvGrpSpPr>
          <p:nvPr/>
        </p:nvGrpSpPr>
        <p:grpSpPr>
          <a:xfrm>
            <a:off x="6096000" y="1598626"/>
            <a:ext cx="5329236" cy="3684588"/>
            <a:chOff x="0" y="0"/>
            <a:chExt cx="5039946" cy="2711746"/>
          </a:xfrm>
        </p:grpSpPr>
        <p:pic>
          <p:nvPicPr>
            <p:cNvPr id="19" name="Image 16">
              <a:extLst>
                <a:ext uri="{FF2B5EF4-FFF2-40B4-BE49-F238E27FC236}">
                  <a16:creationId xmlns:a16="http://schemas.microsoft.com/office/drawing/2014/main" id="{C49587E9-F604-B05E-E44F-F097E1A68D4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5039946" cy="2711746"/>
            </a:xfrm>
            <a:prstGeom prst="rect">
              <a:avLst/>
            </a:prstGeom>
          </p:spPr>
        </p:pic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4CCE3108-8085-59C3-D1FF-D3F34F82B967}"/>
                </a:ext>
              </a:extLst>
            </p:cNvPr>
            <p:cNvSpPr txBox="1"/>
            <p:nvPr/>
          </p:nvSpPr>
          <p:spPr>
            <a:xfrm>
              <a:off x="3758096" y="2415536"/>
              <a:ext cx="471805" cy="1403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105"/>
                </a:lnSpc>
                <a:buNone/>
              </a:pP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94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8FEE-6C6B-8C1A-AC8F-0F832859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199FFD-5C67-352D-8061-E4A74649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5A50E0"/>
                </a:solidFill>
              </a:rPr>
              <a:t>Results:Investigation</a:t>
            </a:r>
            <a:r>
              <a:rPr lang="en-US" b="1" dirty="0">
                <a:solidFill>
                  <a:srgbClr val="5A50E0"/>
                </a:solidFill>
              </a:rPr>
              <a:t> </a:t>
            </a:r>
            <a:r>
              <a:rPr lang="en-US" b="1" dirty="0" err="1">
                <a:solidFill>
                  <a:srgbClr val="5A50E0"/>
                </a:solidFill>
              </a:rPr>
              <a:t>Type&amp;Monthly</a:t>
            </a:r>
            <a:r>
              <a:rPr lang="en-US" b="1" dirty="0">
                <a:solidFill>
                  <a:srgbClr val="5A50E0"/>
                </a:solidFill>
              </a:rPr>
              <a:t> Trends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4BBB65-54FA-524D-8A60-B08B6C233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365598"/>
            <a:ext cx="5157787" cy="8239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A4A2F1-BDA6-813B-097C-D5A00FE4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65598"/>
            <a:ext cx="5183188" cy="8239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9544-F7E1-9E8F-A9D0-8973796F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76" y="5365598"/>
            <a:ext cx="5237422" cy="1508513"/>
          </a:xfrm>
          <a:prstGeom prst="rect">
            <a:avLst/>
          </a:prstGeom>
        </p:spPr>
      </p:pic>
      <p:pic>
        <p:nvPicPr>
          <p:cNvPr id="4" name="Image 19">
            <a:extLst>
              <a:ext uri="{FF2B5EF4-FFF2-40B4-BE49-F238E27FC236}">
                <a16:creationId xmlns:a16="http://schemas.microsoft.com/office/drawing/2014/main" id="{91FF86D7-8240-52BB-92DF-9719135AB41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836613" y="1386672"/>
            <a:ext cx="5157787" cy="3978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06D8F-FADF-46C4-2834-46E20082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84" y="5377788"/>
            <a:ext cx="5353540" cy="1480212"/>
          </a:xfrm>
          <a:prstGeom prst="rect">
            <a:avLst/>
          </a:prstGeom>
        </p:spPr>
      </p:pic>
      <p:pic>
        <p:nvPicPr>
          <p:cNvPr id="13" name="Image 18">
            <a:extLst>
              <a:ext uri="{FF2B5EF4-FFF2-40B4-BE49-F238E27FC236}">
                <a16:creationId xmlns:a16="http://schemas.microsoft.com/office/drawing/2014/main" id="{4EC84490-AAF8-99D2-FC1E-96626579DB55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5" cstate="print"/>
          <a:stretch>
            <a:fillRect/>
          </a:stretch>
        </p:blipFill>
        <p:spPr>
          <a:xfrm>
            <a:off x="6114791" y="1507252"/>
            <a:ext cx="5237422" cy="387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6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8B74-E0F9-BDFB-2119-7A0E521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025EE-BC0F-DF7C-4BF7-CE490F45B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EFB4D-7CE5-BC0A-1A69-16DC5E41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221064"/>
            <a:ext cx="11822175" cy="64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17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26</Words>
  <Application>Microsoft Office PowerPoint</Application>
  <PresentationFormat>Widescreen</PresentationFormat>
  <Paragraphs>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Results: TAT &amp; Claim Amount Distribution </vt:lpstr>
      <vt:lpstr>Results: Client Distribution &amp; Case Status</vt:lpstr>
      <vt:lpstr>Results:Investigation Type&amp;Monthly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MUNEESHWARI N</dc:creator>
  <cp:lastModifiedBy>MUNEESHWARI N</cp:lastModifiedBy>
  <cp:revision>5</cp:revision>
  <dcterms:created xsi:type="dcterms:W3CDTF">2025-10-10T01:48:37Z</dcterms:created>
  <dcterms:modified xsi:type="dcterms:W3CDTF">2025-10-22T05:28:01Z</dcterms:modified>
</cp:coreProperties>
</file>