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F839-2A51-447F-BE12-886A78281C35}" type="datetimeFigureOut">
              <a:rPr lang="en-IN" smtClean="0"/>
              <a:pPr/>
              <a:t>17/05/2018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8042-2BE8-4550-B346-1836951F721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>
                <a:solidFill>
                  <a:srgbClr val="7030A0"/>
                </a:solidFill>
              </a:rPr>
              <a:t>Presented By </a:t>
            </a:r>
          </a:p>
          <a:p>
            <a:pPr algn="r"/>
            <a:r>
              <a:rPr lang="en-IN" dirty="0" err="1" smtClean="0">
                <a:solidFill>
                  <a:srgbClr val="7030A0"/>
                </a:solidFill>
              </a:rPr>
              <a:t>Munieswaran.N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51279"/>
          <a:stretch>
            <a:fillRect/>
          </a:stretch>
        </p:blipFill>
        <p:spPr bwMode="auto">
          <a:xfrm>
            <a:off x="823913" y="614363"/>
            <a:ext cx="7496175" cy="274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15462"/>
          <a:stretch>
            <a:fillRect/>
          </a:stretch>
        </p:blipFill>
        <p:spPr bwMode="auto">
          <a:xfrm>
            <a:off x="823913" y="1484784"/>
            <a:ext cx="7496175" cy="475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8064896" cy="605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r="33670" b="57675"/>
          <a:stretch>
            <a:fillRect/>
          </a:stretch>
        </p:blipFill>
        <p:spPr bwMode="auto">
          <a:xfrm>
            <a:off x="2987824" y="3356992"/>
            <a:ext cx="4972223" cy="238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7983" t="19313" r="39956" b="41313"/>
          <a:stretch>
            <a:fillRect/>
          </a:stretch>
        </p:blipFill>
        <p:spPr bwMode="auto">
          <a:xfrm>
            <a:off x="755576" y="764704"/>
            <a:ext cx="75248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5.BACKING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14782"/>
          <a:stretch>
            <a:fillRect/>
          </a:stretch>
        </p:blipFill>
        <p:spPr bwMode="auto">
          <a:xfrm>
            <a:off x="827584" y="1412776"/>
            <a:ext cx="7496175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Build$mvn</a:t>
            </a:r>
            <a:r>
              <a:rPr lang="en-IN" dirty="0" smtClean="0"/>
              <a:t> clean install		</a:t>
            </a:r>
          </a:p>
          <a:p>
            <a:pPr>
              <a:buNone/>
            </a:pPr>
            <a:r>
              <a:rPr lang="en-IN" sz="3200" dirty="0" smtClean="0"/>
              <a:t>	</a:t>
            </a:r>
            <a:r>
              <a:rPr lang="en-IN" sz="3200" dirty="0" err="1" smtClean="0"/>
              <a:t>Relase</a:t>
            </a:r>
            <a:r>
              <a:rPr lang="en-IN" sz="3200" dirty="0" smtClean="0"/>
              <a:t> -$</a:t>
            </a:r>
            <a:r>
              <a:rPr lang="en-IN" sz="3200" dirty="0" err="1" smtClean="0"/>
              <a:t>mvn</a:t>
            </a:r>
            <a:r>
              <a:rPr lang="en-IN" sz="3200" dirty="0" smtClean="0"/>
              <a:t> </a:t>
            </a:r>
            <a:r>
              <a:rPr lang="en-IN" sz="3200" dirty="0" err="1" smtClean="0"/>
              <a:t>heroku:deploy</a:t>
            </a:r>
            <a:endParaRPr lang="en-IN" dirty="0" smtClean="0"/>
          </a:p>
          <a:p>
            <a:pPr>
              <a:buNone/>
            </a:pPr>
            <a:r>
              <a:rPr lang="en-IN" sz="3200" dirty="0" smtClean="0"/>
              <a:t>	Run - $java –jar </a:t>
            </a:r>
            <a:r>
              <a:rPr lang="en-IN" sz="3200" dirty="0" err="1" smtClean="0"/>
              <a:t>myapp.war</a:t>
            </a:r>
            <a:endParaRPr lang="en-IN" sz="3200" dirty="0" smtClean="0"/>
          </a:p>
          <a:p>
            <a:pPr lvl="1">
              <a:buNone/>
            </a:pPr>
            <a:endParaRPr lang="en-IN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t="12792" r="14994" b="39879"/>
          <a:stretch>
            <a:fillRect/>
          </a:stretch>
        </p:blipFill>
        <p:spPr bwMode="auto">
          <a:xfrm>
            <a:off x="1907704" y="3717032"/>
            <a:ext cx="63722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 Mapping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15462"/>
          <a:stretch>
            <a:fillRect/>
          </a:stretch>
        </p:blipFill>
        <p:spPr bwMode="auto">
          <a:xfrm>
            <a:off x="823913" y="1484784"/>
            <a:ext cx="7496175" cy="475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t="21858" b="35929"/>
          <a:stretch>
            <a:fillRect/>
          </a:stretch>
        </p:blipFill>
        <p:spPr bwMode="auto">
          <a:xfrm>
            <a:off x="755576" y="1196752"/>
            <a:ext cx="749617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t="25696" b="33371"/>
          <a:stretch>
            <a:fillRect/>
          </a:stretch>
        </p:blipFill>
        <p:spPr bwMode="auto">
          <a:xfrm>
            <a:off x="899592" y="4005064"/>
            <a:ext cx="74961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Disposability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28725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Dev/Prod Parity</a:t>
            </a:r>
            <a:endParaRPr lang="en-IN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 t="23137" b="37209"/>
          <a:stretch>
            <a:fillRect/>
          </a:stretch>
        </p:blipFill>
        <p:spPr bwMode="auto">
          <a:xfrm>
            <a:off x="823913" y="1916832"/>
            <a:ext cx="749617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116632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7030A0"/>
                </a:solidFill>
              </a:rPr>
              <a:t>12 Factors Principles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8021"/>
          <a:stretch>
            <a:fillRect/>
          </a:stretch>
        </p:blipFill>
        <p:spPr bwMode="auto">
          <a:xfrm>
            <a:off x="823913" y="1628800"/>
            <a:ext cx="7496175" cy="46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CODE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9300"/>
          <a:stretch>
            <a:fillRect/>
          </a:stretch>
        </p:blipFill>
        <p:spPr bwMode="auto">
          <a:xfrm>
            <a:off x="823913" y="1700808"/>
            <a:ext cx="7496175" cy="454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614363"/>
            <a:ext cx="7496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4675" y="2662238"/>
            <a:ext cx="29146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6508"/>
          <a:stretch>
            <a:fillRect/>
          </a:stretch>
        </p:blipFill>
        <p:spPr bwMode="auto">
          <a:xfrm>
            <a:off x="823913" y="1118418"/>
            <a:ext cx="7496175" cy="52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23</Words>
  <Application>Microsoft Office PowerPoint</Application>
  <PresentationFormat>On-screen Show (4:3)</PresentationFormat>
  <Paragraphs>16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12 Factors Principles</vt:lpstr>
      <vt:lpstr>1. CODE BASE</vt:lpstr>
      <vt:lpstr>Slide 7</vt:lpstr>
      <vt:lpstr>Slide 8</vt:lpstr>
      <vt:lpstr>3.Dependency</vt:lpstr>
      <vt:lpstr>3.Configuration</vt:lpstr>
      <vt:lpstr>Slide 11</vt:lpstr>
      <vt:lpstr>Slide 12</vt:lpstr>
      <vt:lpstr>Slide 13</vt:lpstr>
      <vt:lpstr>5.BACKING SERVICES</vt:lpstr>
      <vt:lpstr>Slide 15</vt:lpstr>
      <vt:lpstr>Slide 16</vt:lpstr>
      <vt:lpstr>Slide 17</vt:lpstr>
      <vt:lpstr>Port Mapping </vt:lpstr>
      <vt:lpstr>Slide 19</vt:lpstr>
      <vt:lpstr>Concurrency</vt:lpstr>
      <vt:lpstr>Disposability</vt:lpstr>
      <vt:lpstr>Slide 22</vt:lpstr>
      <vt:lpstr>Slide 23</vt:lpstr>
      <vt:lpstr>Dev/Prod Parity</vt:lpstr>
      <vt:lpstr>Slide 25</vt:lpstr>
      <vt:lpstr>LOGS</vt:lpstr>
      <vt:lpstr>ADMIN PROCESS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63</cp:revision>
  <dcterms:created xsi:type="dcterms:W3CDTF">2018-05-15T18:33:31Z</dcterms:created>
  <dcterms:modified xsi:type="dcterms:W3CDTF">2018-05-17T13:41:12Z</dcterms:modified>
</cp:coreProperties>
</file>