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C8C8A3-72F6-4735-80ED-228584B65F10}" v="1" dt="2024-04-19T13:22:56.1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nthil kumar" userId="2a15dbad5647d2f2" providerId="LiveId" clId="{13C8C8A3-72F6-4735-80ED-228584B65F10}"/>
    <pc:docChg chg="custSel modSld">
      <pc:chgData name="senthil kumar" userId="2a15dbad5647d2f2" providerId="LiveId" clId="{13C8C8A3-72F6-4735-80ED-228584B65F10}" dt="2024-04-19T13:23:02.009" v="3" actId="1076"/>
      <pc:docMkLst>
        <pc:docMk/>
      </pc:docMkLst>
      <pc:sldChg chg="addSp delSp modSp mod delAnim modAnim">
        <pc:chgData name="senthil kumar" userId="2a15dbad5647d2f2" providerId="LiveId" clId="{13C8C8A3-72F6-4735-80ED-228584B65F10}" dt="2024-04-19T13:23:02.009" v="3" actId="1076"/>
        <pc:sldMkLst>
          <pc:docMk/>
          <pc:sldMk cId="0" sldId="262"/>
        </pc:sldMkLst>
        <pc:picChg chg="del">
          <ac:chgData name="senthil kumar" userId="2a15dbad5647d2f2" providerId="LiveId" clId="{13C8C8A3-72F6-4735-80ED-228584B65F10}" dt="2024-04-19T13:22:26.673" v="0" actId="21"/>
          <ac:picMkLst>
            <pc:docMk/>
            <pc:sldMk cId="0" sldId="262"/>
            <ac:picMk id="2" creationId="{FA71EFD6-A94B-3A43-1BDB-85D22A991D7B}"/>
          </ac:picMkLst>
        </pc:picChg>
        <pc:picChg chg="add mod">
          <ac:chgData name="senthil kumar" userId="2a15dbad5647d2f2" providerId="LiveId" clId="{13C8C8A3-72F6-4735-80ED-228584B65F10}" dt="2024-04-19T13:23:02.009" v="3" actId="1076"/>
          <ac:picMkLst>
            <pc:docMk/>
            <pc:sldMk cId="0" sldId="262"/>
            <ac:picMk id="3" creationId="{E7A439E9-8B73-498C-B885-38B87168365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r>
              <a:rPr lang="en-US"/>
              <a:t>Click to edit Master subtitle style</a:t>
            </a:r>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pPr lvl="0"/>
            <a:r>
              <a:rPr lang="en-US"/>
              <a:t>Click to edit Master text styles</a:t>
            </a: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A black and grey logo&#10;&#10;Description automatically generated"/>
          <p:cNvPicPr preferRelativeResize="0"/>
          <p:nvPr/>
        </p:nvPicPr>
        <p:blipFill rotWithShape="1">
          <a:blip r:embed="rId14">
            <a:alphaModFix/>
          </a:blip>
          <a:src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5">
            <a:alphaModFix/>
          </a:blip>
          <a:src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6">
            <a:alphaModFix/>
          </a:blip>
          <a:src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7">
            <a:alphaModFix/>
          </a:blip>
          <a:src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file:///D:\Captures\Naan-Mudhalvan-project_Muniyasamy_au810021114052.ipynb%20at%20main%20&#183;%20MUNIYASAMY2002_Naan-Mudhalvan-project%20-%20Google%20Chrome%202024-04-19%2018-48-24.mp4" TargetMode="External"/><Relationship Id="rId1" Type="http://schemas.microsoft.com/office/2007/relationships/media" Target="file:///D:\Captures\Naan-Mudhalvan-project_Muniyasamy_au810021114052.ipynb%20at%20main%20&#183;%20MUNIYASAMY2002_Naan-Mudhalvan-project%20-%20Google%20Chrome%202024-04-19%2018-48-24.mp4" TargetMode="External"/><Relationship Id="rId5" Type="http://schemas.openxmlformats.org/officeDocument/2006/relationships/image" Target="../media/image6.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a:buNone/>
            </a:pPr>
            <a:r>
              <a:rPr lang="en-US" sz="4000" b="1" dirty="0">
                <a:solidFill>
                  <a:schemeClr val="accent1"/>
                </a:solidFill>
                <a:latin typeface="Arial"/>
                <a:ea typeface="Arial"/>
                <a:cs typeface="Arial"/>
                <a:sym typeface="Arial"/>
              </a:rPr>
              <a:t>An End-to-End Data Science Project with ChatGPT</a:t>
            </a:r>
            <a:endParaRPr dirty="0"/>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a:ea typeface="Arial"/>
                <a:cs typeface="Arial"/>
                <a:sym typeface="Arial"/>
              </a:rPr>
              <a:t>TSP- AI ML Fundamentals (Capstone Project)</a:t>
            </a:r>
            <a:endParaRPr/>
          </a:p>
        </p:txBody>
      </p:sp>
      <p:sp>
        <p:nvSpPr>
          <p:cNvPr id="93" name="Google Shape;93;p13"/>
          <p:cNvSpPr txBox="1"/>
          <p:nvPr/>
        </p:nvSpPr>
        <p:spPr>
          <a:xfrm>
            <a:off x="1723871" y="3683404"/>
            <a:ext cx="903906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2F5496"/>
                </a:solidFill>
                <a:latin typeface="Arial"/>
                <a:ea typeface="Arial"/>
                <a:cs typeface="Arial"/>
                <a:sym typeface="Arial"/>
              </a:rPr>
              <a:t>Presented By:</a:t>
            </a:r>
            <a:endParaRPr dirty="0"/>
          </a:p>
          <a:p>
            <a:pPr marL="0" marR="0" lvl="0" indent="0" algn="l" rtl="0">
              <a:spcBef>
                <a:spcPts val="0"/>
              </a:spcBef>
              <a:spcAft>
                <a:spcPts val="0"/>
              </a:spcAft>
              <a:buNone/>
            </a:pPr>
            <a:r>
              <a:rPr lang="en-US" sz="2000" b="1" dirty="0">
                <a:solidFill>
                  <a:srgbClr val="2F5496"/>
                </a:solidFill>
                <a:latin typeface="Arial"/>
                <a:ea typeface="Arial"/>
                <a:cs typeface="Arial"/>
                <a:sym typeface="Arial"/>
              </a:rPr>
              <a:t> </a:t>
            </a:r>
            <a:r>
              <a:rPr lang="en-US" sz="2000" b="1" dirty="0" err="1">
                <a:solidFill>
                  <a:srgbClr val="2F5496"/>
                </a:solidFill>
              </a:rPr>
              <a:t>Muniyasamy</a:t>
            </a:r>
            <a:r>
              <a:rPr lang="en-US" sz="2000" b="1" dirty="0">
                <a:solidFill>
                  <a:srgbClr val="2F5496"/>
                </a:solidFill>
                <a:latin typeface="Arial"/>
                <a:ea typeface="Arial"/>
                <a:cs typeface="Arial"/>
                <a:sym typeface="Arial"/>
              </a:rPr>
              <a:t> </a:t>
            </a:r>
            <a:r>
              <a:rPr lang="en-US" sz="2000" b="1" dirty="0">
                <a:solidFill>
                  <a:srgbClr val="2F5496"/>
                </a:solidFill>
              </a:rPr>
              <a:t>A</a:t>
            </a:r>
            <a:r>
              <a:rPr lang="en-US" sz="2000" b="1" dirty="0">
                <a:solidFill>
                  <a:srgbClr val="2F5496"/>
                </a:solidFill>
                <a:latin typeface="Arial"/>
                <a:ea typeface="Arial"/>
                <a:cs typeface="Arial"/>
                <a:sym typeface="Arial"/>
              </a:rPr>
              <a:t> – AU810021114052</a:t>
            </a:r>
            <a:endParaRPr sz="2000" b="1" dirty="0">
              <a:solidFill>
                <a:srgbClr val="2F5496"/>
              </a:solidFill>
              <a:latin typeface="Arial"/>
              <a:ea typeface="Arial"/>
              <a:cs typeface="Arial"/>
              <a:sym typeface="Arial"/>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a:ea typeface="Arial"/>
                <a:cs typeface="Arial"/>
                <a:sym typeface="Arial"/>
              </a:rPr>
              <a:t>Guided By: Ramar Bose Sr. AI Master Trainer   </a:t>
            </a:r>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References</a:t>
            </a:r>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Github link,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video recorded link (youtube/github),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PPT &amp; Report github link, Ramar Bose , 2024 </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THANK YOU</a:t>
            </a:r>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OUTLINE</a:t>
            </a:r>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Problem Statement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Algorithm &amp; Deployment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GitHub Link</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Project Demo(photos / videos)</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Conclusion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Future Scope</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References</a:t>
            </a:r>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Algorithm &amp; Deployment</a:t>
            </a:r>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a:buChar char="•"/>
            </a:pPr>
            <a:r>
              <a:rPr lang="en-US" sz="2600">
                <a:latin typeface="Arial"/>
                <a:ea typeface="Arial"/>
                <a:cs typeface="Arial"/>
                <a:sym typeface="Arial"/>
              </a:rPr>
              <a:t>Data preprocessing: Clean and prepare loan dataset, handle missing values and outliers.</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Feature engineering: Extract relevant information to enhance model performance.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Machine learning model training: Train model (e.g., logistic regression, random forest) to predict loan approval/rejection based on historical data.</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Integration of ChatGPT: Enable conversational interface for user inquiries and assistance.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Testing and evaluation: Ensure model accuracy and effectiveness in real-world scenarios.</a:t>
            </a:r>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GitHub Link</a:t>
            </a:r>
            <a:endParaRPr/>
          </a:p>
        </p:txBody>
      </p:sp>
      <p:sp>
        <p:nvSpPr>
          <p:cNvPr id="129" name="Google Shape;129;p18"/>
          <p:cNvSpPr txBox="1">
            <a:spLocks noGrp="1"/>
          </p:cNvSpPr>
          <p:nvPr>
            <p:ph type="subTitle" idx="1"/>
          </p:nvPr>
        </p:nvSpPr>
        <p:spPr>
          <a:xfrm>
            <a:off x="519659" y="3201534"/>
            <a:ext cx="11152682" cy="135930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600"/>
              <a:buNone/>
            </a:pPr>
            <a:r>
              <a:rPr lang="en-IN" dirty="0"/>
              <a:t>https://github.com/senthil-techie/Naan-Mudhalvan-Project-/tree/main</a:t>
            </a:r>
            <a:endParaRPr dirty="0"/>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a:buNone/>
            </a:pPr>
            <a:r>
              <a:rPr lang="en-US" sz="3600" b="1">
                <a:solidFill>
                  <a:schemeClr val="accent1"/>
                </a:solidFill>
                <a:latin typeface="Arial"/>
                <a:ea typeface="Arial"/>
                <a:cs typeface="Arial"/>
                <a:sym typeface="Arial"/>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3" name="Naan-Mudhalvan-project_Muniyasamy_au810021114052.ipynb at main · MUNIYASAMY2002_Naan-Mudhalvan-project - Google Chrome 2024-04-19 18-48-24">
            <a:hlinkClick r:id="" action="ppaction://media"/>
            <a:extLst>
              <a:ext uri="{FF2B5EF4-FFF2-40B4-BE49-F238E27FC236}">
                <a16:creationId xmlns:a16="http://schemas.microsoft.com/office/drawing/2014/main" id="{E7A439E9-8B73-498C-B885-38B871683652}"/>
              </a:ext>
            </a:extLst>
          </p:cNvPr>
          <p:cNvPicPr>
            <a:picLocks noChangeAspect="1"/>
          </p:cNvPicPr>
          <p:nvPr>
            <a:videoFile r:link="rId2"/>
            <p:extLst>
              <p:ext uri="{DAA4B4D4-6D71-4841-9C94-3DE7FCFB9230}">
                <p14:media xmlns:p14="http://schemas.microsoft.com/office/powerpoint/2010/main" r:link="rId1"/>
              </p:ext>
            </p:extLst>
          </p:nvPr>
        </p:nvPicPr>
        <p:blipFill>
          <a:blip r:embed="rId5"/>
          <a:stretch>
            <a:fillRect/>
          </a:stretch>
        </p:blipFill>
        <p:spPr>
          <a:xfrm>
            <a:off x="1773936" y="1349375"/>
            <a:ext cx="9144000" cy="5143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4604"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Conclusion</a:t>
            </a:r>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Future Scope</a:t>
            </a:r>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au810021114078 SenthilKumar.P  (1)</Template>
  <TotalTime>20</TotalTime>
  <Words>564</Words>
  <Application>Microsoft Office PowerPoint</Application>
  <PresentationFormat>Widescreen</PresentationFormat>
  <Paragraphs>48</Paragraphs>
  <Slides>11</Slides>
  <Notes>11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dc:creator>senthil kumar</dc:creator>
  <cp:lastModifiedBy>senthil kumar</cp:lastModifiedBy>
  <cp:revision>4</cp:revision>
  <dcterms:created xsi:type="dcterms:W3CDTF">2024-04-17T09:06:54Z</dcterms:created>
  <dcterms:modified xsi:type="dcterms:W3CDTF">2024-04-19T13:23:04Z</dcterms:modified>
</cp:coreProperties>
</file>