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7" r:id="rId3"/>
    <p:sldId id="262" r:id="rId4"/>
    <p:sldId id="278" r:id="rId5"/>
    <p:sldId id="277" r:id="rId6"/>
    <p:sldId id="288" r:id="rId7"/>
    <p:sldId id="313" r:id="rId8"/>
    <p:sldId id="315" r:id="rId9"/>
    <p:sldId id="316" r:id="rId10"/>
    <p:sldId id="267" r:id="rId11"/>
    <p:sldId id="317" r:id="rId12"/>
    <p:sldId id="269" r:id="rId13"/>
  </p:sldIdLst>
  <p:sldSz cx="9144000" cy="5143500" type="screen16x9"/>
  <p:notesSz cx="6858000" cy="9144000"/>
  <p:embeddedFontLst>
    <p:embeddedFont>
      <p:font typeface="Archivo" panose="020B0604020202020204"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A75363-C7F8-4D3C-A151-4F859C8C82F5}">
  <a:tblStyle styleId="{96A75363-C7F8-4D3C-A151-4F859C8C82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7D2742-B7FD-4A18-A5EE-EB45E6F2EF3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f1648fd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f1648fd5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804325be90_2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804325be90_2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17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31" name="Google Shape;31;p6"/>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
        <p:nvSpPr>
          <p:cNvPr id="32" name="Google Shape;32;p6"/>
          <p:cNvSpPr/>
          <p:nvPr/>
        </p:nvSpPr>
        <p:spPr>
          <a:xfrm rot="-5400000" flipH="1">
            <a:off x="6164623" y="-2882478"/>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39" name="Google Shape;39;p8"/>
          <p:cNvPicPr preferRelativeResize="0"/>
          <p:nvPr/>
        </p:nvPicPr>
        <p:blipFill rotWithShape="1">
          <a:blip r:embed="rId2">
            <a:alphaModFix/>
          </a:blip>
          <a:srcRect l="39171" r="5368"/>
          <a:stretch/>
        </p:blipFill>
        <p:spPr>
          <a:xfrm rot="10800000" flipH="1">
            <a:off x="7670188" y="0"/>
            <a:ext cx="3005225" cy="5143499"/>
          </a:xfrm>
          <a:prstGeom prst="rect">
            <a:avLst/>
          </a:prstGeom>
          <a:noFill/>
          <a:ln>
            <a:noFill/>
          </a:ln>
        </p:spPr>
      </p:pic>
      <p:pic>
        <p:nvPicPr>
          <p:cNvPr id="40" name="Google Shape;40;p8"/>
          <p:cNvPicPr preferRelativeResize="0"/>
          <p:nvPr/>
        </p:nvPicPr>
        <p:blipFill rotWithShape="1">
          <a:blip r:embed="rId2">
            <a:alphaModFix/>
          </a:blip>
          <a:srcRect l="39171" r="5368"/>
          <a:stretch/>
        </p:blipFill>
        <p:spPr>
          <a:xfrm flipH="1">
            <a:off x="-1531412" y="0"/>
            <a:ext cx="3005225"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72400" y="1637550"/>
            <a:ext cx="2928300" cy="10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8"/>
          <p:cNvSpPr txBox="1">
            <a:spLocks noGrp="1"/>
          </p:cNvSpPr>
          <p:nvPr>
            <p:ph type="subTitle" idx="1"/>
          </p:nvPr>
        </p:nvSpPr>
        <p:spPr>
          <a:xfrm>
            <a:off x="872400" y="2700750"/>
            <a:ext cx="2928300" cy="80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84" name="Google Shape;84;p18"/>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85" name="Google Shape;85;p18"/>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89600" y="1501200"/>
            <a:ext cx="29166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9"/>
          <p:cNvSpPr txBox="1">
            <a:spLocks noGrp="1"/>
          </p:cNvSpPr>
          <p:nvPr>
            <p:ph type="subTitle" idx="1"/>
          </p:nvPr>
        </p:nvSpPr>
        <p:spPr>
          <a:xfrm>
            <a:off x="4989750" y="2562000"/>
            <a:ext cx="29166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89" name="Google Shape;89;p19"/>
          <p:cNvPicPr preferRelativeResize="0"/>
          <p:nvPr/>
        </p:nvPicPr>
        <p:blipFill rotWithShape="1">
          <a:blip r:embed="rId2">
            <a:alphaModFix/>
          </a:blip>
          <a:srcRect l="39171" r="5368"/>
          <a:stretch/>
        </p:blipFill>
        <p:spPr>
          <a:xfrm flipH="1">
            <a:off x="-19251" y="0"/>
            <a:ext cx="3005225" cy="5143499"/>
          </a:xfrm>
          <a:prstGeom prst="rect">
            <a:avLst/>
          </a:prstGeom>
          <a:noFill/>
          <a:ln>
            <a:noFill/>
          </a:ln>
        </p:spPr>
      </p:pic>
      <p:sp>
        <p:nvSpPr>
          <p:cNvPr id="90" name="Google Shape;90;p19"/>
          <p:cNvSpPr/>
          <p:nvPr/>
        </p:nvSpPr>
        <p:spPr>
          <a:xfrm rot="10800000" flipH="1">
            <a:off x="-978420" y="-2034614"/>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9" name="Google Shape;99;p21"/>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00" name="Google Shape;100;p21"/>
          <p:cNvSpPr/>
          <p:nvPr/>
        </p:nvSpPr>
        <p:spPr>
          <a:xfrm rot="-5400000" flipH="1">
            <a:off x="7211523" y="3053047"/>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8"/>
          <p:cNvSpPr txBox="1">
            <a:spLocks noGrp="1"/>
          </p:cNvSpPr>
          <p:nvPr>
            <p:ph type="subTitle" idx="1"/>
          </p:nvPr>
        </p:nvSpPr>
        <p:spPr>
          <a:xfrm>
            <a:off x="872903"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28"/>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28"/>
          <p:cNvSpPr txBox="1">
            <a:spLocks noGrp="1"/>
          </p:cNvSpPr>
          <p:nvPr>
            <p:ph type="subTitle" idx="3"/>
          </p:nvPr>
        </p:nvSpPr>
        <p:spPr>
          <a:xfrm>
            <a:off x="2157627"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8"/>
          <p:cNvSpPr txBox="1">
            <a:spLocks noGrp="1"/>
          </p:cNvSpPr>
          <p:nvPr>
            <p:ph type="subTitle" idx="4"/>
          </p:nvPr>
        </p:nvSpPr>
        <p:spPr>
          <a:xfrm>
            <a:off x="6011798"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8"/>
          <p:cNvSpPr txBox="1">
            <a:spLocks noGrp="1"/>
          </p:cNvSpPr>
          <p:nvPr>
            <p:ph type="subTitle" idx="5"/>
          </p:nvPr>
        </p:nvSpPr>
        <p:spPr>
          <a:xfrm>
            <a:off x="4727074"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8"/>
          <p:cNvSpPr txBox="1">
            <a:spLocks noGrp="1"/>
          </p:cNvSpPr>
          <p:nvPr>
            <p:ph type="subTitle" idx="6"/>
          </p:nvPr>
        </p:nvSpPr>
        <p:spPr>
          <a:xfrm>
            <a:off x="872903"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4" name="Google Shape;164;p28"/>
          <p:cNvSpPr txBox="1">
            <a:spLocks noGrp="1"/>
          </p:cNvSpPr>
          <p:nvPr>
            <p:ph type="subTitle" idx="7"/>
          </p:nvPr>
        </p:nvSpPr>
        <p:spPr>
          <a:xfrm>
            <a:off x="3442350"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5" name="Google Shape;165;p28"/>
          <p:cNvSpPr txBox="1">
            <a:spLocks noGrp="1"/>
          </p:cNvSpPr>
          <p:nvPr>
            <p:ph type="subTitle" idx="8"/>
          </p:nvPr>
        </p:nvSpPr>
        <p:spPr>
          <a:xfrm>
            <a:off x="6011797"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6" name="Google Shape;166;p28"/>
          <p:cNvSpPr txBox="1">
            <a:spLocks noGrp="1"/>
          </p:cNvSpPr>
          <p:nvPr>
            <p:ph type="subTitle" idx="9"/>
          </p:nvPr>
        </p:nvSpPr>
        <p:spPr>
          <a:xfrm>
            <a:off x="2157626"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7" name="Google Shape;167;p28"/>
          <p:cNvSpPr txBox="1">
            <a:spLocks noGrp="1"/>
          </p:cNvSpPr>
          <p:nvPr>
            <p:ph type="subTitle" idx="13"/>
          </p:nvPr>
        </p:nvSpPr>
        <p:spPr>
          <a:xfrm>
            <a:off x="4727074"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68" name="Google Shape;168;p28"/>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69" name="Google Shape;169;p28"/>
          <p:cNvSpPr/>
          <p:nvPr/>
        </p:nvSpPr>
        <p:spPr>
          <a:xfrm rot="-5400000">
            <a:off x="4937451"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4" r:id="rId5"/>
    <p:sldLayoutId id="2147483665" r:id="rId6"/>
    <p:sldLayoutId id="2147483667" r:id="rId7"/>
    <p:sldLayoutId id="2147483670" r:id="rId8"/>
    <p:sldLayoutId id="2147483674"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213211" y="445590"/>
            <a:ext cx="7560682" cy="25579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Phishing Awareness </a:t>
            </a:r>
            <a:r>
              <a:rPr lang="en" sz="4800" dirty="0">
                <a:solidFill>
                  <a:schemeClr val="accent1">
                    <a:lumMod val="75000"/>
                  </a:schemeClr>
                </a:solidFill>
              </a:rPr>
              <a:t>Training</a:t>
            </a:r>
            <a:r>
              <a:rPr lang="en" sz="4800" dirty="0"/>
              <a:t>  </a:t>
            </a:r>
            <a:endParaRPr sz="4800" dirty="0">
              <a:solidFill>
                <a:schemeClr val="accent1"/>
              </a:solidFill>
            </a:endParaRPr>
          </a:p>
        </p:txBody>
      </p:sp>
      <p:sp>
        <p:nvSpPr>
          <p:cNvPr id="206" name="Google Shape;206;p39"/>
          <p:cNvSpPr txBox="1">
            <a:spLocks noGrp="1"/>
          </p:cNvSpPr>
          <p:nvPr>
            <p:ph type="subTitle" idx="1"/>
          </p:nvPr>
        </p:nvSpPr>
        <p:spPr>
          <a:xfrm>
            <a:off x="1190848" y="3359836"/>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Munizah Ali </a:t>
            </a:r>
            <a:endParaRPr dirty="0"/>
          </a:p>
        </p:txBody>
      </p:sp>
      <p:pic>
        <p:nvPicPr>
          <p:cNvPr id="207" name="Google Shape;207;p39"/>
          <p:cNvPicPr preferRelativeResize="0"/>
          <p:nvPr/>
        </p:nvPicPr>
        <p:blipFill rotWithShape="1">
          <a:blip r:embed="rId3">
            <a:alphaModFix/>
          </a:blip>
          <a:srcRect l="39171" r="5368"/>
          <a:stretch/>
        </p:blipFill>
        <p:spPr>
          <a:xfrm>
            <a:off x="6138775" y="1"/>
            <a:ext cx="3005225" cy="5143499"/>
          </a:xfrm>
          <a:prstGeom prst="rect">
            <a:avLst/>
          </a:prstGeom>
          <a:noFill/>
          <a:ln>
            <a:noFill/>
          </a:ln>
        </p:spPr>
      </p:pic>
      <p:sp>
        <p:nvSpPr>
          <p:cNvPr id="208" name="Google Shape;208;p39"/>
          <p:cNvSpPr/>
          <p:nvPr/>
        </p:nvSpPr>
        <p:spPr>
          <a:xfrm rot="10800000">
            <a:off x="6153199"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0"/>
          <p:cNvSpPr txBox="1">
            <a:spLocks noGrp="1"/>
          </p:cNvSpPr>
          <p:nvPr>
            <p:ph type="title"/>
          </p:nvPr>
        </p:nvSpPr>
        <p:spPr>
          <a:xfrm>
            <a:off x="1253618" y="119356"/>
            <a:ext cx="6636764" cy="944580"/>
          </a:xfrm>
          <a:prstGeom prst="rect">
            <a:avLst/>
          </a:prstGeom>
        </p:spPr>
        <p:txBody>
          <a:bodyPr spcFirstLastPara="1" wrap="square" lIns="91425" tIns="91425" rIns="91425" bIns="91425" anchor="t" anchorCtr="0">
            <a:noAutofit/>
          </a:bodyPr>
          <a:lstStyle/>
          <a:p>
            <a:pPr algn="ctr"/>
            <a:r>
              <a:rPr lang="en" dirty="0"/>
              <a:t>Ways To Protect Yourself From</a:t>
            </a:r>
            <a:r>
              <a:rPr lang="en" dirty="0">
                <a:solidFill>
                  <a:schemeClr val="accent1"/>
                </a:solidFill>
              </a:rPr>
              <a:t> Phishing Attacks </a:t>
            </a:r>
            <a:br>
              <a:rPr lang="en-US" sz="3200" b="1" u="sng" dirty="0">
                <a:solidFill>
                  <a:schemeClr val="dk1"/>
                </a:solidFill>
                <a:latin typeface="Archivo"/>
                <a:ea typeface="Archivo"/>
                <a:cs typeface="Archivo"/>
                <a:sym typeface="Archivo"/>
              </a:rPr>
            </a:br>
            <a:endParaRPr dirty="0">
              <a:solidFill>
                <a:schemeClr val="accent1"/>
              </a:solidFill>
            </a:endParaRPr>
          </a:p>
        </p:txBody>
      </p:sp>
      <p:sp>
        <p:nvSpPr>
          <p:cNvPr id="510" name="Google Shape;510;p50"/>
          <p:cNvSpPr txBox="1">
            <a:spLocks noGrp="1"/>
          </p:cNvSpPr>
          <p:nvPr>
            <p:ph type="subTitle" idx="6"/>
          </p:nvPr>
        </p:nvSpPr>
        <p:spPr>
          <a:xfrm>
            <a:off x="1537921" y="1447886"/>
            <a:ext cx="2259300" cy="6037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Mandatory Security Training</a:t>
            </a:r>
            <a:endParaRPr sz="1600" dirty="0"/>
          </a:p>
        </p:txBody>
      </p:sp>
      <p:sp>
        <p:nvSpPr>
          <p:cNvPr id="18" name="Google Shape;510;p50">
            <a:extLst>
              <a:ext uri="{FF2B5EF4-FFF2-40B4-BE49-F238E27FC236}">
                <a16:creationId xmlns:a16="http://schemas.microsoft.com/office/drawing/2014/main" id="{2914B2F3-7C3A-752B-7AB0-810E9457CDF2}"/>
              </a:ext>
            </a:extLst>
          </p:cNvPr>
          <p:cNvSpPr txBox="1">
            <a:spLocks/>
          </p:cNvSpPr>
          <p:nvPr/>
        </p:nvSpPr>
        <p:spPr>
          <a:xfrm>
            <a:off x="1537921" y="2269863"/>
            <a:ext cx="2259300" cy="6037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2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600" dirty="0"/>
              <a:t>Use Antivirus and keep it Updated</a:t>
            </a:r>
          </a:p>
        </p:txBody>
      </p:sp>
      <p:sp>
        <p:nvSpPr>
          <p:cNvPr id="19" name="Google Shape;510;p50">
            <a:extLst>
              <a:ext uri="{FF2B5EF4-FFF2-40B4-BE49-F238E27FC236}">
                <a16:creationId xmlns:a16="http://schemas.microsoft.com/office/drawing/2014/main" id="{AB867474-B442-2F3F-E32B-425D8DF3CBD0}"/>
              </a:ext>
            </a:extLst>
          </p:cNvPr>
          <p:cNvSpPr txBox="1">
            <a:spLocks/>
          </p:cNvSpPr>
          <p:nvPr/>
        </p:nvSpPr>
        <p:spPr>
          <a:xfrm>
            <a:off x="1537921" y="3057709"/>
            <a:ext cx="2259300" cy="6037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2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600" dirty="0"/>
              <a:t>Involves Executives</a:t>
            </a:r>
          </a:p>
        </p:txBody>
      </p:sp>
      <p:sp>
        <p:nvSpPr>
          <p:cNvPr id="20" name="Google Shape;510;p50">
            <a:extLst>
              <a:ext uri="{FF2B5EF4-FFF2-40B4-BE49-F238E27FC236}">
                <a16:creationId xmlns:a16="http://schemas.microsoft.com/office/drawing/2014/main" id="{F84F3EC8-F4F7-F951-6F3D-D10F13ABFCBD}"/>
              </a:ext>
            </a:extLst>
          </p:cNvPr>
          <p:cNvSpPr txBox="1">
            <a:spLocks/>
          </p:cNvSpPr>
          <p:nvPr/>
        </p:nvSpPr>
        <p:spPr>
          <a:xfrm>
            <a:off x="6192980" y="3082888"/>
            <a:ext cx="2259300" cy="6037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2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600" dirty="0"/>
              <a:t>Identifying Phishing Emails</a:t>
            </a:r>
          </a:p>
        </p:txBody>
      </p:sp>
      <p:sp>
        <p:nvSpPr>
          <p:cNvPr id="21" name="Google Shape;510;p50">
            <a:extLst>
              <a:ext uri="{FF2B5EF4-FFF2-40B4-BE49-F238E27FC236}">
                <a16:creationId xmlns:a16="http://schemas.microsoft.com/office/drawing/2014/main" id="{6CB6A9E5-90A8-BB82-997A-BFE06C364EFF}"/>
              </a:ext>
            </a:extLst>
          </p:cNvPr>
          <p:cNvSpPr txBox="1">
            <a:spLocks/>
          </p:cNvSpPr>
          <p:nvPr/>
        </p:nvSpPr>
        <p:spPr>
          <a:xfrm>
            <a:off x="6164700" y="2269863"/>
            <a:ext cx="2259300" cy="6037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2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600" dirty="0"/>
              <a:t>Explain Real-Time Scenarios</a:t>
            </a:r>
          </a:p>
        </p:txBody>
      </p:sp>
      <p:sp>
        <p:nvSpPr>
          <p:cNvPr id="22" name="Google Shape;510;p50">
            <a:extLst>
              <a:ext uri="{FF2B5EF4-FFF2-40B4-BE49-F238E27FC236}">
                <a16:creationId xmlns:a16="http://schemas.microsoft.com/office/drawing/2014/main" id="{27CC4E9A-6F97-38D2-91FA-B69A010BF784}"/>
              </a:ext>
            </a:extLst>
          </p:cNvPr>
          <p:cNvSpPr txBox="1">
            <a:spLocks/>
          </p:cNvSpPr>
          <p:nvPr/>
        </p:nvSpPr>
        <p:spPr>
          <a:xfrm>
            <a:off x="6164700" y="1456838"/>
            <a:ext cx="2259300" cy="6037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2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600" dirty="0"/>
              <a:t>Avoid Information Oversharing</a:t>
            </a:r>
          </a:p>
        </p:txBody>
      </p:sp>
      <p:grpSp>
        <p:nvGrpSpPr>
          <p:cNvPr id="23" name="Google Shape;15203;p93">
            <a:extLst>
              <a:ext uri="{FF2B5EF4-FFF2-40B4-BE49-F238E27FC236}">
                <a16:creationId xmlns:a16="http://schemas.microsoft.com/office/drawing/2014/main" id="{0BBC9FF3-F783-ACF2-4569-5D73613EC496}"/>
              </a:ext>
            </a:extLst>
          </p:cNvPr>
          <p:cNvGrpSpPr/>
          <p:nvPr/>
        </p:nvGrpSpPr>
        <p:grpSpPr>
          <a:xfrm>
            <a:off x="5465618" y="2269863"/>
            <a:ext cx="577454" cy="510570"/>
            <a:chOff x="2300528" y="1508404"/>
            <a:chExt cx="362771" cy="355223"/>
          </a:xfrm>
        </p:grpSpPr>
        <p:sp>
          <p:nvSpPr>
            <p:cNvPr id="24" name="Google Shape;15204;p93">
              <a:extLst>
                <a:ext uri="{FF2B5EF4-FFF2-40B4-BE49-F238E27FC236}">
                  <a16:creationId xmlns:a16="http://schemas.microsoft.com/office/drawing/2014/main" id="{93152432-EBD1-2EC9-281A-16AF0E508414}"/>
                </a:ext>
              </a:extLst>
            </p:cNvPr>
            <p:cNvSpPr/>
            <p:nvPr/>
          </p:nvSpPr>
          <p:spPr>
            <a:xfrm>
              <a:off x="2313906" y="1514052"/>
              <a:ext cx="344162" cy="344188"/>
            </a:xfrm>
            <a:custGeom>
              <a:avLst/>
              <a:gdLst/>
              <a:ahLst/>
              <a:cxnLst/>
              <a:rect l="l" t="t" r="r" b="b"/>
              <a:pathLst>
                <a:path w="13223" h="13224" extrusionOk="0">
                  <a:moveTo>
                    <a:pt x="6612" y="1"/>
                  </a:moveTo>
                  <a:cubicBezTo>
                    <a:pt x="2963" y="1"/>
                    <a:pt x="0" y="2963"/>
                    <a:pt x="0" y="6612"/>
                  </a:cubicBezTo>
                  <a:cubicBezTo>
                    <a:pt x="0" y="10264"/>
                    <a:pt x="2963" y="13223"/>
                    <a:pt x="6612" y="13223"/>
                  </a:cubicBezTo>
                  <a:cubicBezTo>
                    <a:pt x="10264" y="13223"/>
                    <a:pt x="13223" y="10264"/>
                    <a:pt x="13223" y="6612"/>
                  </a:cubicBezTo>
                  <a:cubicBezTo>
                    <a:pt x="13223" y="2963"/>
                    <a:pt x="10264" y="1"/>
                    <a:pt x="6612" y="1"/>
                  </a:cubicBezTo>
                  <a:close/>
                </a:path>
              </a:pathLst>
            </a:custGeom>
            <a:solidFill>
              <a:srgbClr val="B3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05;p93">
              <a:extLst>
                <a:ext uri="{FF2B5EF4-FFF2-40B4-BE49-F238E27FC236}">
                  <a16:creationId xmlns:a16="http://schemas.microsoft.com/office/drawing/2014/main" id="{9BB16544-ECEF-C8E0-49E2-FEE83009FFC9}"/>
                </a:ext>
              </a:extLst>
            </p:cNvPr>
            <p:cNvSpPr/>
            <p:nvPr/>
          </p:nvSpPr>
          <p:spPr>
            <a:xfrm>
              <a:off x="2339726" y="1539898"/>
              <a:ext cx="292523" cy="292497"/>
            </a:xfrm>
            <a:custGeom>
              <a:avLst/>
              <a:gdLst/>
              <a:ahLst/>
              <a:cxnLst/>
              <a:rect l="l" t="t" r="r" b="b"/>
              <a:pathLst>
                <a:path w="11239" h="11238" extrusionOk="0">
                  <a:moveTo>
                    <a:pt x="5620" y="0"/>
                  </a:moveTo>
                  <a:cubicBezTo>
                    <a:pt x="2516" y="0"/>
                    <a:pt x="1" y="2516"/>
                    <a:pt x="1" y="5619"/>
                  </a:cubicBezTo>
                  <a:cubicBezTo>
                    <a:pt x="1" y="8722"/>
                    <a:pt x="2516" y="11238"/>
                    <a:pt x="5620" y="11238"/>
                  </a:cubicBezTo>
                  <a:cubicBezTo>
                    <a:pt x="8723" y="11238"/>
                    <a:pt x="11239" y="8722"/>
                    <a:pt x="11239" y="5619"/>
                  </a:cubicBezTo>
                  <a:cubicBezTo>
                    <a:pt x="11239" y="2516"/>
                    <a:pt x="8723" y="0"/>
                    <a:pt x="5620"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06;p93">
              <a:extLst>
                <a:ext uri="{FF2B5EF4-FFF2-40B4-BE49-F238E27FC236}">
                  <a16:creationId xmlns:a16="http://schemas.microsoft.com/office/drawing/2014/main" id="{F5A33D76-1E72-A4C2-4004-1725C24ECBA1}"/>
                </a:ext>
              </a:extLst>
            </p:cNvPr>
            <p:cNvSpPr/>
            <p:nvPr/>
          </p:nvSpPr>
          <p:spPr>
            <a:xfrm>
              <a:off x="2375800" y="1575972"/>
              <a:ext cx="273575" cy="256527"/>
            </a:xfrm>
            <a:custGeom>
              <a:avLst/>
              <a:gdLst/>
              <a:ahLst/>
              <a:cxnLst/>
              <a:rect l="l" t="t" r="r" b="b"/>
              <a:pathLst>
                <a:path w="10511" h="9856" extrusionOk="0">
                  <a:moveTo>
                    <a:pt x="7928" y="0"/>
                  </a:moveTo>
                  <a:lnTo>
                    <a:pt x="7928" y="0"/>
                  </a:lnTo>
                  <a:cubicBezTo>
                    <a:pt x="9870" y="2228"/>
                    <a:pt x="9754" y="5577"/>
                    <a:pt x="7664" y="7664"/>
                  </a:cubicBezTo>
                  <a:cubicBezTo>
                    <a:pt x="6572" y="8758"/>
                    <a:pt x="5133" y="9311"/>
                    <a:pt x="3691" y="9311"/>
                  </a:cubicBezTo>
                  <a:cubicBezTo>
                    <a:pt x="2378" y="9311"/>
                    <a:pt x="1062" y="8853"/>
                    <a:pt x="1" y="7927"/>
                  </a:cubicBezTo>
                  <a:lnTo>
                    <a:pt x="1" y="7927"/>
                  </a:lnTo>
                  <a:cubicBezTo>
                    <a:pt x="1115" y="9208"/>
                    <a:pt x="2673" y="9855"/>
                    <a:pt x="4236" y="9855"/>
                  </a:cubicBezTo>
                  <a:cubicBezTo>
                    <a:pt x="5670" y="9855"/>
                    <a:pt x="7108" y="9310"/>
                    <a:pt x="8210" y="8209"/>
                  </a:cubicBezTo>
                  <a:cubicBezTo>
                    <a:pt x="10511" y="5908"/>
                    <a:pt x="10380" y="2140"/>
                    <a:pt x="7928" y="0"/>
                  </a:cubicBezTo>
                  <a:close/>
                </a:path>
              </a:pathLst>
            </a:custGeom>
            <a:solidFill>
              <a:srgbClr val="B9C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07;p93">
              <a:extLst>
                <a:ext uri="{FF2B5EF4-FFF2-40B4-BE49-F238E27FC236}">
                  <a16:creationId xmlns:a16="http://schemas.microsoft.com/office/drawing/2014/main" id="{B1DE3645-E43B-B9A4-6ADE-5E5F3E748E09}"/>
                </a:ext>
              </a:extLst>
            </p:cNvPr>
            <p:cNvSpPr/>
            <p:nvPr/>
          </p:nvSpPr>
          <p:spPr>
            <a:xfrm>
              <a:off x="2300528" y="1508404"/>
              <a:ext cx="362771" cy="355223"/>
            </a:xfrm>
            <a:custGeom>
              <a:avLst/>
              <a:gdLst/>
              <a:ahLst/>
              <a:cxnLst/>
              <a:rect l="l" t="t" r="r" b="b"/>
              <a:pathLst>
                <a:path w="13938" h="13648" extrusionOk="0">
                  <a:moveTo>
                    <a:pt x="7124" y="1"/>
                  </a:moveTo>
                  <a:cubicBezTo>
                    <a:pt x="6820" y="1"/>
                    <a:pt x="6513" y="21"/>
                    <a:pt x="6204" y="63"/>
                  </a:cubicBezTo>
                  <a:cubicBezTo>
                    <a:pt x="2587" y="549"/>
                    <a:pt x="1" y="3796"/>
                    <a:pt x="324" y="7431"/>
                  </a:cubicBezTo>
                  <a:cubicBezTo>
                    <a:pt x="639" y="10963"/>
                    <a:pt x="3599" y="13648"/>
                    <a:pt x="7111" y="13648"/>
                  </a:cubicBezTo>
                  <a:cubicBezTo>
                    <a:pt x="7213" y="13648"/>
                    <a:pt x="7315" y="13645"/>
                    <a:pt x="7418" y="13641"/>
                  </a:cubicBezTo>
                  <a:cubicBezTo>
                    <a:pt x="11059" y="13479"/>
                    <a:pt x="13934" y="10478"/>
                    <a:pt x="13937" y="6829"/>
                  </a:cubicBezTo>
                  <a:cubicBezTo>
                    <a:pt x="13937" y="6709"/>
                    <a:pt x="13934" y="6586"/>
                    <a:pt x="13927" y="6467"/>
                  </a:cubicBezTo>
                  <a:cubicBezTo>
                    <a:pt x="13925" y="6333"/>
                    <a:pt x="13827" y="6268"/>
                    <a:pt x="13729" y="6268"/>
                  </a:cubicBezTo>
                  <a:cubicBezTo>
                    <a:pt x="13623" y="6268"/>
                    <a:pt x="13517" y="6343"/>
                    <a:pt x="13529" y="6488"/>
                  </a:cubicBezTo>
                  <a:cubicBezTo>
                    <a:pt x="13536" y="6600"/>
                    <a:pt x="13540" y="6716"/>
                    <a:pt x="13540" y="6829"/>
                  </a:cubicBezTo>
                  <a:cubicBezTo>
                    <a:pt x="13536" y="10249"/>
                    <a:pt x="10841" y="13060"/>
                    <a:pt x="7428" y="13212"/>
                  </a:cubicBezTo>
                  <a:cubicBezTo>
                    <a:pt x="7332" y="13216"/>
                    <a:pt x="7236" y="13218"/>
                    <a:pt x="7141" y="13218"/>
                  </a:cubicBezTo>
                  <a:cubicBezTo>
                    <a:pt x="3849" y="13218"/>
                    <a:pt x="1076" y="10702"/>
                    <a:pt x="782" y="7392"/>
                  </a:cubicBezTo>
                  <a:cubicBezTo>
                    <a:pt x="476" y="3986"/>
                    <a:pt x="2900" y="943"/>
                    <a:pt x="6288" y="485"/>
                  </a:cubicBezTo>
                  <a:cubicBezTo>
                    <a:pt x="6578" y="446"/>
                    <a:pt x="6866" y="427"/>
                    <a:pt x="7150" y="427"/>
                  </a:cubicBezTo>
                  <a:cubicBezTo>
                    <a:pt x="10194" y="427"/>
                    <a:pt x="12878" y="2603"/>
                    <a:pt x="13434" y="5678"/>
                  </a:cubicBezTo>
                  <a:cubicBezTo>
                    <a:pt x="13459" y="5788"/>
                    <a:pt x="13543" y="5838"/>
                    <a:pt x="13628" y="5838"/>
                  </a:cubicBezTo>
                  <a:cubicBezTo>
                    <a:pt x="13739" y="5838"/>
                    <a:pt x="13850" y="5754"/>
                    <a:pt x="13828" y="5608"/>
                  </a:cubicBezTo>
                  <a:cubicBezTo>
                    <a:pt x="13233" y="2326"/>
                    <a:pt x="10373" y="1"/>
                    <a:pt x="71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08;p93">
              <a:extLst>
                <a:ext uri="{FF2B5EF4-FFF2-40B4-BE49-F238E27FC236}">
                  <a16:creationId xmlns:a16="http://schemas.microsoft.com/office/drawing/2014/main" id="{E3CEA9B0-CA1D-D696-548D-4ADE21CFD433}"/>
                </a:ext>
              </a:extLst>
            </p:cNvPr>
            <p:cNvSpPr/>
            <p:nvPr/>
          </p:nvSpPr>
          <p:spPr>
            <a:xfrm>
              <a:off x="2314557" y="1534536"/>
              <a:ext cx="341793" cy="304209"/>
            </a:xfrm>
            <a:custGeom>
              <a:avLst/>
              <a:gdLst/>
              <a:ahLst/>
              <a:cxnLst/>
              <a:rect l="l" t="t" r="r" b="b"/>
              <a:pathLst>
                <a:path w="13132" h="11688" extrusionOk="0">
                  <a:moveTo>
                    <a:pt x="6607" y="0"/>
                  </a:moveTo>
                  <a:cubicBezTo>
                    <a:pt x="5031" y="0"/>
                    <a:pt x="3461" y="634"/>
                    <a:pt x="2312" y="1877"/>
                  </a:cubicBezTo>
                  <a:cubicBezTo>
                    <a:pt x="2164" y="2025"/>
                    <a:pt x="2301" y="2224"/>
                    <a:pt x="2455" y="2224"/>
                  </a:cubicBezTo>
                  <a:cubicBezTo>
                    <a:pt x="2506" y="2224"/>
                    <a:pt x="2559" y="2202"/>
                    <a:pt x="2604" y="2148"/>
                  </a:cubicBezTo>
                  <a:cubicBezTo>
                    <a:pt x="3669" y="999"/>
                    <a:pt x="5121" y="414"/>
                    <a:pt x="6578" y="414"/>
                  </a:cubicBezTo>
                  <a:cubicBezTo>
                    <a:pt x="7821" y="414"/>
                    <a:pt x="9069" y="840"/>
                    <a:pt x="10084" y="1705"/>
                  </a:cubicBezTo>
                  <a:cubicBezTo>
                    <a:pt x="12294" y="3587"/>
                    <a:pt x="12617" y="6877"/>
                    <a:pt x="10826" y="9161"/>
                  </a:cubicBezTo>
                  <a:cubicBezTo>
                    <a:pt x="9762" y="10518"/>
                    <a:pt x="8173" y="11233"/>
                    <a:pt x="6566" y="11233"/>
                  </a:cubicBezTo>
                  <a:cubicBezTo>
                    <a:pt x="5469" y="11233"/>
                    <a:pt x="4364" y="10900"/>
                    <a:pt x="3409" y="10213"/>
                  </a:cubicBezTo>
                  <a:cubicBezTo>
                    <a:pt x="1059" y="8513"/>
                    <a:pt x="461" y="5262"/>
                    <a:pt x="2062" y="2841"/>
                  </a:cubicBezTo>
                  <a:cubicBezTo>
                    <a:pt x="2125" y="2750"/>
                    <a:pt x="2101" y="2623"/>
                    <a:pt x="2009" y="2563"/>
                  </a:cubicBezTo>
                  <a:cubicBezTo>
                    <a:pt x="1974" y="2541"/>
                    <a:pt x="1935" y="2531"/>
                    <a:pt x="1897" y="2531"/>
                  </a:cubicBezTo>
                  <a:cubicBezTo>
                    <a:pt x="1832" y="2531"/>
                    <a:pt x="1769" y="2562"/>
                    <a:pt x="1731" y="2620"/>
                  </a:cubicBezTo>
                  <a:cubicBezTo>
                    <a:pt x="0" y="5234"/>
                    <a:pt x="644" y="8749"/>
                    <a:pt x="3184" y="10582"/>
                  </a:cubicBezTo>
                  <a:cubicBezTo>
                    <a:pt x="4216" y="11327"/>
                    <a:pt x="5411" y="11687"/>
                    <a:pt x="6596" y="11687"/>
                  </a:cubicBezTo>
                  <a:cubicBezTo>
                    <a:pt x="8332" y="11687"/>
                    <a:pt x="10046" y="10915"/>
                    <a:pt x="11196" y="9449"/>
                  </a:cubicBezTo>
                  <a:cubicBezTo>
                    <a:pt x="13131" y="6983"/>
                    <a:pt x="12779" y="3429"/>
                    <a:pt x="10394" y="1395"/>
                  </a:cubicBezTo>
                  <a:cubicBezTo>
                    <a:pt x="9297" y="460"/>
                    <a:pt x="7950" y="0"/>
                    <a:pt x="660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09;p93">
              <a:extLst>
                <a:ext uri="{FF2B5EF4-FFF2-40B4-BE49-F238E27FC236}">
                  <a16:creationId xmlns:a16="http://schemas.microsoft.com/office/drawing/2014/main" id="{C4CAB51D-92C9-7906-6041-BB1037FA2FDB}"/>
                </a:ext>
              </a:extLst>
            </p:cNvPr>
            <p:cNvSpPr/>
            <p:nvPr/>
          </p:nvSpPr>
          <p:spPr>
            <a:xfrm>
              <a:off x="2359975" y="1680993"/>
              <a:ext cx="19156" cy="10385"/>
            </a:xfrm>
            <a:custGeom>
              <a:avLst/>
              <a:gdLst/>
              <a:ahLst/>
              <a:cxnLst/>
              <a:rect l="l" t="t" r="r" b="b"/>
              <a:pathLst>
                <a:path w="736" h="399" extrusionOk="0">
                  <a:moveTo>
                    <a:pt x="197" y="1"/>
                  </a:moveTo>
                  <a:cubicBezTo>
                    <a:pt x="85" y="1"/>
                    <a:pt x="0" y="89"/>
                    <a:pt x="0" y="198"/>
                  </a:cubicBezTo>
                  <a:cubicBezTo>
                    <a:pt x="0" y="311"/>
                    <a:pt x="88" y="399"/>
                    <a:pt x="197" y="399"/>
                  </a:cubicBezTo>
                  <a:lnTo>
                    <a:pt x="482" y="399"/>
                  </a:lnTo>
                  <a:cubicBezTo>
                    <a:pt x="736" y="388"/>
                    <a:pt x="736" y="12"/>
                    <a:pt x="4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10;p93">
              <a:extLst>
                <a:ext uri="{FF2B5EF4-FFF2-40B4-BE49-F238E27FC236}">
                  <a16:creationId xmlns:a16="http://schemas.microsoft.com/office/drawing/2014/main" id="{1492DA73-A0FD-1884-9B06-9ABB5A2C312F}"/>
                </a:ext>
              </a:extLst>
            </p:cNvPr>
            <p:cNvSpPr/>
            <p:nvPr/>
          </p:nvSpPr>
          <p:spPr>
            <a:xfrm>
              <a:off x="2480847" y="1560251"/>
              <a:ext cx="132714" cy="131127"/>
            </a:xfrm>
            <a:custGeom>
              <a:avLst/>
              <a:gdLst/>
              <a:ahLst/>
              <a:cxnLst/>
              <a:rect l="l" t="t" r="r" b="b"/>
              <a:pathLst>
                <a:path w="5099" h="5038" extrusionOk="0">
                  <a:moveTo>
                    <a:pt x="199" y="0"/>
                  </a:moveTo>
                  <a:cubicBezTo>
                    <a:pt x="103" y="0"/>
                    <a:pt x="6" y="64"/>
                    <a:pt x="1" y="193"/>
                  </a:cubicBezTo>
                  <a:lnTo>
                    <a:pt x="1" y="4837"/>
                  </a:lnTo>
                  <a:cubicBezTo>
                    <a:pt x="1" y="4950"/>
                    <a:pt x="89" y="5038"/>
                    <a:pt x="198" y="5038"/>
                  </a:cubicBezTo>
                  <a:lnTo>
                    <a:pt x="4846" y="5038"/>
                  </a:lnTo>
                  <a:cubicBezTo>
                    <a:pt x="5099" y="5027"/>
                    <a:pt x="5099" y="4651"/>
                    <a:pt x="4846" y="4640"/>
                  </a:cubicBezTo>
                  <a:lnTo>
                    <a:pt x="398" y="4640"/>
                  </a:lnTo>
                  <a:lnTo>
                    <a:pt x="398" y="193"/>
                  </a:lnTo>
                  <a:cubicBezTo>
                    <a:pt x="393" y="64"/>
                    <a:pt x="29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11;p93">
              <a:extLst>
                <a:ext uri="{FF2B5EF4-FFF2-40B4-BE49-F238E27FC236}">
                  <a16:creationId xmlns:a16="http://schemas.microsoft.com/office/drawing/2014/main" id="{F0DADE4C-3341-3032-638B-E41EB5C69ABB}"/>
                </a:ext>
              </a:extLst>
            </p:cNvPr>
            <p:cNvSpPr/>
            <p:nvPr/>
          </p:nvSpPr>
          <p:spPr>
            <a:xfrm>
              <a:off x="2480847" y="1794655"/>
              <a:ext cx="10385" cy="17412"/>
            </a:xfrm>
            <a:custGeom>
              <a:avLst/>
              <a:gdLst/>
              <a:ahLst/>
              <a:cxnLst/>
              <a:rect l="l" t="t" r="r" b="b"/>
              <a:pathLst>
                <a:path w="399" h="669" extrusionOk="0">
                  <a:moveTo>
                    <a:pt x="198" y="0"/>
                  </a:moveTo>
                  <a:cubicBezTo>
                    <a:pt x="102" y="0"/>
                    <a:pt x="6" y="64"/>
                    <a:pt x="1" y="190"/>
                  </a:cubicBezTo>
                  <a:lnTo>
                    <a:pt x="1" y="479"/>
                  </a:lnTo>
                  <a:cubicBezTo>
                    <a:pt x="6" y="606"/>
                    <a:pt x="102" y="669"/>
                    <a:pt x="198" y="669"/>
                  </a:cubicBezTo>
                  <a:cubicBezTo>
                    <a:pt x="294" y="669"/>
                    <a:pt x="391" y="606"/>
                    <a:pt x="398" y="479"/>
                  </a:cubicBezTo>
                  <a:lnTo>
                    <a:pt x="398" y="190"/>
                  </a:lnTo>
                  <a:cubicBezTo>
                    <a:pt x="391" y="64"/>
                    <a:pt x="294" y="0"/>
                    <a:pt x="19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12;p93">
              <a:extLst>
                <a:ext uri="{FF2B5EF4-FFF2-40B4-BE49-F238E27FC236}">
                  <a16:creationId xmlns:a16="http://schemas.microsoft.com/office/drawing/2014/main" id="{90378333-58FE-B012-D27A-5262E6F0D4A7}"/>
                </a:ext>
              </a:extLst>
            </p:cNvPr>
            <p:cNvSpPr/>
            <p:nvPr/>
          </p:nvSpPr>
          <p:spPr>
            <a:xfrm>
              <a:off x="2393030" y="1595336"/>
              <a:ext cx="20301" cy="15981"/>
            </a:xfrm>
            <a:custGeom>
              <a:avLst/>
              <a:gdLst/>
              <a:ahLst/>
              <a:cxnLst/>
              <a:rect l="l" t="t" r="r" b="b"/>
              <a:pathLst>
                <a:path w="780" h="614" extrusionOk="0">
                  <a:moveTo>
                    <a:pt x="287" y="1"/>
                  </a:moveTo>
                  <a:cubicBezTo>
                    <a:pt x="132" y="1"/>
                    <a:pt x="0" y="202"/>
                    <a:pt x="148" y="347"/>
                  </a:cubicBezTo>
                  <a:lnTo>
                    <a:pt x="349" y="551"/>
                  </a:lnTo>
                  <a:cubicBezTo>
                    <a:pt x="393" y="595"/>
                    <a:pt x="442" y="614"/>
                    <a:pt x="489" y="614"/>
                  </a:cubicBezTo>
                  <a:cubicBezTo>
                    <a:pt x="646" y="614"/>
                    <a:pt x="780" y="412"/>
                    <a:pt x="634" y="266"/>
                  </a:cubicBezTo>
                  <a:lnTo>
                    <a:pt x="430" y="66"/>
                  </a:lnTo>
                  <a:cubicBezTo>
                    <a:pt x="385" y="20"/>
                    <a:pt x="335" y="1"/>
                    <a:pt x="2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213;p93">
              <a:extLst>
                <a:ext uri="{FF2B5EF4-FFF2-40B4-BE49-F238E27FC236}">
                  <a16:creationId xmlns:a16="http://schemas.microsoft.com/office/drawing/2014/main" id="{A5B66BC9-BCD6-9A5C-8784-15E245D45587}"/>
                </a:ext>
              </a:extLst>
            </p:cNvPr>
            <p:cNvSpPr/>
            <p:nvPr/>
          </p:nvSpPr>
          <p:spPr>
            <a:xfrm>
              <a:off x="2560517" y="1761184"/>
              <a:ext cx="18532" cy="15851"/>
            </a:xfrm>
            <a:custGeom>
              <a:avLst/>
              <a:gdLst/>
              <a:ahLst/>
              <a:cxnLst/>
              <a:rect l="l" t="t" r="r" b="b"/>
              <a:pathLst>
                <a:path w="712" h="609" extrusionOk="0">
                  <a:moveTo>
                    <a:pt x="219" y="0"/>
                  </a:moveTo>
                  <a:cubicBezTo>
                    <a:pt x="168" y="0"/>
                    <a:pt x="117" y="20"/>
                    <a:pt x="78" y="58"/>
                  </a:cubicBezTo>
                  <a:cubicBezTo>
                    <a:pt x="1" y="136"/>
                    <a:pt x="1" y="263"/>
                    <a:pt x="78" y="340"/>
                  </a:cubicBezTo>
                  <a:lnTo>
                    <a:pt x="282" y="544"/>
                  </a:lnTo>
                  <a:cubicBezTo>
                    <a:pt x="326" y="589"/>
                    <a:pt x="375" y="608"/>
                    <a:pt x="422" y="608"/>
                  </a:cubicBezTo>
                  <a:cubicBezTo>
                    <a:pt x="577" y="608"/>
                    <a:pt x="712" y="405"/>
                    <a:pt x="564" y="263"/>
                  </a:cubicBezTo>
                  <a:lnTo>
                    <a:pt x="360" y="58"/>
                  </a:lnTo>
                  <a:cubicBezTo>
                    <a:pt x="321" y="20"/>
                    <a:pt x="270" y="0"/>
                    <a:pt x="2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214;p93">
              <a:extLst>
                <a:ext uri="{FF2B5EF4-FFF2-40B4-BE49-F238E27FC236}">
                  <a16:creationId xmlns:a16="http://schemas.microsoft.com/office/drawing/2014/main" id="{E0ABA3DE-9601-D830-93F3-5148491AC27F}"/>
                </a:ext>
              </a:extLst>
            </p:cNvPr>
            <p:cNvSpPr/>
            <p:nvPr/>
          </p:nvSpPr>
          <p:spPr>
            <a:xfrm>
              <a:off x="2558669" y="1595414"/>
              <a:ext cx="20171" cy="15903"/>
            </a:xfrm>
            <a:custGeom>
              <a:avLst/>
              <a:gdLst/>
              <a:ahLst/>
              <a:cxnLst/>
              <a:rect l="l" t="t" r="r" b="b"/>
              <a:pathLst>
                <a:path w="775" h="611" extrusionOk="0">
                  <a:moveTo>
                    <a:pt x="491" y="1"/>
                  </a:moveTo>
                  <a:cubicBezTo>
                    <a:pt x="445" y="1"/>
                    <a:pt x="397" y="19"/>
                    <a:pt x="353" y="63"/>
                  </a:cubicBezTo>
                  <a:lnTo>
                    <a:pt x="149" y="263"/>
                  </a:lnTo>
                  <a:cubicBezTo>
                    <a:pt x="1" y="409"/>
                    <a:pt x="136" y="611"/>
                    <a:pt x="291" y="611"/>
                  </a:cubicBezTo>
                  <a:cubicBezTo>
                    <a:pt x="338" y="611"/>
                    <a:pt x="387" y="592"/>
                    <a:pt x="431" y="548"/>
                  </a:cubicBezTo>
                  <a:lnTo>
                    <a:pt x="635" y="344"/>
                  </a:lnTo>
                  <a:cubicBezTo>
                    <a:pt x="775" y="198"/>
                    <a:pt x="644" y="1"/>
                    <a:pt x="4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15;p93">
              <a:extLst>
                <a:ext uri="{FF2B5EF4-FFF2-40B4-BE49-F238E27FC236}">
                  <a16:creationId xmlns:a16="http://schemas.microsoft.com/office/drawing/2014/main" id="{1DD842A8-115E-49DB-14B2-871090A1184C}"/>
                </a:ext>
              </a:extLst>
            </p:cNvPr>
            <p:cNvSpPr/>
            <p:nvPr/>
          </p:nvSpPr>
          <p:spPr>
            <a:xfrm>
              <a:off x="2394774" y="1761131"/>
              <a:ext cx="18427" cy="15747"/>
            </a:xfrm>
            <a:custGeom>
              <a:avLst/>
              <a:gdLst/>
              <a:ahLst/>
              <a:cxnLst/>
              <a:rect l="l" t="t" r="r" b="b"/>
              <a:pathLst>
                <a:path w="708" h="605" extrusionOk="0">
                  <a:moveTo>
                    <a:pt x="420" y="1"/>
                  </a:moveTo>
                  <a:cubicBezTo>
                    <a:pt x="374" y="1"/>
                    <a:pt x="325" y="18"/>
                    <a:pt x="282" y="60"/>
                  </a:cubicBezTo>
                  <a:lnTo>
                    <a:pt x="81" y="265"/>
                  </a:lnTo>
                  <a:cubicBezTo>
                    <a:pt x="0" y="342"/>
                    <a:pt x="0" y="469"/>
                    <a:pt x="81" y="546"/>
                  </a:cubicBezTo>
                  <a:cubicBezTo>
                    <a:pt x="120" y="585"/>
                    <a:pt x="171" y="604"/>
                    <a:pt x="222" y="604"/>
                  </a:cubicBezTo>
                  <a:cubicBezTo>
                    <a:pt x="273" y="604"/>
                    <a:pt x="324" y="585"/>
                    <a:pt x="363" y="546"/>
                  </a:cubicBezTo>
                  <a:lnTo>
                    <a:pt x="567" y="342"/>
                  </a:lnTo>
                  <a:cubicBezTo>
                    <a:pt x="708" y="198"/>
                    <a:pt x="575" y="1"/>
                    <a:pt x="4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16;p93">
              <a:extLst>
                <a:ext uri="{FF2B5EF4-FFF2-40B4-BE49-F238E27FC236}">
                  <a16:creationId xmlns:a16="http://schemas.microsoft.com/office/drawing/2014/main" id="{4FF8546E-CCA2-04C3-9994-31D66BA26956}"/>
                </a:ext>
              </a:extLst>
            </p:cNvPr>
            <p:cNvSpPr/>
            <p:nvPr/>
          </p:nvSpPr>
          <p:spPr>
            <a:xfrm>
              <a:off x="2366898" y="1633519"/>
              <a:ext cx="20848" cy="13586"/>
            </a:xfrm>
            <a:custGeom>
              <a:avLst/>
              <a:gdLst/>
              <a:ahLst/>
              <a:cxnLst/>
              <a:rect l="l" t="t" r="r" b="b"/>
              <a:pathLst>
                <a:path w="801" h="522" extrusionOk="0">
                  <a:moveTo>
                    <a:pt x="285" y="1"/>
                  </a:moveTo>
                  <a:cubicBezTo>
                    <a:pt x="93" y="1"/>
                    <a:pt x="0" y="304"/>
                    <a:pt x="223" y="389"/>
                  </a:cubicBezTo>
                  <a:lnTo>
                    <a:pt x="487" y="502"/>
                  </a:lnTo>
                  <a:cubicBezTo>
                    <a:pt x="514" y="515"/>
                    <a:pt x="543" y="521"/>
                    <a:pt x="571" y="521"/>
                  </a:cubicBezTo>
                  <a:cubicBezTo>
                    <a:pt x="649" y="521"/>
                    <a:pt x="724" y="475"/>
                    <a:pt x="755" y="400"/>
                  </a:cubicBezTo>
                  <a:cubicBezTo>
                    <a:pt x="800" y="294"/>
                    <a:pt x="748" y="175"/>
                    <a:pt x="642" y="136"/>
                  </a:cubicBezTo>
                  <a:lnTo>
                    <a:pt x="378" y="24"/>
                  </a:lnTo>
                  <a:cubicBezTo>
                    <a:pt x="345" y="8"/>
                    <a:pt x="314" y="1"/>
                    <a:pt x="28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17;p93">
              <a:extLst>
                <a:ext uri="{FF2B5EF4-FFF2-40B4-BE49-F238E27FC236}">
                  <a16:creationId xmlns:a16="http://schemas.microsoft.com/office/drawing/2014/main" id="{D0F0CCF7-13D3-4D17-B642-DDE4BEE0D768}"/>
                </a:ext>
              </a:extLst>
            </p:cNvPr>
            <p:cNvSpPr/>
            <p:nvPr/>
          </p:nvSpPr>
          <p:spPr>
            <a:xfrm>
              <a:off x="2583005" y="1725396"/>
              <a:ext cx="20406" cy="13378"/>
            </a:xfrm>
            <a:custGeom>
              <a:avLst/>
              <a:gdLst/>
              <a:ahLst/>
              <a:cxnLst/>
              <a:rect l="l" t="t" r="r" b="b"/>
              <a:pathLst>
                <a:path w="784" h="514" extrusionOk="0">
                  <a:moveTo>
                    <a:pt x="286" y="0"/>
                  </a:moveTo>
                  <a:cubicBezTo>
                    <a:pt x="93" y="0"/>
                    <a:pt x="1" y="285"/>
                    <a:pt x="206" y="381"/>
                  </a:cubicBezTo>
                  <a:lnTo>
                    <a:pt x="470" y="494"/>
                  </a:lnTo>
                  <a:cubicBezTo>
                    <a:pt x="497" y="507"/>
                    <a:pt x="526" y="513"/>
                    <a:pt x="554" y="513"/>
                  </a:cubicBezTo>
                  <a:cubicBezTo>
                    <a:pt x="632" y="513"/>
                    <a:pt x="708" y="467"/>
                    <a:pt x="741" y="392"/>
                  </a:cubicBezTo>
                  <a:cubicBezTo>
                    <a:pt x="783" y="286"/>
                    <a:pt x="734" y="167"/>
                    <a:pt x="629" y="128"/>
                  </a:cubicBezTo>
                  <a:lnTo>
                    <a:pt x="365" y="16"/>
                  </a:lnTo>
                  <a:cubicBezTo>
                    <a:pt x="337" y="5"/>
                    <a:pt x="311" y="0"/>
                    <a:pt x="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18;p93">
              <a:extLst>
                <a:ext uri="{FF2B5EF4-FFF2-40B4-BE49-F238E27FC236}">
                  <a16:creationId xmlns:a16="http://schemas.microsoft.com/office/drawing/2014/main" id="{EB155D6D-907F-E5D7-02FC-D5F1CBAD2843}"/>
                </a:ext>
              </a:extLst>
            </p:cNvPr>
            <p:cNvSpPr/>
            <p:nvPr/>
          </p:nvSpPr>
          <p:spPr>
            <a:xfrm>
              <a:off x="2524156" y="1569465"/>
              <a:ext cx="15903" cy="17517"/>
            </a:xfrm>
            <a:custGeom>
              <a:avLst/>
              <a:gdLst/>
              <a:ahLst/>
              <a:cxnLst/>
              <a:rect l="l" t="t" r="r" b="b"/>
              <a:pathLst>
                <a:path w="611" h="673" extrusionOk="0">
                  <a:moveTo>
                    <a:pt x="347" y="1"/>
                  </a:moveTo>
                  <a:cubicBezTo>
                    <a:pt x="275" y="1"/>
                    <a:pt x="204" y="39"/>
                    <a:pt x="170" y="131"/>
                  </a:cubicBezTo>
                  <a:lnTo>
                    <a:pt x="57" y="395"/>
                  </a:lnTo>
                  <a:cubicBezTo>
                    <a:pt x="1" y="525"/>
                    <a:pt x="96" y="673"/>
                    <a:pt x="240" y="673"/>
                  </a:cubicBezTo>
                  <a:cubicBezTo>
                    <a:pt x="321" y="673"/>
                    <a:pt x="391" y="623"/>
                    <a:pt x="423" y="549"/>
                  </a:cubicBezTo>
                  <a:lnTo>
                    <a:pt x="536" y="286"/>
                  </a:lnTo>
                  <a:cubicBezTo>
                    <a:pt x="610" y="125"/>
                    <a:pt x="477" y="1"/>
                    <a:pt x="3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19;p93">
              <a:extLst>
                <a:ext uri="{FF2B5EF4-FFF2-40B4-BE49-F238E27FC236}">
                  <a16:creationId xmlns:a16="http://schemas.microsoft.com/office/drawing/2014/main" id="{24C41895-24BB-6278-5812-6EFE841A96F8}"/>
                </a:ext>
              </a:extLst>
            </p:cNvPr>
            <p:cNvSpPr/>
            <p:nvPr/>
          </p:nvSpPr>
          <p:spPr>
            <a:xfrm>
              <a:off x="2432774" y="1785493"/>
              <a:ext cx="15200" cy="17152"/>
            </a:xfrm>
            <a:custGeom>
              <a:avLst/>
              <a:gdLst/>
              <a:ahLst/>
              <a:cxnLst/>
              <a:rect l="l" t="t" r="r" b="b"/>
              <a:pathLst>
                <a:path w="584" h="659" extrusionOk="0">
                  <a:moveTo>
                    <a:pt x="334" y="0"/>
                  </a:moveTo>
                  <a:cubicBezTo>
                    <a:pt x="265" y="0"/>
                    <a:pt x="197" y="35"/>
                    <a:pt x="159" y="117"/>
                  </a:cubicBezTo>
                  <a:lnTo>
                    <a:pt x="46" y="381"/>
                  </a:lnTo>
                  <a:cubicBezTo>
                    <a:pt x="0" y="479"/>
                    <a:pt x="46" y="595"/>
                    <a:pt x="148" y="641"/>
                  </a:cubicBezTo>
                  <a:cubicBezTo>
                    <a:pt x="174" y="653"/>
                    <a:pt x="201" y="658"/>
                    <a:pt x="228" y="658"/>
                  </a:cubicBezTo>
                  <a:cubicBezTo>
                    <a:pt x="306" y="658"/>
                    <a:pt x="381" y="611"/>
                    <a:pt x="412" y="535"/>
                  </a:cubicBezTo>
                  <a:lnTo>
                    <a:pt x="525" y="271"/>
                  </a:lnTo>
                  <a:cubicBezTo>
                    <a:pt x="584" y="117"/>
                    <a:pt x="459" y="0"/>
                    <a:pt x="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20;p93">
              <a:extLst>
                <a:ext uri="{FF2B5EF4-FFF2-40B4-BE49-F238E27FC236}">
                  <a16:creationId xmlns:a16="http://schemas.microsoft.com/office/drawing/2014/main" id="{1E0C2F11-6CB8-5AB6-1ABA-0956342CAEEA}"/>
                </a:ext>
              </a:extLst>
            </p:cNvPr>
            <p:cNvSpPr/>
            <p:nvPr/>
          </p:nvSpPr>
          <p:spPr>
            <a:xfrm>
              <a:off x="2434570" y="1569101"/>
              <a:ext cx="15174" cy="17048"/>
            </a:xfrm>
            <a:custGeom>
              <a:avLst/>
              <a:gdLst/>
              <a:ahLst/>
              <a:cxnLst/>
              <a:rect l="l" t="t" r="r" b="b"/>
              <a:pathLst>
                <a:path w="583" h="655" extrusionOk="0">
                  <a:moveTo>
                    <a:pt x="249" y="1"/>
                  </a:moveTo>
                  <a:cubicBezTo>
                    <a:pt x="125" y="1"/>
                    <a:pt x="0" y="114"/>
                    <a:pt x="55" y="268"/>
                  </a:cubicBezTo>
                  <a:lnTo>
                    <a:pt x="160" y="532"/>
                  </a:lnTo>
                  <a:cubicBezTo>
                    <a:pt x="192" y="606"/>
                    <a:pt x="266" y="655"/>
                    <a:pt x="347" y="655"/>
                  </a:cubicBezTo>
                  <a:cubicBezTo>
                    <a:pt x="487" y="655"/>
                    <a:pt x="582" y="514"/>
                    <a:pt x="530" y="380"/>
                  </a:cubicBezTo>
                  <a:lnTo>
                    <a:pt x="424" y="117"/>
                  </a:lnTo>
                  <a:cubicBezTo>
                    <a:pt x="386" y="35"/>
                    <a:pt x="318" y="1"/>
                    <a:pt x="2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21;p93">
              <a:extLst>
                <a:ext uri="{FF2B5EF4-FFF2-40B4-BE49-F238E27FC236}">
                  <a16:creationId xmlns:a16="http://schemas.microsoft.com/office/drawing/2014/main" id="{E90B8CA0-EA37-6300-7880-AF9A82F37883}"/>
                </a:ext>
              </a:extLst>
            </p:cNvPr>
            <p:cNvSpPr/>
            <p:nvPr/>
          </p:nvSpPr>
          <p:spPr>
            <a:xfrm>
              <a:off x="2522517" y="1786196"/>
              <a:ext cx="14940" cy="17022"/>
            </a:xfrm>
            <a:custGeom>
              <a:avLst/>
              <a:gdLst/>
              <a:ahLst/>
              <a:cxnLst/>
              <a:rect l="l" t="t" r="r" b="b"/>
              <a:pathLst>
                <a:path w="574" h="654" extrusionOk="0">
                  <a:moveTo>
                    <a:pt x="228" y="1"/>
                  </a:moveTo>
                  <a:cubicBezTo>
                    <a:pt x="203" y="1"/>
                    <a:pt x="177" y="6"/>
                    <a:pt x="152" y="16"/>
                  </a:cubicBezTo>
                  <a:lnTo>
                    <a:pt x="155" y="16"/>
                  </a:lnTo>
                  <a:cubicBezTo>
                    <a:pt x="53" y="54"/>
                    <a:pt x="1" y="171"/>
                    <a:pt x="43" y="273"/>
                  </a:cubicBezTo>
                  <a:lnTo>
                    <a:pt x="152" y="537"/>
                  </a:lnTo>
                  <a:cubicBezTo>
                    <a:pt x="190" y="619"/>
                    <a:pt x="258" y="654"/>
                    <a:pt x="327" y="654"/>
                  </a:cubicBezTo>
                  <a:cubicBezTo>
                    <a:pt x="450" y="654"/>
                    <a:pt x="573" y="542"/>
                    <a:pt x="521" y="389"/>
                  </a:cubicBezTo>
                  <a:lnTo>
                    <a:pt x="412" y="125"/>
                  </a:lnTo>
                  <a:cubicBezTo>
                    <a:pt x="383" y="48"/>
                    <a:pt x="307" y="1"/>
                    <a:pt x="2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2;p93">
              <a:extLst>
                <a:ext uri="{FF2B5EF4-FFF2-40B4-BE49-F238E27FC236}">
                  <a16:creationId xmlns:a16="http://schemas.microsoft.com/office/drawing/2014/main" id="{41823712-2C79-D41E-86EE-B0EBCBCA5099}"/>
                </a:ext>
              </a:extLst>
            </p:cNvPr>
            <p:cNvSpPr/>
            <p:nvPr/>
          </p:nvSpPr>
          <p:spPr>
            <a:xfrm>
              <a:off x="2583968" y="1635783"/>
              <a:ext cx="21369" cy="13196"/>
            </a:xfrm>
            <a:custGeom>
              <a:avLst/>
              <a:gdLst/>
              <a:ahLst/>
              <a:cxnLst/>
              <a:rect l="l" t="t" r="r" b="b"/>
              <a:pathLst>
                <a:path w="821" h="507" extrusionOk="0">
                  <a:moveTo>
                    <a:pt x="538" y="1"/>
                  </a:moveTo>
                  <a:cubicBezTo>
                    <a:pt x="515" y="1"/>
                    <a:pt x="490" y="5"/>
                    <a:pt x="465" y="14"/>
                  </a:cubicBezTo>
                  <a:lnTo>
                    <a:pt x="201" y="120"/>
                  </a:lnTo>
                  <a:cubicBezTo>
                    <a:pt x="0" y="204"/>
                    <a:pt x="57" y="507"/>
                    <a:pt x="278" y="507"/>
                  </a:cubicBezTo>
                  <a:cubicBezTo>
                    <a:pt x="303" y="507"/>
                    <a:pt x="328" y="499"/>
                    <a:pt x="352" y="489"/>
                  </a:cubicBezTo>
                  <a:lnTo>
                    <a:pt x="616" y="383"/>
                  </a:lnTo>
                  <a:cubicBezTo>
                    <a:pt x="821" y="289"/>
                    <a:pt x="730" y="1"/>
                    <a:pt x="5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23;p93">
              <a:extLst>
                <a:ext uri="{FF2B5EF4-FFF2-40B4-BE49-F238E27FC236}">
                  <a16:creationId xmlns:a16="http://schemas.microsoft.com/office/drawing/2014/main" id="{8CDFA407-FB7B-44EE-386D-E2782C489B77}"/>
                </a:ext>
              </a:extLst>
            </p:cNvPr>
            <p:cNvSpPr/>
            <p:nvPr/>
          </p:nvSpPr>
          <p:spPr>
            <a:xfrm>
              <a:off x="2366039" y="1723340"/>
              <a:ext cx="20978" cy="13456"/>
            </a:xfrm>
            <a:custGeom>
              <a:avLst/>
              <a:gdLst/>
              <a:ahLst/>
              <a:cxnLst/>
              <a:rect l="l" t="t" r="r" b="b"/>
              <a:pathLst>
                <a:path w="806" h="517" extrusionOk="0">
                  <a:moveTo>
                    <a:pt x="574" y="0"/>
                  </a:moveTo>
                  <a:cubicBezTo>
                    <a:pt x="547" y="0"/>
                    <a:pt x="519" y="6"/>
                    <a:pt x="492" y="17"/>
                  </a:cubicBezTo>
                  <a:lnTo>
                    <a:pt x="228" y="126"/>
                  </a:lnTo>
                  <a:cubicBezTo>
                    <a:pt x="1" y="206"/>
                    <a:pt x="93" y="517"/>
                    <a:pt x="288" y="517"/>
                  </a:cubicBezTo>
                  <a:cubicBezTo>
                    <a:pt x="317" y="517"/>
                    <a:pt x="347" y="510"/>
                    <a:pt x="379" y="496"/>
                  </a:cubicBezTo>
                  <a:lnTo>
                    <a:pt x="643" y="387"/>
                  </a:lnTo>
                  <a:cubicBezTo>
                    <a:pt x="749" y="351"/>
                    <a:pt x="805" y="232"/>
                    <a:pt x="759" y="126"/>
                  </a:cubicBezTo>
                  <a:cubicBezTo>
                    <a:pt x="728" y="47"/>
                    <a:pt x="653" y="0"/>
                    <a:pt x="57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5342;p87">
            <a:extLst>
              <a:ext uri="{FF2B5EF4-FFF2-40B4-BE49-F238E27FC236}">
                <a16:creationId xmlns:a16="http://schemas.microsoft.com/office/drawing/2014/main" id="{180BDA72-6C04-0E39-3817-873F4C3DB9DA}"/>
              </a:ext>
            </a:extLst>
          </p:cNvPr>
          <p:cNvGrpSpPr/>
          <p:nvPr/>
        </p:nvGrpSpPr>
        <p:grpSpPr>
          <a:xfrm>
            <a:off x="5454557" y="1494488"/>
            <a:ext cx="577454" cy="510570"/>
            <a:chOff x="1417348" y="2283640"/>
            <a:chExt cx="385276" cy="384123"/>
          </a:xfrm>
        </p:grpSpPr>
        <p:sp>
          <p:nvSpPr>
            <p:cNvPr id="45" name="Google Shape;5343;p87">
              <a:extLst>
                <a:ext uri="{FF2B5EF4-FFF2-40B4-BE49-F238E27FC236}">
                  <a16:creationId xmlns:a16="http://schemas.microsoft.com/office/drawing/2014/main" id="{34E8A403-3F2A-4F1D-804C-3ECBBA0AAF2A}"/>
                </a:ext>
              </a:extLst>
            </p:cNvPr>
            <p:cNvSpPr/>
            <p:nvPr/>
          </p:nvSpPr>
          <p:spPr>
            <a:xfrm>
              <a:off x="1515998" y="2478531"/>
              <a:ext cx="106483" cy="57288"/>
            </a:xfrm>
            <a:custGeom>
              <a:avLst/>
              <a:gdLst/>
              <a:ahLst/>
              <a:cxnLst/>
              <a:rect l="l" t="t" r="r" b="b"/>
              <a:pathLst>
                <a:path w="4065" h="2187" extrusionOk="0">
                  <a:moveTo>
                    <a:pt x="2135" y="0"/>
                  </a:moveTo>
                  <a:lnTo>
                    <a:pt x="624" y="686"/>
                  </a:lnTo>
                  <a:lnTo>
                    <a:pt x="0" y="1868"/>
                  </a:lnTo>
                  <a:lnTo>
                    <a:pt x="2032" y="2187"/>
                  </a:lnTo>
                  <a:lnTo>
                    <a:pt x="4064" y="1868"/>
                  </a:lnTo>
                  <a:lnTo>
                    <a:pt x="3441" y="686"/>
                  </a:lnTo>
                  <a:lnTo>
                    <a:pt x="2135" y="0"/>
                  </a:ln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44;p87">
              <a:extLst>
                <a:ext uri="{FF2B5EF4-FFF2-40B4-BE49-F238E27FC236}">
                  <a16:creationId xmlns:a16="http://schemas.microsoft.com/office/drawing/2014/main" id="{E7B6FD0B-D6D2-F192-6E4A-790B940F2563}"/>
                </a:ext>
              </a:extLst>
            </p:cNvPr>
            <p:cNvSpPr/>
            <p:nvPr/>
          </p:nvSpPr>
          <p:spPr>
            <a:xfrm>
              <a:off x="1423084" y="2289377"/>
              <a:ext cx="292389" cy="207124"/>
            </a:xfrm>
            <a:custGeom>
              <a:avLst/>
              <a:gdLst/>
              <a:ahLst/>
              <a:cxnLst/>
              <a:rect l="l" t="t" r="r" b="b"/>
              <a:pathLst>
                <a:path w="11162" h="7907" extrusionOk="0">
                  <a:moveTo>
                    <a:pt x="895" y="1"/>
                  </a:moveTo>
                  <a:cubicBezTo>
                    <a:pt x="401" y="1"/>
                    <a:pt x="0" y="402"/>
                    <a:pt x="0" y="895"/>
                  </a:cubicBezTo>
                  <a:lnTo>
                    <a:pt x="0" y="7012"/>
                  </a:lnTo>
                  <a:cubicBezTo>
                    <a:pt x="0" y="7506"/>
                    <a:pt x="401" y="7907"/>
                    <a:pt x="895" y="7907"/>
                  </a:cubicBezTo>
                  <a:lnTo>
                    <a:pt x="10264" y="7907"/>
                  </a:lnTo>
                  <a:cubicBezTo>
                    <a:pt x="10757" y="7907"/>
                    <a:pt x="11161" y="7506"/>
                    <a:pt x="11161" y="7012"/>
                  </a:cubicBezTo>
                  <a:lnTo>
                    <a:pt x="11161" y="895"/>
                  </a:lnTo>
                  <a:cubicBezTo>
                    <a:pt x="11161" y="402"/>
                    <a:pt x="10757" y="1"/>
                    <a:pt x="10264"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45;p87">
              <a:extLst>
                <a:ext uri="{FF2B5EF4-FFF2-40B4-BE49-F238E27FC236}">
                  <a16:creationId xmlns:a16="http://schemas.microsoft.com/office/drawing/2014/main" id="{F3629DEA-5767-2858-35A6-75AC5B96FAF2}"/>
                </a:ext>
              </a:extLst>
            </p:cNvPr>
            <p:cNvSpPr/>
            <p:nvPr/>
          </p:nvSpPr>
          <p:spPr>
            <a:xfrm>
              <a:off x="1423084" y="2289377"/>
              <a:ext cx="34315" cy="207124"/>
            </a:xfrm>
            <a:custGeom>
              <a:avLst/>
              <a:gdLst/>
              <a:ahLst/>
              <a:cxnLst/>
              <a:rect l="l" t="t" r="r" b="b"/>
              <a:pathLst>
                <a:path w="1310" h="7907" extrusionOk="0">
                  <a:moveTo>
                    <a:pt x="895" y="1"/>
                  </a:moveTo>
                  <a:cubicBezTo>
                    <a:pt x="401" y="1"/>
                    <a:pt x="0" y="402"/>
                    <a:pt x="0" y="895"/>
                  </a:cubicBezTo>
                  <a:lnTo>
                    <a:pt x="0" y="7012"/>
                  </a:lnTo>
                  <a:cubicBezTo>
                    <a:pt x="0" y="7506"/>
                    <a:pt x="401" y="7907"/>
                    <a:pt x="895" y="7907"/>
                  </a:cubicBezTo>
                  <a:lnTo>
                    <a:pt x="1309" y="7907"/>
                  </a:lnTo>
                  <a:cubicBezTo>
                    <a:pt x="816" y="7907"/>
                    <a:pt x="415" y="7506"/>
                    <a:pt x="415" y="7012"/>
                  </a:cubicBezTo>
                  <a:lnTo>
                    <a:pt x="415" y="895"/>
                  </a:lnTo>
                  <a:cubicBezTo>
                    <a:pt x="415" y="405"/>
                    <a:pt x="809" y="8"/>
                    <a:pt x="1299"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46;p87">
              <a:extLst>
                <a:ext uri="{FF2B5EF4-FFF2-40B4-BE49-F238E27FC236}">
                  <a16:creationId xmlns:a16="http://schemas.microsoft.com/office/drawing/2014/main" id="{34C82FEC-FEB7-5115-51C2-9443B225C79B}"/>
                </a:ext>
              </a:extLst>
            </p:cNvPr>
            <p:cNvSpPr/>
            <p:nvPr/>
          </p:nvSpPr>
          <p:spPr>
            <a:xfrm>
              <a:off x="1498762" y="2527437"/>
              <a:ext cx="140405" cy="16739"/>
            </a:xfrm>
            <a:custGeom>
              <a:avLst/>
              <a:gdLst/>
              <a:ahLst/>
              <a:cxnLst/>
              <a:rect l="l" t="t" r="r" b="b"/>
              <a:pathLst>
                <a:path w="5360" h="639" extrusionOk="0">
                  <a:moveTo>
                    <a:pt x="317" y="1"/>
                  </a:moveTo>
                  <a:cubicBezTo>
                    <a:pt x="141" y="1"/>
                    <a:pt x="0" y="142"/>
                    <a:pt x="0" y="320"/>
                  </a:cubicBezTo>
                  <a:cubicBezTo>
                    <a:pt x="0" y="497"/>
                    <a:pt x="141" y="638"/>
                    <a:pt x="317" y="638"/>
                  </a:cubicBezTo>
                  <a:cubicBezTo>
                    <a:pt x="321" y="638"/>
                    <a:pt x="325" y="638"/>
                    <a:pt x="329" y="638"/>
                  </a:cubicBezTo>
                  <a:lnTo>
                    <a:pt x="5051" y="638"/>
                  </a:lnTo>
                  <a:cubicBezTo>
                    <a:pt x="5223" y="631"/>
                    <a:pt x="5360" y="491"/>
                    <a:pt x="5360" y="320"/>
                  </a:cubicBezTo>
                  <a:cubicBezTo>
                    <a:pt x="5360" y="148"/>
                    <a:pt x="5223" y="8"/>
                    <a:pt x="5051" y="1"/>
                  </a:cubicBezTo>
                  <a:lnTo>
                    <a:pt x="329" y="1"/>
                  </a:lnTo>
                  <a:cubicBezTo>
                    <a:pt x="325" y="1"/>
                    <a:pt x="321" y="1"/>
                    <a:pt x="317" y="1"/>
                  </a:cubicBezTo>
                  <a:close/>
                </a:path>
              </a:pathLst>
            </a:custGeom>
            <a:solidFill>
              <a:srgbClr val="5F7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47;p87">
              <a:extLst>
                <a:ext uri="{FF2B5EF4-FFF2-40B4-BE49-F238E27FC236}">
                  <a16:creationId xmlns:a16="http://schemas.microsoft.com/office/drawing/2014/main" id="{D22ED4CC-9CE4-3CEF-AF6E-65FD8B053B7B}"/>
                </a:ext>
              </a:extLst>
            </p:cNvPr>
            <p:cNvSpPr/>
            <p:nvPr/>
          </p:nvSpPr>
          <p:spPr>
            <a:xfrm>
              <a:off x="1438068" y="2306273"/>
              <a:ext cx="262422" cy="153162"/>
            </a:xfrm>
            <a:custGeom>
              <a:avLst/>
              <a:gdLst/>
              <a:ahLst/>
              <a:cxnLst/>
              <a:rect l="l" t="t" r="r" b="b"/>
              <a:pathLst>
                <a:path w="10018" h="5847" extrusionOk="0">
                  <a:moveTo>
                    <a:pt x="727" y="0"/>
                  </a:moveTo>
                  <a:cubicBezTo>
                    <a:pt x="326" y="0"/>
                    <a:pt x="1" y="326"/>
                    <a:pt x="1" y="727"/>
                  </a:cubicBezTo>
                  <a:lnTo>
                    <a:pt x="1" y="5120"/>
                  </a:lnTo>
                  <a:cubicBezTo>
                    <a:pt x="1" y="5521"/>
                    <a:pt x="326" y="5846"/>
                    <a:pt x="727" y="5846"/>
                  </a:cubicBezTo>
                  <a:lnTo>
                    <a:pt x="9287" y="5846"/>
                  </a:lnTo>
                  <a:cubicBezTo>
                    <a:pt x="9688" y="5846"/>
                    <a:pt x="10017" y="5521"/>
                    <a:pt x="10014" y="5116"/>
                  </a:cubicBezTo>
                  <a:lnTo>
                    <a:pt x="10014" y="727"/>
                  </a:lnTo>
                  <a:cubicBezTo>
                    <a:pt x="10014" y="326"/>
                    <a:pt x="9688" y="0"/>
                    <a:pt x="9287" y="0"/>
                  </a:cubicBezTo>
                  <a:close/>
                </a:path>
              </a:pathLst>
            </a:custGeom>
            <a:solidFill>
              <a:srgbClr val="ADBE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48;p87">
              <a:extLst>
                <a:ext uri="{FF2B5EF4-FFF2-40B4-BE49-F238E27FC236}">
                  <a16:creationId xmlns:a16="http://schemas.microsoft.com/office/drawing/2014/main" id="{97336B50-05D6-F976-740F-632FFA7B0AFE}"/>
                </a:ext>
              </a:extLst>
            </p:cNvPr>
            <p:cNvSpPr/>
            <p:nvPr/>
          </p:nvSpPr>
          <p:spPr>
            <a:xfrm>
              <a:off x="1537714" y="2425748"/>
              <a:ext cx="240601" cy="192114"/>
            </a:xfrm>
            <a:custGeom>
              <a:avLst/>
              <a:gdLst/>
              <a:ahLst/>
              <a:cxnLst/>
              <a:rect l="l" t="t" r="r" b="b"/>
              <a:pathLst>
                <a:path w="9185" h="7334" extrusionOk="0">
                  <a:moveTo>
                    <a:pt x="953" y="0"/>
                  </a:moveTo>
                  <a:cubicBezTo>
                    <a:pt x="425" y="0"/>
                    <a:pt x="0" y="429"/>
                    <a:pt x="0" y="953"/>
                  </a:cubicBezTo>
                  <a:lnTo>
                    <a:pt x="0" y="7334"/>
                  </a:lnTo>
                  <a:lnTo>
                    <a:pt x="9184" y="7334"/>
                  </a:lnTo>
                  <a:lnTo>
                    <a:pt x="9184" y="953"/>
                  </a:lnTo>
                  <a:cubicBezTo>
                    <a:pt x="9184" y="429"/>
                    <a:pt x="8759" y="0"/>
                    <a:pt x="8235" y="0"/>
                  </a:cubicBezTo>
                  <a:close/>
                </a:path>
              </a:pathLst>
            </a:custGeom>
            <a:solidFill>
              <a:srgbClr val="CB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49;p87">
              <a:extLst>
                <a:ext uri="{FF2B5EF4-FFF2-40B4-BE49-F238E27FC236}">
                  <a16:creationId xmlns:a16="http://schemas.microsoft.com/office/drawing/2014/main" id="{F255013E-253C-2665-7B22-CD527FBA318D}"/>
                </a:ext>
              </a:extLst>
            </p:cNvPr>
            <p:cNvSpPr/>
            <p:nvPr/>
          </p:nvSpPr>
          <p:spPr>
            <a:xfrm>
              <a:off x="1555212" y="2446914"/>
              <a:ext cx="205683" cy="141139"/>
            </a:xfrm>
            <a:custGeom>
              <a:avLst/>
              <a:gdLst/>
              <a:ahLst/>
              <a:cxnLst/>
              <a:rect l="l" t="t" r="r" b="b"/>
              <a:pathLst>
                <a:path w="7852" h="5388" extrusionOk="0">
                  <a:moveTo>
                    <a:pt x="439" y="1"/>
                  </a:moveTo>
                  <a:cubicBezTo>
                    <a:pt x="196" y="1"/>
                    <a:pt x="1" y="200"/>
                    <a:pt x="1" y="443"/>
                  </a:cubicBezTo>
                  <a:lnTo>
                    <a:pt x="1" y="4949"/>
                  </a:lnTo>
                  <a:cubicBezTo>
                    <a:pt x="1" y="5193"/>
                    <a:pt x="196" y="5388"/>
                    <a:pt x="439" y="5388"/>
                  </a:cubicBezTo>
                  <a:lnTo>
                    <a:pt x="7409" y="5388"/>
                  </a:lnTo>
                  <a:cubicBezTo>
                    <a:pt x="7653" y="5388"/>
                    <a:pt x="7851" y="5193"/>
                    <a:pt x="7851" y="4949"/>
                  </a:cubicBezTo>
                  <a:lnTo>
                    <a:pt x="7851" y="443"/>
                  </a:lnTo>
                  <a:cubicBezTo>
                    <a:pt x="7851" y="200"/>
                    <a:pt x="7653" y="1"/>
                    <a:pt x="7413" y="1"/>
                  </a:cubicBezTo>
                  <a:close/>
                </a:path>
              </a:pathLst>
            </a:custGeom>
            <a:solidFill>
              <a:srgbClr val="ADBE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50;p87">
              <a:extLst>
                <a:ext uri="{FF2B5EF4-FFF2-40B4-BE49-F238E27FC236}">
                  <a16:creationId xmlns:a16="http://schemas.microsoft.com/office/drawing/2014/main" id="{C28799B3-732A-519D-F332-27E15CA90B75}"/>
                </a:ext>
              </a:extLst>
            </p:cNvPr>
            <p:cNvSpPr/>
            <p:nvPr/>
          </p:nvSpPr>
          <p:spPr>
            <a:xfrm>
              <a:off x="1537714" y="2425748"/>
              <a:ext cx="33870" cy="192114"/>
            </a:xfrm>
            <a:custGeom>
              <a:avLst/>
              <a:gdLst/>
              <a:ahLst/>
              <a:cxnLst/>
              <a:rect l="l" t="t" r="r" b="b"/>
              <a:pathLst>
                <a:path w="1293" h="7334" extrusionOk="0">
                  <a:moveTo>
                    <a:pt x="953" y="0"/>
                  </a:moveTo>
                  <a:cubicBezTo>
                    <a:pt x="425" y="0"/>
                    <a:pt x="0" y="429"/>
                    <a:pt x="0" y="953"/>
                  </a:cubicBezTo>
                  <a:lnTo>
                    <a:pt x="0" y="7334"/>
                  </a:lnTo>
                  <a:lnTo>
                    <a:pt x="340" y="7334"/>
                  </a:lnTo>
                  <a:lnTo>
                    <a:pt x="340" y="953"/>
                  </a:lnTo>
                  <a:cubicBezTo>
                    <a:pt x="340" y="429"/>
                    <a:pt x="765" y="4"/>
                    <a:pt x="1292" y="4"/>
                  </a:cubicBezTo>
                  <a:lnTo>
                    <a:pt x="953"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51;p87">
              <a:extLst>
                <a:ext uri="{FF2B5EF4-FFF2-40B4-BE49-F238E27FC236}">
                  <a16:creationId xmlns:a16="http://schemas.microsoft.com/office/drawing/2014/main" id="{32B120FA-C35C-3F81-371B-F1FA372C6B44}"/>
                </a:ext>
              </a:extLst>
            </p:cNvPr>
            <p:cNvSpPr/>
            <p:nvPr/>
          </p:nvSpPr>
          <p:spPr>
            <a:xfrm>
              <a:off x="1537714" y="2594758"/>
              <a:ext cx="240601" cy="23104"/>
            </a:xfrm>
            <a:custGeom>
              <a:avLst/>
              <a:gdLst/>
              <a:ahLst/>
              <a:cxnLst/>
              <a:rect l="l" t="t" r="r" b="b"/>
              <a:pathLst>
                <a:path w="9185" h="882" extrusionOk="0">
                  <a:moveTo>
                    <a:pt x="0" y="1"/>
                  </a:moveTo>
                  <a:lnTo>
                    <a:pt x="0" y="882"/>
                  </a:lnTo>
                  <a:lnTo>
                    <a:pt x="9184" y="882"/>
                  </a:lnTo>
                  <a:lnTo>
                    <a:pt x="9184"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52;p87">
              <a:extLst>
                <a:ext uri="{FF2B5EF4-FFF2-40B4-BE49-F238E27FC236}">
                  <a16:creationId xmlns:a16="http://schemas.microsoft.com/office/drawing/2014/main" id="{C366F03E-D5BE-8EAF-4FB3-ADE930AE80F7}"/>
                </a:ext>
              </a:extLst>
            </p:cNvPr>
            <p:cNvSpPr/>
            <p:nvPr/>
          </p:nvSpPr>
          <p:spPr>
            <a:xfrm>
              <a:off x="1519141" y="2605079"/>
              <a:ext cx="277850" cy="25435"/>
            </a:xfrm>
            <a:custGeom>
              <a:avLst/>
              <a:gdLst/>
              <a:ahLst/>
              <a:cxnLst/>
              <a:rect l="l" t="t" r="r" b="b"/>
              <a:pathLst>
                <a:path w="10607" h="971" extrusionOk="0">
                  <a:moveTo>
                    <a:pt x="240" y="1"/>
                  </a:moveTo>
                  <a:cubicBezTo>
                    <a:pt x="106" y="1"/>
                    <a:pt x="0" y="111"/>
                    <a:pt x="0" y="241"/>
                  </a:cubicBezTo>
                  <a:cubicBezTo>
                    <a:pt x="0" y="645"/>
                    <a:pt x="326" y="971"/>
                    <a:pt x="727" y="971"/>
                  </a:cubicBezTo>
                  <a:lnTo>
                    <a:pt x="9876" y="971"/>
                  </a:lnTo>
                  <a:cubicBezTo>
                    <a:pt x="10280" y="971"/>
                    <a:pt x="10606" y="645"/>
                    <a:pt x="10606" y="241"/>
                  </a:cubicBezTo>
                  <a:cubicBezTo>
                    <a:pt x="10606" y="111"/>
                    <a:pt x="10496" y="1"/>
                    <a:pt x="10366" y="1"/>
                  </a:cubicBezTo>
                  <a:close/>
                </a:path>
              </a:pathLst>
            </a:custGeom>
            <a:solidFill>
              <a:srgbClr val="CB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53;p87">
              <a:extLst>
                <a:ext uri="{FF2B5EF4-FFF2-40B4-BE49-F238E27FC236}">
                  <a16:creationId xmlns:a16="http://schemas.microsoft.com/office/drawing/2014/main" id="{83996B3A-1241-8CE8-252C-67600181561A}"/>
                </a:ext>
              </a:extLst>
            </p:cNvPr>
            <p:cNvSpPr/>
            <p:nvPr/>
          </p:nvSpPr>
          <p:spPr>
            <a:xfrm>
              <a:off x="1519037" y="2605079"/>
              <a:ext cx="50844" cy="25435"/>
            </a:xfrm>
            <a:custGeom>
              <a:avLst/>
              <a:gdLst/>
              <a:ahLst/>
              <a:cxnLst/>
              <a:rect l="l" t="t" r="r" b="b"/>
              <a:pathLst>
                <a:path w="1941" h="971" extrusionOk="0">
                  <a:moveTo>
                    <a:pt x="241" y="1"/>
                  </a:moveTo>
                  <a:cubicBezTo>
                    <a:pt x="110" y="1"/>
                    <a:pt x="1" y="107"/>
                    <a:pt x="1" y="241"/>
                  </a:cubicBezTo>
                  <a:cubicBezTo>
                    <a:pt x="1" y="642"/>
                    <a:pt x="330" y="971"/>
                    <a:pt x="731" y="971"/>
                  </a:cubicBezTo>
                  <a:lnTo>
                    <a:pt x="1940" y="971"/>
                  </a:lnTo>
                  <a:cubicBezTo>
                    <a:pt x="1536" y="971"/>
                    <a:pt x="1210" y="642"/>
                    <a:pt x="1210" y="241"/>
                  </a:cubicBezTo>
                  <a:cubicBezTo>
                    <a:pt x="1210" y="107"/>
                    <a:pt x="1320" y="1"/>
                    <a:pt x="1450" y="1"/>
                  </a:cubicBez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54;p87">
              <a:extLst>
                <a:ext uri="{FF2B5EF4-FFF2-40B4-BE49-F238E27FC236}">
                  <a16:creationId xmlns:a16="http://schemas.microsoft.com/office/drawing/2014/main" id="{4381F9AE-3A54-672C-575E-DBACB35AF9C3}"/>
                </a:ext>
              </a:extLst>
            </p:cNvPr>
            <p:cNvSpPr/>
            <p:nvPr/>
          </p:nvSpPr>
          <p:spPr>
            <a:xfrm>
              <a:off x="1662297" y="2559841"/>
              <a:ext cx="71565" cy="102187"/>
            </a:xfrm>
            <a:custGeom>
              <a:avLst/>
              <a:gdLst/>
              <a:ahLst/>
              <a:cxnLst/>
              <a:rect l="l" t="t" r="r" b="b"/>
              <a:pathLst>
                <a:path w="2732" h="3901" extrusionOk="0">
                  <a:moveTo>
                    <a:pt x="429" y="1"/>
                  </a:moveTo>
                  <a:cubicBezTo>
                    <a:pt x="193" y="1"/>
                    <a:pt x="1" y="193"/>
                    <a:pt x="1" y="429"/>
                  </a:cubicBezTo>
                  <a:lnTo>
                    <a:pt x="1" y="3472"/>
                  </a:lnTo>
                  <a:cubicBezTo>
                    <a:pt x="1" y="3709"/>
                    <a:pt x="193" y="3901"/>
                    <a:pt x="429" y="3901"/>
                  </a:cubicBezTo>
                  <a:lnTo>
                    <a:pt x="2304" y="3901"/>
                  </a:lnTo>
                  <a:cubicBezTo>
                    <a:pt x="2540" y="3901"/>
                    <a:pt x="2732" y="3709"/>
                    <a:pt x="2732" y="3472"/>
                  </a:cubicBezTo>
                  <a:lnTo>
                    <a:pt x="2732" y="429"/>
                  </a:lnTo>
                  <a:cubicBezTo>
                    <a:pt x="2732" y="193"/>
                    <a:pt x="2540" y="1"/>
                    <a:pt x="2304" y="1"/>
                  </a:cubicBezTo>
                  <a:close/>
                </a:path>
              </a:pathLst>
            </a:custGeom>
            <a:solidFill>
              <a:srgbClr val="5F7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55;p87">
              <a:extLst>
                <a:ext uri="{FF2B5EF4-FFF2-40B4-BE49-F238E27FC236}">
                  <a16:creationId xmlns:a16="http://schemas.microsoft.com/office/drawing/2014/main" id="{850559F5-B347-233C-6C75-9693A44944D2}"/>
                </a:ext>
              </a:extLst>
            </p:cNvPr>
            <p:cNvSpPr/>
            <p:nvPr/>
          </p:nvSpPr>
          <p:spPr>
            <a:xfrm>
              <a:off x="1662219" y="2580849"/>
              <a:ext cx="71748" cy="60275"/>
            </a:xfrm>
            <a:custGeom>
              <a:avLst/>
              <a:gdLst/>
              <a:ahLst/>
              <a:cxnLst/>
              <a:rect l="l" t="t" r="r" b="b"/>
              <a:pathLst>
                <a:path w="2739" h="2301" extrusionOk="0">
                  <a:moveTo>
                    <a:pt x="333" y="1"/>
                  </a:moveTo>
                  <a:cubicBezTo>
                    <a:pt x="151" y="1"/>
                    <a:pt x="0" y="148"/>
                    <a:pt x="0" y="330"/>
                  </a:cubicBezTo>
                  <a:lnTo>
                    <a:pt x="0" y="1971"/>
                  </a:lnTo>
                  <a:cubicBezTo>
                    <a:pt x="0" y="2153"/>
                    <a:pt x="151" y="2300"/>
                    <a:pt x="333" y="2300"/>
                  </a:cubicBezTo>
                  <a:lnTo>
                    <a:pt x="2406" y="2300"/>
                  </a:lnTo>
                  <a:cubicBezTo>
                    <a:pt x="2588" y="2300"/>
                    <a:pt x="2738" y="2153"/>
                    <a:pt x="2738" y="1971"/>
                  </a:cubicBezTo>
                  <a:lnTo>
                    <a:pt x="2738" y="333"/>
                  </a:lnTo>
                  <a:cubicBezTo>
                    <a:pt x="2738" y="148"/>
                    <a:pt x="2591" y="1"/>
                    <a:pt x="2406" y="1"/>
                  </a:cubicBezTo>
                  <a:close/>
                </a:path>
              </a:pathLst>
            </a:custGeom>
            <a:solidFill>
              <a:srgbClr val="CED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56;p87">
              <a:extLst>
                <a:ext uri="{FF2B5EF4-FFF2-40B4-BE49-F238E27FC236}">
                  <a16:creationId xmlns:a16="http://schemas.microsoft.com/office/drawing/2014/main" id="{1B4F3629-BCA4-34E2-074F-58917E84C272}"/>
                </a:ext>
              </a:extLst>
            </p:cNvPr>
            <p:cNvSpPr/>
            <p:nvPr/>
          </p:nvSpPr>
          <p:spPr>
            <a:xfrm>
              <a:off x="1417348" y="2283640"/>
              <a:ext cx="385276" cy="384123"/>
            </a:xfrm>
            <a:custGeom>
              <a:avLst/>
              <a:gdLst/>
              <a:ahLst/>
              <a:cxnLst/>
              <a:rect l="l" t="t" r="r" b="b"/>
              <a:pathLst>
                <a:path w="14708" h="14664" extrusionOk="0">
                  <a:moveTo>
                    <a:pt x="10078" y="1080"/>
                  </a:moveTo>
                  <a:cubicBezTo>
                    <a:pt x="10359" y="1080"/>
                    <a:pt x="10589" y="1310"/>
                    <a:pt x="10589" y="1591"/>
                  </a:cubicBezTo>
                  <a:lnTo>
                    <a:pt x="10589" y="5209"/>
                  </a:lnTo>
                  <a:lnTo>
                    <a:pt x="5548" y="5209"/>
                  </a:lnTo>
                  <a:cubicBezTo>
                    <a:pt x="4900" y="5209"/>
                    <a:pt x="4380" y="5734"/>
                    <a:pt x="4376" y="6378"/>
                  </a:cubicBezTo>
                  <a:lnTo>
                    <a:pt x="4376" y="6491"/>
                  </a:lnTo>
                  <a:lnTo>
                    <a:pt x="1518" y="6491"/>
                  </a:lnTo>
                  <a:cubicBezTo>
                    <a:pt x="1237" y="6491"/>
                    <a:pt x="1008" y="6261"/>
                    <a:pt x="1008" y="5980"/>
                  </a:cubicBezTo>
                  <a:lnTo>
                    <a:pt x="1008" y="1591"/>
                  </a:lnTo>
                  <a:cubicBezTo>
                    <a:pt x="1008" y="1310"/>
                    <a:pt x="1237" y="1080"/>
                    <a:pt x="1518" y="1080"/>
                  </a:cubicBezTo>
                  <a:close/>
                  <a:moveTo>
                    <a:pt x="4376" y="8619"/>
                  </a:moveTo>
                  <a:lnTo>
                    <a:pt x="4376" y="9088"/>
                  </a:lnTo>
                  <a:lnTo>
                    <a:pt x="4129" y="9088"/>
                  </a:lnTo>
                  <a:lnTo>
                    <a:pt x="4376" y="8619"/>
                  </a:lnTo>
                  <a:close/>
                  <a:moveTo>
                    <a:pt x="4376" y="9527"/>
                  </a:moveTo>
                  <a:lnTo>
                    <a:pt x="4376" y="9726"/>
                  </a:lnTo>
                  <a:lnTo>
                    <a:pt x="3434" y="9726"/>
                  </a:lnTo>
                  <a:cubicBezTo>
                    <a:pt x="3379" y="9726"/>
                    <a:pt x="3334" y="9681"/>
                    <a:pt x="3334" y="9627"/>
                  </a:cubicBezTo>
                  <a:cubicBezTo>
                    <a:pt x="3334" y="9572"/>
                    <a:pt x="3379" y="9527"/>
                    <a:pt x="3434" y="9527"/>
                  </a:cubicBezTo>
                  <a:close/>
                  <a:moveTo>
                    <a:pt x="11655" y="10764"/>
                  </a:moveTo>
                  <a:cubicBezTo>
                    <a:pt x="11771" y="10768"/>
                    <a:pt x="11864" y="10860"/>
                    <a:pt x="11867" y="10977"/>
                  </a:cubicBezTo>
                  <a:lnTo>
                    <a:pt x="11867" y="11141"/>
                  </a:lnTo>
                  <a:cubicBezTo>
                    <a:pt x="11829" y="11134"/>
                    <a:pt x="11792" y="11131"/>
                    <a:pt x="11754" y="11131"/>
                  </a:cubicBezTo>
                  <a:lnTo>
                    <a:pt x="9681" y="11131"/>
                  </a:lnTo>
                  <a:cubicBezTo>
                    <a:pt x="9643" y="11131"/>
                    <a:pt x="9605" y="11134"/>
                    <a:pt x="9568" y="11141"/>
                  </a:cubicBezTo>
                  <a:lnTo>
                    <a:pt x="9568" y="10977"/>
                  </a:lnTo>
                  <a:cubicBezTo>
                    <a:pt x="9571" y="10860"/>
                    <a:pt x="9664" y="10768"/>
                    <a:pt x="9780" y="10764"/>
                  </a:cubicBezTo>
                  <a:close/>
                  <a:moveTo>
                    <a:pt x="12830" y="5645"/>
                  </a:moveTo>
                  <a:cubicBezTo>
                    <a:pt x="13234" y="5645"/>
                    <a:pt x="13560" y="5974"/>
                    <a:pt x="13560" y="6378"/>
                  </a:cubicBezTo>
                  <a:lnTo>
                    <a:pt x="13560" y="12056"/>
                  </a:lnTo>
                  <a:lnTo>
                    <a:pt x="12302" y="12056"/>
                  </a:lnTo>
                  <a:lnTo>
                    <a:pt x="12302" y="11840"/>
                  </a:lnTo>
                  <a:lnTo>
                    <a:pt x="12676" y="11840"/>
                  </a:lnTo>
                  <a:cubicBezTo>
                    <a:pt x="13039" y="11840"/>
                    <a:pt x="13334" y="11546"/>
                    <a:pt x="13334" y="11182"/>
                  </a:cubicBezTo>
                  <a:lnTo>
                    <a:pt x="13334" y="7728"/>
                  </a:lnTo>
                  <a:cubicBezTo>
                    <a:pt x="13334" y="7582"/>
                    <a:pt x="13225" y="7510"/>
                    <a:pt x="13116" y="7510"/>
                  </a:cubicBezTo>
                  <a:cubicBezTo>
                    <a:pt x="13007" y="7510"/>
                    <a:pt x="12899" y="7582"/>
                    <a:pt x="12899" y="7728"/>
                  </a:cubicBezTo>
                  <a:lnTo>
                    <a:pt x="12899" y="11182"/>
                  </a:lnTo>
                  <a:cubicBezTo>
                    <a:pt x="12895" y="11302"/>
                    <a:pt x="12796" y="11405"/>
                    <a:pt x="12672" y="11405"/>
                  </a:cubicBezTo>
                  <a:lnTo>
                    <a:pt x="12306" y="11405"/>
                  </a:lnTo>
                  <a:lnTo>
                    <a:pt x="12306" y="10977"/>
                  </a:lnTo>
                  <a:cubicBezTo>
                    <a:pt x="12306" y="10617"/>
                    <a:pt x="12014" y="10326"/>
                    <a:pt x="11658" y="10326"/>
                  </a:cubicBezTo>
                  <a:lnTo>
                    <a:pt x="9780" y="10326"/>
                  </a:lnTo>
                  <a:cubicBezTo>
                    <a:pt x="9420" y="10326"/>
                    <a:pt x="9133" y="10617"/>
                    <a:pt x="9133" y="10977"/>
                  </a:cubicBezTo>
                  <a:lnTo>
                    <a:pt x="9133" y="11405"/>
                  </a:lnTo>
                  <a:lnTo>
                    <a:pt x="5706" y="11405"/>
                  </a:lnTo>
                  <a:cubicBezTo>
                    <a:pt x="5582" y="11405"/>
                    <a:pt x="5483" y="11302"/>
                    <a:pt x="5483" y="11182"/>
                  </a:cubicBezTo>
                  <a:lnTo>
                    <a:pt x="5483" y="6676"/>
                  </a:lnTo>
                  <a:cubicBezTo>
                    <a:pt x="5483" y="6553"/>
                    <a:pt x="5582" y="6453"/>
                    <a:pt x="5706" y="6453"/>
                  </a:cubicBezTo>
                  <a:lnTo>
                    <a:pt x="12676" y="6453"/>
                  </a:lnTo>
                  <a:cubicBezTo>
                    <a:pt x="12796" y="6453"/>
                    <a:pt x="12895" y="6553"/>
                    <a:pt x="12899" y="6676"/>
                  </a:cubicBezTo>
                  <a:lnTo>
                    <a:pt x="12899" y="6854"/>
                  </a:lnTo>
                  <a:cubicBezTo>
                    <a:pt x="12899" y="6974"/>
                    <a:pt x="12995" y="7074"/>
                    <a:pt x="13114" y="7074"/>
                  </a:cubicBezTo>
                  <a:cubicBezTo>
                    <a:pt x="13234" y="7074"/>
                    <a:pt x="13334" y="6974"/>
                    <a:pt x="13334" y="6854"/>
                  </a:cubicBezTo>
                  <a:lnTo>
                    <a:pt x="13334" y="6676"/>
                  </a:lnTo>
                  <a:cubicBezTo>
                    <a:pt x="13334" y="6309"/>
                    <a:pt x="13039" y="6015"/>
                    <a:pt x="12676" y="6015"/>
                  </a:cubicBezTo>
                  <a:lnTo>
                    <a:pt x="5702" y="6015"/>
                  </a:lnTo>
                  <a:cubicBezTo>
                    <a:pt x="5339" y="6015"/>
                    <a:pt x="5044" y="6309"/>
                    <a:pt x="5044" y="6676"/>
                  </a:cubicBezTo>
                  <a:lnTo>
                    <a:pt x="5044" y="11182"/>
                  </a:lnTo>
                  <a:cubicBezTo>
                    <a:pt x="5044" y="11546"/>
                    <a:pt x="5339" y="11840"/>
                    <a:pt x="5702" y="11840"/>
                  </a:cubicBezTo>
                  <a:lnTo>
                    <a:pt x="9129" y="11840"/>
                  </a:lnTo>
                  <a:lnTo>
                    <a:pt x="9129" y="12056"/>
                  </a:lnTo>
                  <a:lnTo>
                    <a:pt x="4815" y="12056"/>
                  </a:lnTo>
                  <a:lnTo>
                    <a:pt x="4815" y="6378"/>
                  </a:lnTo>
                  <a:cubicBezTo>
                    <a:pt x="4815" y="5974"/>
                    <a:pt x="5144" y="5645"/>
                    <a:pt x="5548" y="5645"/>
                  </a:cubicBezTo>
                  <a:close/>
                  <a:moveTo>
                    <a:pt x="9133" y="12491"/>
                  </a:moveTo>
                  <a:lnTo>
                    <a:pt x="9133" y="13022"/>
                  </a:lnTo>
                  <a:lnTo>
                    <a:pt x="4613" y="13022"/>
                  </a:lnTo>
                  <a:cubicBezTo>
                    <a:pt x="4476" y="13022"/>
                    <a:pt x="4349" y="12968"/>
                    <a:pt x="4253" y="12872"/>
                  </a:cubicBezTo>
                  <a:cubicBezTo>
                    <a:pt x="4157" y="12776"/>
                    <a:pt x="4102" y="12646"/>
                    <a:pt x="4102" y="12512"/>
                  </a:cubicBezTo>
                  <a:cubicBezTo>
                    <a:pt x="4102" y="12502"/>
                    <a:pt x="4112" y="12491"/>
                    <a:pt x="4126" y="12491"/>
                  </a:cubicBezTo>
                  <a:close/>
                  <a:moveTo>
                    <a:pt x="14252" y="12491"/>
                  </a:moveTo>
                  <a:cubicBezTo>
                    <a:pt x="14256" y="12491"/>
                    <a:pt x="14262" y="12495"/>
                    <a:pt x="14266" y="12498"/>
                  </a:cubicBezTo>
                  <a:cubicBezTo>
                    <a:pt x="14269" y="12502"/>
                    <a:pt x="14273" y="12505"/>
                    <a:pt x="14273" y="12512"/>
                  </a:cubicBezTo>
                  <a:cubicBezTo>
                    <a:pt x="14273" y="12793"/>
                    <a:pt x="14043" y="13022"/>
                    <a:pt x="13762" y="13022"/>
                  </a:cubicBezTo>
                  <a:lnTo>
                    <a:pt x="13762" y="13019"/>
                  </a:lnTo>
                  <a:lnTo>
                    <a:pt x="12302" y="13019"/>
                  </a:lnTo>
                  <a:lnTo>
                    <a:pt x="12302" y="12491"/>
                  </a:lnTo>
                  <a:close/>
                  <a:moveTo>
                    <a:pt x="11754" y="11566"/>
                  </a:moveTo>
                  <a:cubicBezTo>
                    <a:pt x="11816" y="11566"/>
                    <a:pt x="11867" y="11617"/>
                    <a:pt x="11867" y="11679"/>
                  </a:cubicBezTo>
                  <a:lnTo>
                    <a:pt x="11867" y="13317"/>
                  </a:lnTo>
                  <a:cubicBezTo>
                    <a:pt x="11867" y="13379"/>
                    <a:pt x="11816" y="13430"/>
                    <a:pt x="11754" y="13430"/>
                  </a:cubicBezTo>
                  <a:lnTo>
                    <a:pt x="9681" y="13430"/>
                  </a:lnTo>
                  <a:cubicBezTo>
                    <a:pt x="9619" y="13430"/>
                    <a:pt x="9568" y="13379"/>
                    <a:pt x="9568" y="13317"/>
                  </a:cubicBezTo>
                  <a:lnTo>
                    <a:pt x="9568" y="13242"/>
                  </a:lnTo>
                  <a:lnTo>
                    <a:pt x="9568" y="11679"/>
                  </a:lnTo>
                  <a:cubicBezTo>
                    <a:pt x="9568" y="11617"/>
                    <a:pt x="9619" y="11566"/>
                    <a:pt x="9681" y="11566"/>
                  </a:cubicBezTo>
                  <a:close/>
                  <a:moveTo>
                    <a:pt x="11867" y="13852"/>
                  </a:moveTo>
                  <a:lnTo>
                    <a:pt x="11867" y="14016"/>
                  </a:lnTo>
                  <a:cubicBezTo>
                    <a:pt x="11867" y="14133"/>
                    <a:pt x="11771" y="14229"/>
                    <a:pt x="11655" y="14229"/>
                  </a:cubicBezTo>
                  <a:lnTo>
                    <a:pt x="9780" y="14229"/>
                  </a:lnTo>
                  <a:cubicBezTo>
                    <a:pt x="9664" y="14225"/>
                    <a:pt x="9571" y="14133"/>
                    <a:pt x="9568" y="14016"/>
                  </a:cubicBezTo>
                  <a:lnTo>
                    <a:pt x="9568" y="13852"/>
                  </a:lnTo>
                  <a:cubicBezTo>
                    <a:pt x="9605" y="13859"/>
                    <a:pt x="9643" y="13865"/>
                    <a:pt x="9681" y="13865"/>
                  </a:cubicBezTo>
                  <a:lnTo>
                    <a:pt x="11754" y="13865"/>
                  </a:lnTo>
                  <a:cubicBezTo>
                    <a:pt x="11792" y="13865"/>
                    <a:pt x="11829" y="13859"/>
                    <a:pt x="11867" y="13852"/>
                  </a:cubicBezTo>
                  <a:close/>
                  <a:moveTo>
                    <a:pt x="1114" y="1"/>
                  </a:moveTo>
                  <a:cubicBezTo>
                    <a:pt x="500" y="1"/>
                    <a:pt x="0" y="501"/>
                    <a:pt x="0" y="1114"/>
                  </a:cubicBezTo>
                  <a:lnTo>
                    <a:pt x="0" y="7231"/>
                  </a:lnTo>
                  <a:cubicBezTo>
                    <a:pt x="0" y="7845"/>
                    <a:pt x="500" y="8345"/>
                    <a:pt x="1114" y="8345"/>
                  </a:cubicBezTo>
                  <a:lnTo>
                    <a:pt x="1731" y="8345"/>
                  </a:lnTo>
                  <a:cubicBezTo>
                    <a:pt x="1851" y="8345"/>
                    <a:pt x="1947" y="8246"/>
                    <a:pt x="1947" y="8126"/>
                  </a:cubicBezTo>
                  <a:cubicBezTo>
                    <a:pt x="1947" y="8006"/>
                    <a:pt x="1851" y="7906"/>
                    <a:pt x="1731" y="7906"/>
                  </a:cubicBezTo>
                  <a:lnTo>
                    <a:pt x="1114" y="7906"/>
                  </a:lnTo>
                  <a:cubicBezTo>
                    <a:pt x="740" y="7906"/>
                    <a:pt x="439" y="7605"/>
                    <a:pt x="435" y="7231"/>
                  </a:cubicBezTo>
                  <a:lnTo>
                    <a:pt x="435" y="1114"/>
                  </a:lnTo>
                  <a:cubicBezTo>
                    <a:pt x="435" y="741"/>
                    <a:pt x="740" y="439"/>
                    <a:pt x="1114" y="439"/>
                  </a:cubicBezTo>
                  <a:lnTo>
                    <a:pt x="10483" y="439"/>
                  </a:lnTo>
                  <a:cubicBezTo>
                    <a:pt x="10856" y="439"/>
                    <a:pt x="11161" y="741"/>
                    <a:pt x="11161" y="1114"/>
                  </a:cubicBezTo>
                  <a:lnTo>
                    <a:pt x="11161" y="5209"/>
                  </a:lnTo>
                  <a:lnTo>
                    <a:pt x="11028" y="5209"/>
                  </a:lnTo>
                  <a:lnTo>
                    <a:pt x="11028" y="1591"/>
                  </a:lnTo>
                  <a:cubicBezTo>
                    <a:pt x="11028" y="1066"/>
                    <a:pt x="10603" y="645"/>
                    <a:pt x="10078" y="641"/>
                  </a:cubicBezTo>
                  <a:lnTo>
                    <a:pt x="1518" y="641"/>
                  </a:lnTo>
                  <a:cubicBezTo>
                    <a:pt x="994" y="645"/>
                    <a:pt x="572" y="1066"/>
                    <a:pt x="569" y="1591"/>
                  </a:cubicBezTo>
                  <a:lnTo>
                    <a:pt x="569" y="5980"/>
                  </a:lnTo>
                  <a:cubicBezTo>
                    <a:pt x="572" y="6505"/>
                    <a:pt x="994" y="6930"/>
                    <a:pt x="1518" y="6930"/>
                  </a:cubicBezTo>
                  <a:lnTo>
                    <a:pt x="4376" y="6930"/>
                  </a:lnTo>
                  <a:lnTo>
                    <a:pt x="4376" y="7910"/>
                  </a:lnTo>
                  <a:lnTo>
                    <a:pt x="2604" y="7910"/>
                  </a:lnTo>
                  <a:cubicBezTo>
                    <a:pt x="2313" y="7910"/>
                    <a:pt x="2313" y="8345"/>
                    <a:pt x="2604" y="8345"/>
                  </a:cubicBezTo>
                  <a:lnTo>
                    <a:pt x="4027" y="8345"/>
                  </a:lnTo>
                  <a:lnTo>
                    <a:pt x="3636" y="9088"/>
                  </a:lnTo>
                  <a:lnTo>
                    <a:pt x="3437" y="9088"/>
                  </a:lnTo>
                  <a:cubicBezTo>
                    <a:pt x="3142" y="9088"/>
                    <a:pt x="2899" y="9328"/>
                    <a:pt x="2899" y="9627"/>
                  </a:cubicBezTo>
                  <a:cubicBezTo>
                    <a:pt x="2899" y="9921"/>
                    <a:pt x="3142" y="10161"/>
                    <a:pt x="3437" y="10165"/>
                  </a:cubicBezTo>
                  <a:lnTo>
                    <a:pt x="4380" y="10165"/>
                  </a:lnTo>
                  <a:lnTo>
                    <a:pt x="4380" y="12056"/>
                  </a:lnTo>
                  <a:lnTo>
                    <a:pt x="4126" y="12056"/>
                  </a:lnTo>
                  <a:cubicBezTo>
                    <a:pt x="3872" y="12056"/>
                    <a:pt x="3670" y="12258"/>
                    <a:pt x="3670" y="12512"/>
                  </a:cubicBezTo>
                  <a:cubicBezTo>
                    <a:pt x="3667" y="13036"/>
                    <a:pt x="4092" y="13458"/>
                    <a:pt x="4616" y="13458"/>
                  </a:cubicBezTo>
                  <a:lnTo>
                    <a:pt x="9133" y="13458"/>
                  </a:lnTo>
                  <a:lnTo>
                    <a:pt x="9133" y="14016"/>
                  </a:lnTo>
                  <a:cubicBezTo>
                    <a:pt x="9133" y="14373"/>
                    <a:pt x="9424" y="14664"/>
                    <a:pt x="9780" y="14664"/>
                  </a:cubicBezTo>
                  <a:lnTo>
                    <a:pt x="11655" y="14664"/>
                  </a:lnTo>
                  <a:cubicBezTo>
                    <a:pt x="12014" y="14664"/>
                    <a:pt x="12302" y="14373"/>
                    <a:pt x="12302" y="14016"/>
                  </a:cubicBezTo>
                  <a:lnTo>
                    <a:pt x="12302" y="13458"/>
                  </a:lnTo>
                  <a:lnTo>
                    <a:pt x="13762" y="13458"/>
                  </a:lnTo>
                  <a:cubicBezTo>
                    <a:pt x="14286" y="13458"/>
                    <a:pt x="14708" y="13036"/>
                    <a:pt x="14708" y="12512"/>
                  </a:cubicBezTo>
                  <a:cubicBezTo>
                    <a:pt x="14708" y="12392"/>
                    <a:pt x="14660" y="12275"/>
                    <a:pt x="14574" y="12190"/>
                  </a:cubicBezTo>
                  <a:cubicBezTo>
                    <a:pt x="14489" y="12104"/>
                    <a:pt x="14372" y="12056"/>
                    <a:pt x="14252" y="12056"/>
                  </a:cubicBezTo>
                  <a:lnTo>
                    <a:pt x="13999" y="12056"/>
                  </a:lnTo>
                  <a:lnTo>
                    <a:pt x="13999" y="6378"/>
                  </a:lnTo>
                  <a:cubicBezTo>
                    <a:pt x="13999" y="5734"/>
                    <a:pt x="13474" y="5209"/>
                    <a:pt x="12827" y="5209"/>
                  </a:cubicBezTo>
                  <a:lnTo>
                    <a:pt x="11596" y="5209"/>
                  </a:lnTo>
                  <a:lnTo>
                    <a:pt x="11596" y="1114"/>
                  </a:lnTo>
                  <a:cubicBezTo>
                    <a:pt x="11596" y="501"/>
                    <a:pt x="11099" y="1"/>
                    <a:pt x="104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39;p87">
            <a:extLst>
              <a:ext uri="{FF2B5EF4-FFF2-40B4-BE49-F238E27FC236}">
                <a16:creationId xmlns:a16="http://schemas.microsoft.com/office/drawing/2014/main" id="{FEFB8E82-274F-D094-CD1D-70147A4D4B1E}"/>
              </a:ext>
            </a:extLst>
          </p:cNvPr>
          <p:cNvGrpSpPr/>
          <p:nvPr/>
        </p:nvGrpSpPr>
        <p:grpSpPr>
          <a:xfrm>
            <a:off x="5514586" y="3073839"/>
            <a:ext cx="556404" cy="510570"/>
            <a:chOff x="6883746" y="3212699"/>
            <a:chExt cx="331445" cy="356593"/>
          </a:xfrm>
        </p:grpSpPr>
        <p:sp>
          <p:nvSpPr>
            <p:cNvPr id="60" name="Google Shape;5940;p87">
              <a:extLst>
                <a:ext uri="{FF2B5EF4-FFF2-40B4-BE49-F238E27FC236}">
                  <a16:creationId xmlns:a16="http://schemas.microsoft.com/office/drawing/2014/main" id="{C089BB99-F27C-7C84-1431-A083401647F4}"/>
                </a:ext>
              </a:extLst>
            </p:cNvPr>
            <p:cNvSpPr/>
            <p:nvPr/>
          </p:nvSpPr>
          <p:spPr>
            <a:xfrm>
              <a:off x="6888959" y="3364760"/>
              <a:ext cx="321020" cy="47518"/>
            </a:xfrm>
            <a:custGeom>
              <a:avLst/>
              <a:gdLst/>
              <a:ahLst/>
              <a:cxnLst/>
              <a:rect l="l" t="t" r="r" b="b"/>
              <a:pathLst>
                <a:path w="12255" h="1814" extrusionOk="0">
                  <a:moveTo>
                    <a:pt x="0" y="1"/>
                  </a:moveTo>
                  <a:lnTo>
                    <a:pt x="0" y="1814"/>
                  </a:lnTo>
                  <a:lnTo>
                    <a:pt x="12255" y="1814"/>
                  </a:lnTo>
                  <a:lnTo>
                    <a:pt x="12255" y="1"/>
                  </a:ln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941;p87">
              <a:extLst>
                <a:ext uri="{FF2B5EF4-FFF2-40B4-BE49-F238E27FC236}">
                  <a16:creationId xmlns:a16="http://schemas.microsoft.com/office/drawing/2014/main" id="{B603CBAE-2BFE-B8E9-4B27-1F686E6771B1}"/>
                </a:ext>
              </a:extLst>
            </p:cNvPr>
            <p:cNvSpPr/>
            <p:nvPr/>
          </p:nvSpPr>
          <p:spPr>
            <a:xfrm>
              <a:off x="6989234" y="3217911"/>
              <a:ext cx="127308" cy="63680"/>
            </a:xfrm>
            <a:custGeom>
              <a:avLst/>
              <a:gdLst/>
              <a:ahLst/>
              <a:cxnLst/>
              <a:rect l="l" t="t" r="r" b="b"/>
              <a:pathLst>
                <a:path w="4860" h="2431" extrusionOk="0">
                  <a:moveTo>
                    <a:pt x="2430" y="1"/>
                  </a:moveTo>
                  <a:lnTo>
                    <a:pt x="990" y="1440"/>
                  </a:lnTo>
                  <a:lnTo>
                    <a:pt x="0" y="2430"/>
                  </a:lnTo>
                  <a:lnTo>
                    <a:pt x="4859" y="2430"/>
                  </a:lnTo>
                  <a:lnTo>
                    <a:pt x="2430" y="1"/>
                  </a:lnTo>
                  <a:close/>
                </a:path>
              </a:pathLst>
            </a:custGeom>
            <a:solidFill>
              <a:srgbClr val="BCC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942;p87">
              <a:extLst>
                <a:ext uri="{FF2B5EF4-FFF2-40B4-BE49-F238E27FC236}">
                  <a16:creationId xmlns:a16="http://schemas.microsoft.com/office/drawing/2014/main" id="{2E55BF57-C2D9-7416-5453-DC1401671904}"/>
                </a:ext>
              </a:extLst>
            </p:cNvPr>
            <p:cNvSpPr/>
            <p:nvPr/>
          </p:nvSpPr>
          <p:spPr>
            <a:xfrm>
              <a:off x="6989234" y="3255606"/>
              <a:ext cx="127308" cy="25985"/>
            </a:xfrm>
            <a:custGeom>
              <a:avLst/>
              <a:gdLst/>
              <a:ahLst/>
              <a:cxnLst/>
              <a:rect l="l" t="t" r="r" b="b"/>
              <a:pathLst>
                <a:path w="4860" h="992" extrusionOk="0">
                  <a:moveTo>
                    <a:pt x="990" y="1"/>
                  </a:moveTo>
                  <a:lnTo>
                    <a:pt x="0" y="991"/>
                  </a:lnTo>
                  <a:lnTo>
                    <a:pt x="4859" y="991"/>
                  </a:lnTo>
                  <a:lnTo>
                    <a:pt x="3869" y="1"/>
                  </a:lnTo>
                  <a:close/>
                </a:path>
              </a:pathLst>
            </a:custGeom>
            <a:solidFill>
              <a:srgbClr val="D5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943;p87">
              <a:extLst>
                <a:ext uri="{FF2B5EF4-FFF2-40B4-BE49-F238E27FC236}">
                  <a16:creationId xmlns:a16="http://schemas.microsoft.com/office/drawing/2014/main" id="{839A78C9-1166-1781-F88C-6061A2193381}"/>
                </a:ext>
              </a:extLst>
            </p:cNvPr>
            <p:cNvSpPr/>
            <p:nvPr/>
          </p:nvSpPr>
          <p:spPr>
            <a:xfrm>
              <a:off x="6911932" y="3272580"/>
              <a:ext cx="275152" cy="257575"/>
            </a:xfrm>
            <a:custGeom>
              <a:avLst/>
              <a:gdLst/>
              <a:ahLst/>
              <a:cxnLst/>
              <a:rect l="l" t="t" r="r" b="b"/>
              <a:pathLst>
                <a:path w="10504" h="9833" extrusionOk="0">
                  <a:moveTo>
                    <a:pt x="1" y="1"/>
                  </a:moveTo>
                  <a:lnTo>
                    <a:pt x="1" y="9832"/>
                  </a:lnTo>
                  <a:lnTo>
                    <a:pt x="10504" y="9832"/>
                  </a:lnTo>
                  <a:lnTo>
                    <a:pt x="10504"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944;p87">
              <a:extLst>
                <a:ext uri="{FF2B5EF4-FFF2-40B4-BE49-F238E27FC236}">
                  <a16:creationId xmlns:a16="http://schemas.microsoft.com/office/drawing/2014/main" id="{65559F57-5A36-9CC0-1274-C485E90EDF47}"/>
                </a:ext>
              </a:extLst>
            </p:cNvPr>
            <p:cNvSpPr/>
            <p:nvPr/>
          </p:nvSpPr>
          <p:spPr>
            <a:xfrm>
              <a:off x="7167857" y="3272580"/>
              <a:ext cx="19227" cy="257575"/>
            </a:xfrm>
            <a:custGeom>
              <a:avLst/>
              <a:gdLst/>
              <a:ahLst/>
              <a:cxnLst/>
              <a:rect l="l" t="t" r="r" b="b"/>
              <a:pathLst>
                <a:path w="734" h="9833" extrusionOk="0">
                  <a:moveTo>
                    <a:pt x="0" y="1"/>
                  </a:moveTo>
                  <a:lnTo>
                    <a:pt x="0" y="9832"/>
                  </a:lnTo>
                  <a:lnTo>
                    <a:pt x="734" y="9832"/>
                  </a:lnTo>
                  <a:lnTo>
                    <a:pt x="734" y="1"/>
                  </a:lnTo>
                  <a:close/>
                </a:path>
              </a:pathLst>
            </a:custGeom>
            <a:solidFill>
              <a:srgbClr val="BCC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945;p87">
              <a:extLst>
                <a:ext uri="{FF2B5EF4-FFF2-40B4-BE49-F238E27FC236}">
                  <a16:creationId xmlns:a16="http://schemas.microsoft.com/office/drawing/2014/main" id="{8A150D18-ACFB-657E-690E-3015848FE51C}"/>
                </a:ext>
              </a:extLst>
            </p:cNvPr>
            <p:cNvSpPr/>
            <p:nvPr/>
          </p:nvSpPr>
          <p:spPr>
            <a:xfrm>
              <a:off x="6911932" y="3359024"/>
              <a:ext cx="275152" cy="171132"/>
            </a:xfrm>
            <a:custGeom>
              <a:avLst/>
              <a:gdLst/>
              <a:ahLst/>
              <a:cxnLst/>
              <a:rect l="l" t="t" r="r" b="b"/>
              <a:pathLst>
                <a:path w="10504" h="6533" extrusionOk="0">
                  <a:moveTo>
                    <a:pt x="1" y="1"/>
                  </a:moveTo>
                  <a:lnTo>
                    <a:pt x="1" y="6532"/>
                  </a:lnTo>
                  <a:lnTo>
                    <a:pt x="10504" y="6532"/>
                  </a:lnTo>
                  <a:lnTo>
                    <a:pt x="10504" y="1"/>
                  </a:lnTo>
                  <a:lnTo>
                    <a:pt x="5250" y="3763"/>
                  </a:lnTo>
                  <a:lnTo>
                    <a:pt x="1" y="1"/>
                  </a:lnTo>
                  <a:close/>
                </a:path>
              </a:pathLst>
            </a:custGeom>
            <a:solidFill>
              <a:srgbClr val="BCC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946;p87">
              <a:extLst>
                <a:ext uri="{FF2B5EF4-FFF2-40B4-BE49-F238E27FC236}">
                  <a16:creationId xmlns:a16="http://schemas.microsoft.com/office/drawing/2014/main" id="{71E2B2B9-31F3-E9F3-B0D2-81FE268D0B5F}"/>
                </a:ext>
              </a:extLst>
            </p:cNvPr>
            <p:cNvSpPr/>
            <p:nvPr/>
          </p:nvSpPr>
          <p:spPr>
            <a:xfrm>
              <a:off x="6888959" y="3364760"/>
              <a:ext cx="321020" cy="199213"/>
            </a:xfrm>
            <a:custGeom>
              <a:avLst/>
              <a:gdLst/>
              <a:ahLst/>
              <a:cxnLst/>
              <a:rect l="l" t="t" r="r" b="b"/>
              <a:pathLst>
                <a:path w="12255" h="7605" extrusionOk="0">
                  <a:moveTo>
                    <a:pt x="0" y="1"/>
                  </a:moveTo>
                  <a:lnTo>
                    <a:pt x="0" y="7605"/>
                  </a:lnTo>
                  <a:lnTo>
                    <a:pt x="12255" y="7605"/>
                  </a:lnTo>
                  <a:lnTo>
                    <a:pt x="12255" y="1"/>
                  </a:lnTo>
                  <a:lnTo>
                    <a:pt x="11603" y="470"/>
                  </a:lnTo>
                  <a:lnTo>
                    <a:pt x="6127" y="4394"/>
                  </a:lnTo>
                  <a:lnTo>
                    <a:pt x="0" y="1"/>
                  </a:lnTo>
                  <a:close/>
                </a:path>
              </a:pathLst>
            </a:custGeom>
            <a:solidFill>
              <a:srgbClr val="D5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947;p87">
              <a:extLst>
                <a:ext uri="{FF2B5EF4-FFF2-40B4-BE49-F238E27FC236}">
                  <a16:creationId xmlns:a16="http://schemas.microsoft.com/office/drawing/2014/main" id="{59241558-B377-6F04-DC82-9644CF18775F}"/>
                </a:ext>
              </a:extLst>
            </p:cNvPr>
            <p:cNvSpPr/>
            <p:nvPr/>
          </p:nvSpPr>
          <p:spPr>
            <a:xfrm>
              <a:off x="7192900" y="3364760"/>
              <a:ext cx="17079" cy="199213"/>
            </a:xfrm>
            <a:custGeom>
              <a:avLst/>
              <a:gdLst/>
              <a:ahLst/>
              <a:cxnLst/>
              <a:rect l="l" t="t" r="r" b="b"/>
              <a:pathLst>
                <a:path w="652" h="7605" extrusionOk="0">
                  <a:moveTo>
                    <a:pt x="652" y="1"/>
                  </a:moveTo>
                  <a:lnTo>
                    <a:pt x="0" y="470"/>
                  </a:lnTo>
                  <a:lnTo>
                    <a:pt x="0" y="7605"/>
                  </a:lnTo>
                  <a:lnTo>
                    <a:pt x="652" y="7605"/>
                  </a:lnTo>
                  <a:lnTo>
                    <a:pt x="652" y="1"/>
                  </a:ln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948;p87">
              <a:extLst>
                <a:ext uri="{FF2B5EF4-FFF2-40B4-BE49-F238E27FC236}">
                  <a16:creationId xmlns:a16="http://schemas.microsoft.com/office/drawing/2014/main" id="{19B9B81B-C9BA-C333-937D-3DABD5D40305}"/>
                </a:ext>
              </a:extLst>
            </p:cNvPr>
            <p:cNvSpPr/>
            <p:nvPr/>
          </p:nvSpPr>
          <p:spPr>
            <a:xfrm>
              <a:off x="6948736" y="3310563"/>
              <a:ext cx="32351" cy="32246"/>
            </a:xfrm>
            <a:custGeom>
              <a:avLst/>
              <a:gdLst/>
              <a:ahLst/>
              <a:cxnLst/>
              <a:rect l="l" t="t" r="r" b="b"/>
              <a:pathLst>
                <a:path w="1235" h="1231" extrusionOk="0">
                  <a:moveTo>
                    <a:pt x="1" y="0"/>
                  </a:moveTo>
                  <a:lnTo>
                    <a:pt x="1" y="1230"/>
                  </a:lnTo>
                  <a:lnTo>
                    <a:pt x="1234" y="1230"/>
                  </a:lnTo>
                  <a:lnTo>
                    <a:pt x="1234" y="0"/>
                  </a:lnTo>
                  <a:close/>
                </a:path>
              </a:pathLst>
            </a:custGeom>
            <a:solidFill>
              <a:srgbClr val="839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949;p87">
              <a:extLst>
                <a:ext uri="{FF2B5EF4-FFF2-40B4-BE49-F238E27FC236}">
                  <a16:creationId xmlns:a16="http://schemas.microsoft.com/office/drawing/2014/main" id="{2611114A-4BEB-68D3-10E0-EAA4835D984D}"/>
                </a:ext>
              </a:extLst>
            </p:cNvPr>
            <p:cNvSpPr/>
            <p:nvPr/>
          </p:nvSpPr>
          <p:spPr>
            <a:xfrm>
              <a:off x="6883746" y="3212699"/>
              <a:ext cx="308551" cy="356488"/>
            </a:xfrm>
            <a:custGeom>
              <a:avLst/>
              <a:gdLst/>
              <a:ahLst/>
              <a:cxnLst/>
              <a:rect l="l" t="t" r="r" b="b"/>
              <a:pathLst>
                <a:path w="11779" h="13609" extrusionOk="0">
                  <a:moveTo>
                    <a:pt x="6457" y="481"/>
                  </a:moveTo>
                  <a:lnTo>
                    <a:pt x="8060" y="2088"/>
                  </a:lnTo>
                  <a:lnTo>
                    <a:pt x="4849" y="2088"/>
                  </a:lnTo>
                  <a:lnTo>
                    <a:pt x="6457" y="481"/>
                  </a:lnTo>
                  <a:close/>
                  <a:moveTo>
                    <a:pt x="6458" y="0"/>
                  </a:moveTo>
                  <a:cubicBezTo>
                    <a:pt x="6407" y="0"/>
                    <a:pt x="6356" y="20"/>
                    <a:pt x="6316" y="59"/>
                  </a:cubicBezTo>
                  <a:lnTo>
                    <a:pt x="4287" y="2088"/>
                  </a:lnTo>
                  <a:lnTo>
                    <a:pt x="1077" y="2088"/>
                  </a:lnTo>
                  <a:cubicBezTo>
                    <a:pt x="967" y="2088"/>
                    <a:pt x="878" y="2177"/>
                    <a:pt x="878" y="2287"/>
                  </a:cubicBezTo>
                  <a:lnTo>
                    <a:pt x="878" y="5607"/>
                  </a:lnTo>
                  <a:lnTo>
                    <a:pt x="203" y="5607"/>
                  </a:lnTo>
                  <a:cubicBezTo>
                    <a:pt x="93" y="5607"/>
                    <a:pt x="4" y="5696"/>
                    <a:pt x="1" y="5806"/>
                  </a:cubicBezTo>
                  <a:lnTo>
                    <a:pt x="1" y="13410"/>
                  </a:lnTo>
                  <a:cubicBezTo>
                    <a:pt x="1" y="13520"/>
                    <a:pt x="90" y="13609"/>
                    <a:pt x="199" y="13609"/>
                  </a:cubicBezTo>
                  <a:lnTo>
                    <a:pt x="2286" y="13609"/>
                  </a:lnTo>
                  <a:cubicBezTo>
                    <a:pt x="2396" y="13609"/>
                    <a:pt x="2485" y="13520"/>
                    <a:pt x="2485" y="13410"/>
                  </a:cubicBezTo>
                  <a:cubicBezTo>
                    <a:pt x="2485" y="13300"/>
                    <a:pt x="2396" y="13211"/>
                    <a:pt x="2286" y="13211"/>
                  </a:cubicBezTo>
                  <a:lnTo>
                    <a:pt x="401" y="13211"/>
                  </a:lnTo>
                  <a:lnTo>
                    <a:pt x="401" y="6197"/>
                  </a:lnTo>
                  <a:lnTo>
                    <a:pt x="1351" y="6875"/>
                  </a:lnTo>
                  <a:cubicBezTo>
                    <a:pt x="1391" y="6904"/>
                    <a:pt x="1431" y="6916"/>
                    <a:pt x="1469" y="6916"/>
                  </a:cubicBezTo>
                  <a:cubicBezTo>
                    <a:pt x="1637" y="6916"/>
                    <a:pt x="1760" y="6679"/>
                    <a:pt x="1584" y="6553"/>
                  </a:cubicBezTo>
                  <a:lnTo>
                    <a:pt x="1275" y="6334"/>
                  </a:lnTo>
                  <a:lnTo>
                    <a:pt x="1275" y="5830"/>
                  </a:lnTo>
                  <a:cubicBezTo>
                    <a:pt x="1279" y="5816"/>
                    <a:pt x="1279" y="5802"/>
                    <a:pt x="1275" y="5785"/>
                  </a:cubicBezTo>
                  <a:lnTo>
                    <a:pt x="1275" y="2489"/>
                  </a:lnTo>
                  <a:lnTo>
                    <a:pt x="11381" y="2489"/>
                  </a:lnTo>
                  <a:lnTo>
                    <a:pt x="11381" y="3253"/>
                  </a:lnTo>
                  <a:cubicBezTo>
                    <a:pt x="11381" y="3363"/>
                    <a:pt x="11470" y="3452"/>
                    <a:pt x="11580" y="3452"/>
                  </a:cubicBezTo>
                  <a:cubicBezTo>
                    <a:pt x="11689" y="3452"/>
                    <a:pt x="11778" y="3363"/>
                    <a:pt x="11778" y="3253"/>
                  </a:cubicBezTo>
                  <a:lnTo>
                    <a:pt x="11778" y="2287"/>
                  </a:lnTo>
                  <a:cubicBezTo>
                    <a:pt x="11778" y="2177"/>
                    <a:pt x="11689" y="2088"/>
                    <a:pt x="11580" y="2088"/>
                  </a:cubicBezTo>
                  <a:lnTo>
                    <a:pt x="8629" y="2088"/>
                  </a:lnTo>
                  <a:lnTo>
                    <a:pt x="6601" y="59"/>
                  </a:lnTo>
                  <a:cubicBezTo>
                    <a:pt x="6561" y="20"/>
                    <a:pt x="6510" y="0"/>
                    <a:pt x="64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950;p87">
              <a:extLst>
                <a:ext uri="{FF2B5EF4-FFF2-40B4-BE49-F238E27FC236}">
                  <a16:creationId xmlns:a16="http://schemas.microsoft.com/office/drawing/2014/main" id="{2D839CA5-9EAA-AD29-C135-3914A08CAD02}"/>
                </a:ext>
              </a:extLst>
            </p:cNvPr>
            <p:cNvSpPr/>
            <p:nvPr/>
          </p:nvSpPr>
          <p:spPr>
            <a:xfrm>
              <a:off x="6943523" y="3305245"/>
              <a:ext cx="42750" cy="42776"/>
            </a:xfrm>
            <a:custGeom>
              <a:avLst/>
              <a:gdLst/>
              <a:ahLst/>
              <a:cxnLst/>
              <a:rect l="l" t="t" r="r" b="b"/>
              <a:pathLst>
                <a:path w="1632" h="1633" extrusionOk="0">
                  <a:moveTo>
                    <a:pt x="1231" y="402"/>
                  </a:moveTo>
                  <a:lnTo>
                    <a:pt x="1231" y="1235"/>
                  </a:lnTo>
                  <a:lnTo>
                    <a:pt x="398" y="1235"/>
                  </a:lnTo>
                  <a:lnTo>
                    <a:pt x="398" y="402"/>
                  </a:lnTo>
                  <a:close/>
                  <a:moveTo>
                    <a:pt x="200" y="1"/>
                  </a:moveTo>
                  <a:cubicBezTo>
                    <a:pt x="90" y="1"/>
                    <a:pt x="1" y="90"/>
                    <a:pt x="1" y="203"/>
                  </a:cubicBezTo>
                  <a:lnTo>
                    <a:pt x="1" y="1433"/>
                  </a:lnTo>
                  <a:cubicBezTo>
                    <a:pt x="1" y="1543"/>
                    <a:pt x="90" y="1632"/>
                    <a:pt x="200" y="1632"/>
                  </a:cubicBezTo>
                  <a:lnTo>
                    <a:pt x="1433" y="1632"/>
                  </a:lnTo>
                  <a:cubicBezTo>
                    <a:pt x="1543" y="1632"/>
                    <a:pt x="1632" y="1543"/>
                    <a:pt x="1632" y="1433"/>
                  </a:cubicBezTo>
                  <a:lnTo>
                    <a:pt x="1632" y="203"/>
                  </a:lnTo>
                  <a:cubicBezTo>
                    <a:pt x="1632" y="90"/>
                    <a:pt x="1543" y="1"/>
                    <a:pt x="143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951;p87">
              <a:extLst>
                <a:ext uri="{FF2B5EF4-FFF2-40B4-BE49-F238E27FC236}">
                  <a16:creationId xmlns:a16="http://schemas.microsoft.com/office/drawing/2014/main" id="{94A016FA-8B51-D573-EDC4-6ACD12ED0749}"/>
                </a:ext>
              </a:extLst>
            </p:cNvPr>
            <p:cNvSpPr/>
            <p:nvPr/>
          </p:nvSpPr>
          <p:spPr>
            <a:xfrm>
              <a:off x="7001781" y="3305245"/>
              <a:ext cx="34420" cy="10530"/>
            </a:xfrm>
            <a:custGeom>
              <a:avLst/>
              <a:gdLst/>
              <a:ahLst/>
              <a:cxnLst/>
              <a:rect l="l" t="t" r="r" b="b"/>
              <a:pathLst>
                <a:path w="1314" h="402" extrusionOk="0">
                  <a:moveTo>
                    <a:pt x="268" y="1"/>
                  </a:moveTo>
                  <a:cubicBezTo>
                    <a:pt x="1" y="1"/>
                    <a:pt x="1" y="402"/>
                    <a:pt x="268" y="402"/>
                  </a:cubicBezTo>
                  <a:lnTo>
                    <a:pt x="1114" y="402"/>
                  </a:lnTo>
                  <a:cubicBezTo>
                    <a:pt x="1224" y="402"/>
                    <a:pt x="1313" y="313"/>
                    <a:pt x="1313" y="203"/>
                  </a:cubicBezTo>
                  <a:cubicBezTo>
                    <a:pt x="1313" y="90"/>
                    <a:pt x="1224" y="1"/>
                    <a:pt x="111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952;p87">
              <a:extLst>
                <a:ext uri="{FF2B5EF4-FFF2-40B4-BE49-F238E27FC236}">
                  <a16:creationId xmlns:a16="http://schemas.microsoft.com/office/drawing/2014/main" id="{F3A140D1-0978-36A9-F38E-F32B65BC529F}"/>
                </a:ext>
              </a:extLst>
            </p:cNvPr>
            <p:cNvSpPr/>
            <p:nvPr/>
          </p:nvSpPr>
          <p:spPr>
            <a:xfrm>
              <a:off x="7001781" y="3332986"/>
              <a:ext cx="110255" cy="10452"/>
            </a:xfrm>
            <a:custGeom>
              <a:avLst/>
              <a:gdLst/>
              <a:ahLst/>
              <a:cxnLst/>
              <a:rect l="l" t="t" r="r" b="b"/>
              <a:pathLst>
                <a:path w="4209" h="399" extrusionOk="0">
                  <a:moveTo>
                    <a:pt x="268" y="1"/>
                  </a:moveTo>
                  <a:cubicBezTo>
                    <a:pt x="1" y="1"/>
                    <a:pt x="1" y="398"/>
                    <a:pt x="268" y="398"/>
                  </a:cubicBezTo>
                  <a:lnTo>
                    <a:pt x="4010" y="398"/>
                  </a:lnTo>
                  <a:cubicBezTo>
                    <a:pt x="4120" y="398"/>
                    <a:pt x="4209" y="309"/>
                    <a:pt x="4209" y="200"/>
                  </a:cubicBezTo>
                  <a:cubicBezTo>
                    <a:pt x="4209" y="90"/>
                    <a:pt x="4120" y="1"/>
                    <a:pt x="40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953;p87">
              <a:extLst>
                <a:ext uri="{FF2B5EF4-FFF2-40B4-BE49-F238E27FC236}">
                  <a16:creationId xmlns:a16="http://schemas.microsoft.com/office/drawing/2014/main" id="{6CC1646F-B69D-469C-C676-6BF6FF20E9FC}"/>
                </a:ext>
              </a:extLst>
            </p:cNvPr>
            <p:cNvSpPr/>
            <p:nvPr/>
          </p:nvSpPr>
          <p:spPr>
            <a:xfrm>
              <a:off x="6954316" y="3376522"/>
              <a:ext cx="67243" cy="10452"/>
            </a:xfrm>
            <a:custGeom>
              <a:avLst/>
              <a:gdLst/>
              <a:ahLst/>
              <a:cxnLst/>
              <a:rect l="l" t="t" r="r" b="b"/>
              <a:pathLst>
                <a:path w="2567" h="399" extrusionOk="0">
                  <a:moveTo>
                    <a:pt x="267" y="1"/>
                  </a:moveTo>
                  <a:cubicBezTo>
                    <a:pt x="0" y="1"/>
                    <a:pt x="0" y="398"/>
                    <a:pt x="267" y="398"/>
                  </a:cubicBezTo>
                  <a:lnTo>
                    <a:pt x="2368" y="398"/>
                  </a:lnTo>
                  <a:cubicBezTo>
                    <a:pt x="2478" y="398"/>
                    <a:pt x="2567" y="309"/>
                    <a:pt x="2567" y="200"/>
                  </a:cubicBezTo>
                  <a:cubicBezTo>
                    <a:pt x="2567" y="90"/>
                    <a:pt x="2478" y="1"/>
                    <a:pt x="23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954;p87">
              <a:extLst>
                <a:ext uri="{FF2B5EF4-FFF2-40B4-BE49-F238E27FC236}">
                  <a16:creationId xmlns:a16="http://schemas.microsoft.com/office/drawing/2014/main" id="{9356A3A6-86C8-BC16-601D-D96C26A496BE}"/>
                </a:ext>
              </a:extLst>
            </p:cNvPr>
            <p:cNvSpPr/>
            <p:nvPr/>
          </p:nvSpPr>
          <p:spPr>
            <a:xfrm>
              <a:off x="6917040" y="3528584"/>
              <a:ext cx="53097" cy="10452"/>
            </a:xfrm>
            <a:custGeom>
              <a:avLst/>
              <a:gdLst/>
              <a:ahLst/>
              <a:cxnLst/>
              <a:rect l="l" t="t" r="r" b="b"/>
              <a:pathLst>
                <a:path w="2027" h="399" extrusionOk="0">
                  <a:moveTo>
                    <a:pt x="197" y="1"/>
                  </a:moveTo>
                  <a:cubicBezTo>
                    <a:pt x="87" y="1"/>
                    <a:pt x="1" y="92"/>
                    <a:pt x="4" y="200"/>
                  </a:cubicBezTo>
                  <a:cubicBezTo>
                    <a:pt x="4" y="309"/>
                    <a:pt x="93" y="398"/>
                    <a:pt x="203" y="398"/>
                  </a:cubicBezTo>
                  <a:lnTo>
                    <a:pt x="1827" y="398"/>
                  </a:lnTo>
                  <a:cubicBezTo>
                    <a:pt x="1937" y="398"/>
                    <a:pt x="2026" y="309"/>
                    <a:pt x="2026" y="200"/>
                  </a:cubicBezTo>
                  <a:cubicBezTo>
                    <a:pt x="2026" y="90"/>
                    <a:pt x="1937" y="1"/>
                    <a:pt x="1827" y="1"/>
                  </a:cubicBezTo>
                  <a:lnTo>
                    <a:pt x="203" y="1"/>
                  </a:lnTo>
                  <a:cubicBezTo>
                    <a:pt x="201" y="1"/>
                    <a:pt x="199" y="1"/>
                    <a:pt x="1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955;p87">
              <a:extLst>
                <a:ext uri="{FF2B5EF4-FFF2-40B4-BE49-F238E27FC236}">
                  <a16:creationId xmlns:a16="http://schemas.microsoft.com/office/drawing/2014/main" id="{C4858A64-A4D8-CD89-D9D0-BBC56606801E}"/>
                </a:ext>
              </a:extLst>
            </p:cNvPr>
            <p:cNvSpPr/>
            <p:nvPr/>
          </p:nvSpPr>
          <p:spPr>
            <a:xfrm>
              <a:off x="6932312" y="3313811"/>
              <a:ext cx="282880" cy="255480"/>
            </a:xfrm>
            <a:custGeom>
              <a:avLst/>
              <a:gdLst/>
              <a:ahLst/>
              <a:cxnLst/>
              <a:rect l="l" t="t" r="r" b="b"/>
              <a:pathLst>
                <a:path w="10799" h="9753" extrusionOk="0">
                  <a:moveTo>
                    <a:pt x="7306" y="4060"/>
                  </a:moveTo>
                  <a:lnTo>
                    <a:pt x="6676" y="4513"/>
                  </a:lnTo>
                  <a:lnTo>
                    <a:pt x="2272" y="4513"/>
                  </a:lnTo>
                  <a:lnTo>
                    <a:pt x="1638" y="4060"/>
                  </a:lnTo>
                  <a:close/>
                  <a:moveTo>
                    <a:pt x="6121" y="4910"/>
                  </a:moveTo>
                  <a:lnTo>
                    <a:pt x="5494" y="5359"/>
                  </a:lnTo>
                  <a:lnTo>
                    <a:pt x="3451" y="5359"/>
                  </a:lnTo>
                  <a:lnTo>
                    <a:pt x="2828" y="4910"/>
                  </a:lnTo>
                  <a:close/>
                  <a:moveTo>
                    <a:pt x="4938" y="5760"/>
                  </a:moveTo>
                  <a:lnTo>
                    <a:pt x="4472" y="6092"/>
                  </a:lnTo>
                  <a:lnTo>
                    <a:pt x="4010" y="5760"/>
                  </a:lnTo>
                  <a:close/>
                  <a:moveTo>
                    <a:pt x="9724" y="0"/>
                  </a:moveTo>
                  <a:cubicBezTo>
                    <a:pt x="9624" y="0"/>
                    <a:pt x="9523" y="66"/>
                    <a:pt x="9523" y="198"/>
                  </a:cubicBezTo>
                  <a:lnTo>
                    <a:pt x="9523" y="2474"/>
                  </a:lnTo>
                  <a:lnTo>
                    <a:pt x="7865" y="3663"/>
                  </a:lnTo>
                  <a:lnTo>
                    <a:pt x="1083" y="3663"/>
                  </a:lnTo>
                  <a:lnTo>
                    <a:pt x="408" y="3183"/>
                  </a:lnTo>
                  <a:cubicBezTo>
                    <a:pt x="368" y="3154"/>
                    <a:pt x="327" y="3141"/>
                    <a:pt x="289" y="3141"/>
                  </a:cubicBezTo>
                  <a:cubicBezTo>
                    <a:pt x="121" y="3141"/>
                    <a:pt x="0" y="3380"/>
                    <a:pt x="179" y="3505"/>
                  </a:cubicBezTo>
                  <a:lnTo>
                    <a:pt x="4356" y="6500"/>
                  </a:lnTo>
                  <a:cubicBezTo>
                    <a:pt x="4390" y="6526"/>
                    <a:pt x="4431" y="6539"/>
                    <a:pt x="4472" y="6539"/>
                  </a:cubicBezTo>
                  <a:cubicBezTo>
                    <a:pt x="4514" y="6539"/>
                    <a:pt x="4555" y="6526"/>
                    <a:pt x="4589" y="6500"/>
                  </a:cubicBezTo>
                  <a:lnTo>
                    <a:pt x="10404" y="2337"/>
                  </a:lnTo>
                  <a:lnTo>
                    <a:pt x="10404" y="9351"/>
                  </a:lnTo>
                  <a:lnTo>
                    <a:pt x="1244" y="9351"/>
                  </a:lnTo>
                  <a:cubicBezTo>
                    <a:pt x="977" y="9351"/>
                    <a:pt x="977" y="9752"/>
                    <a:pt x="1244" y="9752"/>
                  </a:cubicBezTo>
                  <a:lnTo>
                    <a:pt x="10600" y="9752"/>
                  </a:lnTo>
                  <a:cubicBezTo>
                    <a:pt x="10709" y="9752"/>
                    <a:pt x="10798" y="9663"/>
                    <a:pt x="10798" y="9550"/>
                  </a:cubicBezTo>
                  <a:lnTo>
                    <a:pt x="10798" y="1946"/>
                  </a:lnTo>
                  <a:cubicBezTo>
                    <a:pt x="10798" y="1939"/>
                    <a:pt x="10798" y="1929"/>
                    <a:pt x="10798" y="1922"/>
                  </a:cubicBezTo>
                  <a:cubicBezTo>
                    <a:pt x="10785" y="1823"/>
                    <a:pt x="10699" y="1747"/>
                    <a:pt x="10600" y="1747"/>
                  </a:cubicBezTo>
                  <a:lnTo>
                    <a:pt x="9924" y="1747"/>
                  </a:lnTo>
                  <a:lnTo>
                    <a:pt x="9924" y="198"/>
                  </a:lnTo>
                  <a:cubicBezTo>
                    <a:pt x="9924" y="66"/>
                    <a:pt x="9824" y="0"/>
                    <a:pt x="97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8960;p89">
            <a:extLst>
              <a:ext uri="{FF2B5EF4-FFF2-40B4-BE49-F238E27FC236}">
                <a16:creationId xmlns:a16="http://schemas.microsoft.com/office/drawing/2014/main" id="{3D1DF5D0-5A66-E172-C6CE-37C9700DF71C}"/>
              </a:ext>
            </a:extLst>
          </p:cNvPr>
          <p:cNvGrpSpPr/>
          <p:nvPr/>
        </p:nvGrpSpPr>
        <p:grpSpPr>
          <a:xfrm>
            <a:off x="809578" y="2307423"/>
            <a:ext cx="577454" cy="510570"/>
            <a:chOff x="7550155" y="1510497"/>
            <a:chExt cx="379381" cy="366792"/>
          </a:xfrm>
        </p:grpSpPr>
        <p:sp>
          <p:nvSpPr>
            <p:cNvPr id="461" name="Google Shape;8961;p89">
              <a:extLst>
                <a:ext uri="{FF2B5EF4-FFF2-40B4-BE49-F238E27FC236}">
                  <a16:creationId xmlns:a16="http://schemas.microsoft.com/office/drawing/2014/main" id="{0CBADAF7-4B69-80F0-9E86-7A0C83AD9237}"/>
                </a:ext>
              </a:extLst>
            </p:cNvPr>
            <p:cNvSpPr/>
            <p:nvPr/>
          </p:nvSpPr>
          <p:spPr>
            <a:xfrm>
              <a:off x="7550155" y="1515926"/>
              <a:ext cx="379381" cy="355907"/>
            </a:xfrm>
            <a:custGeom>
              <a:avLst/>
              <a:gdLst/>
              <a:ahLst/>
              <a:cxnLst/>
              <a:rect l="l" t="t" r="r" b="b"/>
              <a:pathLst>
                <a:path w="14465" h="13570" extrusionOk="0">
                  <a:moveTo>
                    <a:pt x="7232" y="0"/>
                  </a:moveTo>
                  <a:cubicBezTo>
                    <a:pt x="7232" y="0"/>
                    <a:pt x="3960" y="1963"/>
                    <a:pt x="1444" y="1963"/>
                  </a:cubicBezTo>
                  <a:cubicBezTo>
                    <a:pt x="1444" y="1963"/>
                    <a:pt x="0" y="11163"/>
                    <a:pt x="7232" y="13569"/>
                  </a:cubicBezTo>
                  <a:cubicBezTo>
                    <a:pt x="14464" y="11163"/>
                    <a:pt x="13016" y="1963"/>
                    <a:pt x="13016" y="1963"/>
                  </a:cubicBezTo>
                  <a:cubicBezTo>
                    <a:pt x="10500" y="1963"/>
                    <a:pt x="7232" y="0"/>
                    <a:pt x="7232"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962;p89">
              <a:extLst>
                <a:ext uri="{FF2B5EF4-FFF2-40B4-BE49-F238E27FC236}">
                  <a16:creationId xmlns:a16="http://schemas.microsoft.com/office/drawing/2014/main" id="{63BD2DC3-D876-027E-F6B6-AA9ACF8EB5F2}"/>
                </a:ext>
              </a:extLst>
            </p:cNvPr>
            <p:cNvSpPr/>
            <p:nvPr/>
          </p:nvSpPr>
          <p:spPr>
            <a:xfrm>
              <a:off x="7732515" y="1566650"/>
              <a:ext cx="197021" cy="305183"/>
            </a:xfrm>
            <a:custGeom>
              <a:avLst/>
              <a:gdLst/>
              <a:ahLst/>
              <a:cxnLst/>
              <a:rect l="l" t="t" r="r" b="b"/>
              <a:pathLst>
                <a:path w="7512" h="11636" extrusionOk="0">
                  <a:moveTo>
                    <a:pt x="5510" y="1"/>
                  </a:moveTo>
                  <a:cubicBezTo>
                    <a:pt x="5510" y="10"/>
                    <a:pt x="5510" y="20"/>
                    <a:pt x="5515" y="29"/>
                  </a:cubicBezTo>
                  <a:cubicBezTo>
                    <a:pt x="5515" y="29"/>
                    <a:pt x="6924" y="8998"/>
                    <a:pt x="0" y="11539"/>
                  </a:cubicBezTo>
                  <a:cubicBezTo>
                    <a:pt x="92" y="11573"/>
                    <a:pt x="183" y="11606"/>
                    <a:pt x="275" y="11635"/>
                  </a:cubicBezTo>
                  <a:cubicBezTo>
                    <a:pt x="7511" y="9234"/>
                    <a:pt x="6063" y="29"/>
                    <a:pt x="6063" y="29"/>
                  </a:cubicBezTo>
                  <a:cubicBezTo>
                    <a:pt x="5880" y="29"/>
                    <a:pt x="5697" y="20"/>
                    <a:pt x="5510" y="1"/>
                  </a:cubicBezTo>
                  <a:close/>
                </a:path>
              </a:pathLst>
            </a:custGeom>
            <a:solidFill>
              <a:srgbClr val="5F7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8963;p89">
              <a:extLst>
                <a:ext uri="{FF2B5EF4-FFF2-40B4-BE49-F238E27FC236}">
                  <a16:creationId xmlns:a16="http://schemas.microsoft.com/office/drawing/2014/main" id="{F6CB70FC-235A-7A7B-0FE0-E1907D45A0E6}"/>
                </a:ext>
              </a:extLst>
            </p:cNvPr>
            <p:cNvSpPr/>
            <p:nvPr/>
          </p:nvSpPr>
          <p:spPr>
            <a:xfrm>
              <a:off x="7588264" y="1550887"/>
              <a:ext cx="302901" cy="284463"/>
            </a:xfrm>
            <a:custGeom>
              <a:avLst/>
              <a:gdLst/>
              <a:ahLst/>
              <a:cxnLst/>
              <a:rect l="l" t="t" r="r" b="b"/>
              <a:pathLst>
                <a:path w="11549" h="10846" extrusionOk="0">
                  <a:moveTo>
                    <a:pt x="5779" y="0"/>
                  </a:moveTo>
                  <a:cubicBezTo>
                    <a:pt x="5779" y="0"/>
                    <a:pt x="3167" y="1573"/>
                    <a:pt x="1155" y="1573"/>
                  </a:cubicBezTo>
                  <a:cubicBezTo>
                    <a:pt x="1155" y="1573"/>
                    <a:pt x="0" y="8926"/>
                    <a:pt x="5775" y="10846"/>
                  </a:cubicBezTo>
                  <a:cubicBezTo>
                    <a:pt x="11549" y="8926"/>
                    <a:pt x="10399" y="1573"/>
                    <a:pt x="10399" y="1573"/>
                  </a:cubicBezTo>
                  <a:cubicBezTo>
                    <a:pt x="8387" y="1573"/>
                    <a:pt x="5779" y="0"/>
                    <a:pt x="5779" y="0"/>
                  </a:cubicBezTo>
                  <a:close/>
                </a:path>
              </a:pathLst>
            </a:custGeom>
            <a:solidFill>
              <a:srgbClr val="EE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964;p89">
              <a:extLst>
                <a:ext uri="{FF2B5EF4-FFF2-40B4-BE49-F238E27FC236}">
                  <a16:creationId xmlns:a16="http://schemas.microsoft.com/office/drawing/2014/main" id="{869B110F-D3A9-6DEB-73E7-867911B729E3}"/>
                </a:ext>
              </a:extLst>
            </p:cNvPr>
            <p:cNvSpPr/>
            <p:nvPr/>
          </p:nvSpPr>
          <p:spPr>
            <a:xfrm>
              <a:off x="7732646" y="1591120"/>
              <a:ext cx="158650" cy="244230"/>
            </a:xfrm>
            <a:custGeom>
              <a:avLst/>
              <a:gdLst/>
              <a:ahLst/>
              <a:cxnLst/>
              <a:rect l="l" t="t" r="r" b="b"/>
              <a:pathLst>
                <a:path w="6049" h="9312" extrusionOk="0">
                  <a:moveTo>
                    <a:pt x="4335" y="1"/>
                  </a:moveTo>
                  <a:lnTo>
                    <a:pt x="4335" y="1"/>
                  </a:lnTo>
                  <a:cubicBezTo>
                    <a:pt x="4340" y="15"/>
                    <a:pt x="4345" y="25"/>
                    <a:pt x="4345" y="39"/>
                  </a:cubicBezTo>
                  <a:cubicBezTo>
                    <a:pt x="4345" y="39"/>
                    <a:pt x="5466" y="7156"/>
                    <a:pt x="0" y="9211"/>
                  </a:cubicBezTo>
                  <a:cubicBezTo>
                    <a:pt x="87" y="9244"/>
                    <a:pt x="178" y="9278"/>
                    <a:pt x="274" y="9312"/>
                  </a:cubicBezTo>
                  <a:cubicBezTo>
                    <a:pt x="6048" y="7392"/>
                    <a:pt x="4894" y="39"/>
                    <a:pt x="4894" y="39"/>
                  </a:cubicBezTo>
                  <a:cubicBezTo>
                    <a:pt x="4706" y="35"/>
                    <a:pt x="4518" y="25"/>
                    <a:pt x="4335"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8965;p89">
              <a:extLst>
                <a:ext uri="{FF2B5EF4-FFF2-40B4-BE49-F238E27FC236}">
                  <a16:creationId xmlns:a16="http://schemas.microsoft.com/office/drawing/2014/main" id="{9F1FBF35-C9CB-659B-7930-718227E846B3}"/>
                </a:ext>
              </a:extLst>
            </p:cNvPr>
            <p:cNvSpPr/>
            <p:nvPr/>
          </p:nvSpPr>
          <p:spPr>
            <a:xfrm>
              <a:off x="7711428" y="1603001"/>
              <a:ext cx="56809" cy="81305"/>
            </a:xfrm>
            <a:custGeom>
              <a:avLst/>
              <a:gdLst/>
              <a:ahLst/>
              <a:cxnLst/>
              <a:rect l="l" t="t" r="r" b="b"/>
              <a:pathLst>
                <a:path w="2166" h="3100" extrusionOk="0">
                  <a:moveTo>
                    <a:pt x="1083" y="0"/>
                  </a:moveTo>
                  <a:cubicBezTo>
                    <a:pt x="482" y="0"/>
                    <a:pt x="1" y="486"/>
                    <a:pt x="1" y="1083"/>
                  </a:cubicBezTo>
                  <a:lnTo>
                    <a:pt x="1" y="2016"/>
                  </a:lnTo>
                  <a:cubicBezTo>
                    <a:pt x="1" y="2613"/>
                    <a:pt x="482" y="3094"/>
                    <a:pt x="1083" y="3099"/>
                  </a:cubicBezTo>
                  <a:cubicBezTo>
                    <a:pt x="1680" y="3094"/>
                    <a:pt x="2161" y="2613"/>
                    <a:pt x="2166" y="2016"/>
                  </a:cubicBezTo>
                  <a:lnTo>
                    <a:pt x="2166" y="1083"/>
                  </a:lnTo>
                  <a:cubicBezTo>
                    <a:pt x="2161" y="486"/>
                    <a:pt x="1680" y="0"/>
                    <a:pt x="108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966;p89">
              <a:extLst>
                <a:ext uri="{FF2B5EF4-FFF2-40B4-BE49-F238E27FC236}">
                  <a16:creationId xmlns:a16="http://schemas.microsoft.com/office/drawing/2014/main" id="{AA1CB2C3-2863-D548-8E86-18EAAA2535FF}"/>
                </a:ext>
              </a:extLst>
            </p:cNvPr>
            <p:cNvSpPr/>
            <p:nvPr/>
          </p:nvSpPr>
          <p:spPr>
            <a:xfrm>
              <a:off x="7732646" y="1603001"/>
              <a:ext cx="35591" cy="81305"/>
            </a:xfrm>
            <a:custGeom>
              <a:avLst/>
              <a:gdLst/>
              <a:ahLst/>
              <a:cxnLst/>
              <a:rect l="l" t="t" r="r" b="b"/>
              <a:pathLst>
                <a:path w="1357" h="3100" extrusionOk="0">
                  <a:moveTo>
                    <a:pt x="274" y="0"/>
                  </a:moveTo>
                  <a:cubicBezTo>
                    <a:pt x="178" y="0"/>
                    <a:pt x="87" y="10"/>
                    <a:pt x="0" y="34"/>
                  </a:cubicBezTo>
                  <a:cubicBezTo>
                    <a:pt x="476" y="159"/>
                    <a:pt x="804" y="592"/>
                    <a:pt x="808" y="1083"/>
                  </a:cubicBezTo>
                  <a:lnTo>
                    <a:pt x="808" y="2016"/>
                  </a:lnTo>
                  <a:cubicBezTo>
                    <a:pt x="804" y="2507"/>
                    <a:pt x="476" y="2935"/>
                    <a:pt x="0" y="3061"/>
                  </a:cubicBezTo>
                  <a:cubicBezTo>
                    <a:pt x="87" y="3085"/>
                    <a:pt x="178" y="3099"/>
                    <a:pt x="274" y="3099"/>
                  </a:cubicBezTo>
                  <a:cubicBezTo>
                    <a:pt x="871" y="3094"/>
                    <a:pt x="1352" y="2613"/>
                    <a:pt x="1357" y="2016"/>
                  </a:cubicBezTo>
                  <a:lnTo>
                    <a:pt x="1357" y="1083"/>
                  </a:lnTo>
                  <a:cubicBezTo>
                    <a:pt x="1352" y="486"/>
                    <a:pt x="871" y="0"/>
                    <a:pt x="274" y="0"/>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8967;p89">
              <a:extLst>
                <a:ext uri="{FF2B5EF4-FFF2-40B4-BE49-F238E27FC236}">
                  <a16:creationId xmlns:a16="http://schemas.microsoft.com/office/drawing/2014/main" id="{F67DC6BD-53D7-1C9A-B74A-EB324ADF0237}"/>
                </a:ext>
              </a:extLst>
            </p:cNvPr>
            <p:cNvSpPr/>
            <p:nvPr/>
          </p:nvSpPr>
          <p:spPr>
            <a:xfrm>
              <a:off x="7680401" y="1684149"/>
              <a:ext cx="118758" cy="76611"/>
            </a:xfrm>
            <a:custGeom>
              <a:avLst/>
              <a:gdLst/>
              <a:ahLst/>
              <a:cxnLst/>
              <a:rect l="l" t="t" r="r" b="b"/>
              <a:pathLst>
                <a:path w="4528" h="2921" extrusionOk="0">
                  <a:moveTo>
                    <a:pt x="2266" y="0"/>
                  </a:moveTo>
                  <a:cubicBezTo>
                    <a:pt x="1068" y="15"/>
                    <a:pt x="0" y="996"/>
                    <a:pt x="0" y="2190"/>
                  </a:cubicBezTo>
                  <a:lnTo>
                    <a:pt x="0" y="2921"/>
                  </a:lnTo>
                  <a:lnTo>
                    <a:pt x="2266" y="2921"/>
                  </a:lnTo>
                  <a:lnTo>
                    <a:pt x="4528" y="2916"/>
                  </a:lnTo>
                  <a:lnTo>
                    <a:pt x="4528" y="2190"/>
                  </a:lnTo>
                  <a:cubicBezTo>
                    <a:pt x="4528" y="996"/>
                    <a:pt x="3460" y="15"/>
                    <a:pt x="2266"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968;p89">
              <a:extLst>
                <a:ext uri="{FF2B5EF4-FFF2-40B4-BE49-F238E27FC236}">
                  <a16:creationId xmlns:a16="http://schemas.microsoft.com/office/drawing/2014/main" id="{86C06E54-E49E-85FE-95F9-003CD35BA77A}"/>
                </a:ext>
              </a:extLst>
            </p:cNvPr>
            <p:cNvSpPr/>
            <p:nvPr/>
          </p:nvSpPr>
          <p:spPr>
            <a:xfrm>
              <a:off x="7732646" y="1684149"/>
              <a:ext cx="66513" cy="76611"/>
            </a:xfrm>
            <a:custGeom>
              <a:avLst/>
              <a:gdLst/>
              <a:ahLst/>
              <a:cxnLst/>
              <a:rect l="l" t="t" r="r" b="b"/>
              <a:pathLst>
                <a:path w="2536" h="2921" extrusionOk="0">
                  <a:moveTo>
                    <a:pt x="274" y="0"/>
                  </a:moveTo>
                  <a:cubicBezTo>
                    <a:pt x="178" y="5"/>
                    <a:pt x="87" y="10"/>
                    <a:pt x="0" y="24"/>
                  </a:cubicBezTo>
                  <a:cubicBezTo>
                    <a:pt x="1083" y="169"/>
                    <a:pt x="1992" y="1088"/>
                    <a:pt x="1992" y="2194"/>
                  </a:cubicBezTo>
                  <a:lnTo>
                    <a:pt x="1992" y="2921"/>
                  </a:lnTo>
                  <a:lnTo>
                    <a:pt x="2536" y="2921"/>
                  </a:lnTo>
                  <a:lnTo>
                    <a:pt x="2536" y="2190"/>
                  </a:lnTo>
                  <a:cubicBezTo>
                    <a:pt x="2536" y="996"/>
                    <a:pt x="1468" y="19"/>
                    <a:pt x="274" y="0"/>
                  </a:cubicBezTo>
                  <a:close/>
                </a:path>
              </a:pathLst>
            </a:custGeom>
            <a:solidFill>
              <a:srgbClr val="839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8969;p89">
              <a:extLst>
                <a:ext uri="{FF2B5EF4-FFF2-40B4-BE49-F238E27FC236}">
                  <a16:creationId xmlns:a16="http://schemas.microsoft.com/office/drawing/2014/main" id="{CCA145EA-2F97-CFA0-F021-29554D5C4DC1}"/>
                </a:ext>
              </a:extLst>
            </p:cNvPr>
            <p:cNvSpPr/>
            <p:nvPr/>
          </p:nvSpPr>
          <p:spPr>
            <a:xfrm>
              <a:off x="7725328" y="1684175"/>
              <a:ext cx="28903" cy="16917"/>
            </a:xfrm>
            <a:custGeom>
              <a:avLst/>
              <a:gdLst/>
              <a:ahLst/>
              <a:cxnLst/>
              <a:rect l="l" t="t" r="r" b="b"/>
              <a:pathLst>
                <a:path w="1102" h="645" extrusionOk="0">
                  <a:moveTo>
                    <a:pt x="551" y="0"/>
                  </a:moveTo>
                  <a:cubicBezTo>
                    <a:pt x="366" y="0"/>
                    <a:pt x="180" y="26"/>
                    <a:pt x="0" y="76"/>
                  </a:cubicBezTo>
                  <a:lnTo>
                    <a:pt x="294" y="644"/>
                  </a:lnTo>
                  <a:lnTo>
                    <a:pt x="813" y="644"/>
                  </a:lnTo>
                  <a:lnTo>
                    <a:pt x="1102" y="76"/>
                  </a:lnTo>
                  <a:cubicBezTo>
                    <a:pt x="921" y="26"/>
                    <a:pt x="736" y="0"/>
                    <a:pt x="551" y="0"/>
                  </a:cubicBezTo>
                  <a:close/>
                </a:path>
              </a:pathLst>
            </a:custGeom>
            <a:solidFill>
              <a:srgbClr val="859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970;p89">
              <a:extLst>
                <a:ext uri="{FF2B5EF4-FFF2-40B4-BE49-F238E27FC236}">
                  <a16:creationId xmlns:a16="http://schemas.microsoft.com/office/drawing/2014/main" id="{AFBB2DCA-B8ED-AD69-8471-2EC3D91E06F1}"/>
                </a:ext>
              </a:extLst>
            </p:cNvPr>
            <p:cNvSpPr/>
            <p:nvPr/>
          </p:nvSpPr>
          <p:spPr>
            <a:xfrm>
              <a:off x="7725328" y="1684175"/>
              <a:ext cx="28903" cy="16917"/>
            </a:xfrm>
            <a:custGeom>
              <a:avLst/>
              <a:gdLst/>
              <a:ahLst/>
              <a:cxnLst/>
              <a:rect l="l" t="t" r="r" b="b"/>
              <a:pathLst>
                <a:path w="1102" h="645" extrusionOk="0">
                  <a:moveTo>
                    <a:pt x="551" y="0"/>
                  </a:moveTo>
                  <a:cubicBezTo>
                    <a:pt x="366" y="0"/>
                    <a:pt x="180" y="26"/>
                    <a:pt x="0" y="76"/>
                  </a:cubicBezTo>
                  <a:lnTo>
                    <a:pt x="294" y="644"/>
                  </a:lnTo>
                  <a:lnTo>
                    <a:pt x="813" y="644"/>
                  </a:lnTo>
                  <a:lnTo>
                    <a:pt x="1102" y="76"/>
                  </a:lnTo>
                  <a:cubicBezTo>
                    <a:pt x="921" y="26"/>
                    <a:pt x="736" y="0"/>
                    <a:pt x="551" y="0"/>
                  </a:cubicBezTo>
                  <a:close/>
                </a:path>
              </a:pathLst>
            </a:custGeom>
            <a:solidFill>
              <a:srgbClr val="859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8971;p89">
              <a:extLst>
                <a:ext uri="{FF2B5EF4-FFF2-40B4-BE49-F238E27FC236}">
                  <a16:creationId xmlns:a16="http://schemas.microsoft.com/office/drawing/2014/main" id="{92F37D1F-E921-F1CC-5EF1-6D4221E1163A}"/>
                </a:ext>
              </a:extLst>
            </p:cNvPr>
            <p:cNvSpPr/>
            <p:nvPr/>
          </p:nvSpPr>
          <p:spPr>
            <a:xfrm>
              <a:off x="7735793" y="1684385"/>
              <a:ext cx="18438" cy="16707"/>
            </a:xfrm>
            <a:custGeom>
              <a:avLst/>
              <a:gdLst/>
              <a:ahLst/>
              <a:cxnLst/>
              <a:rect l="l" t="t" r="r" b="b"/>
              <a:pathLst>
                <a:path w="703" h="637" extrusionOk="0">
                  <a:moveTo>
                    <a:pt x="318" y="1"/>
                  </a:moveTo>
                  <a:lnTo>
                    <a:pt x="0" y="636"/>
                  </a:lnTo>
                  <a:lnTo>
                    <a:pt x="414" y="636"/>
                  </a:lnTo>
                  <a:lnTo>
                    <a:pt x="703" y="68"/>
                  </a:lnTo>
                  <a:cubicBezTo>
                    <a:pt x="578" y="35"/>
                    <a:pt x="448" y="10"/>
                    <a:pt x="3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8972;p89">
              <a:extLst>
                <a:ext uri="{FF2B5EF4-FFF2-40B4-BE49-F238E27FC236}">
                  <a16:creationId xmlns:a16="http://schemas.microsoft.com/office/drawing/2014/main" id="{32AFAFCA-206A-DEAF-3990-48E1DFAA110A}"/>
                </a:ext>
              </a:extLst>
            </p:cNvPr>
            <p:cNvSpPr/>
            <p:nvPr/>
          </p:nvSpPr>
          <p:spPr>
            <a:xfrm>
              <a:off x="7725066" y="1701066"/>
              <a:ext cx="29427" cy="47708"/>
            </a:xfrm>
            <a:custGeom>
              <a:avLst/>
              <a:gdLst/>
              <a:ahLst/>
              <a:cxnLst/>
              <a:rect l="l" t="t" r="r" b="b"/>
              <a:pathLst>
                <a:path w="1122" h="1819" extrusionOk="0">
                  <a:moveTo>
                    <a:pt x="304" y="0"/>
                  </a:moveTo>
                  <a:lnTo>
                    <a:pt x="0" y="1309"/>
                  </a:lnTo>
                  <a:lnTo>
                    <a:pt x="563" y="1819"/>
                  </a:lnTo>
                  <a:lnTo>
                    <a:pt x="1122" y="1309"/>
                  </a:lnTo>
                  <a:lnTo>
                    <a:pt x="823" y="0"/>
                  </a:lnTo>
                  <a:close/>
                </a:path>
              </a:pathLst>
            </a:custGeom>
            <a:solidFill>
              <a:srgbClr val="98A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8973;p89">
              <a:extLst>
                <a:ext uri="{FF2B5EF4-FFF2-40B4-BE49-F238E27FC236}">
                  <a16:creationId xmlns:a16="http://schemas.microsoft.com/office/drawing/2014/main" id="{6D6842EF-02E2-273D-E869-5D785FC85E8D}"/>
                </a:ext>
              </a:extLst>
            </p:cNvPr>
            <p:cNvSpPr/>
            <p:nvPr/>
          </p:nvSpPr>
          <p:spPr>
            <a:xfrm>
              <a:off x="7734403" y="1701066"/>
              <a:ext cx="20090" cy="47708"/>
            </a:xfrm>
            <a:custGeom>
              <a:avLst/>
              <a:gdLst/>
              <a:ahLst/>
              <a:cxnLst/>
              <a:rect l="l" t="t" r="r" b="b"/>
              <a:pathLst>
                <a:path w="766" h="1819" extrusionOk="0">
                  <a:moveTo>
                    <a:pt x="53" y="0"/>
                  </a:moveTo>
                  <a:lnTo>
                    <a:pt x="357" y="1309"/>
                  </a:lnTo>
                  <a:lnTo>
                    <a:pt x="0" y="1631"/>
                  </a:lnTo>
                  <a:lnTo>
                    <a:pt x="207" y="1819"/>
                  </a:lnTo>
                  <a:lnTo>
                    <a:pt x="766" y="1309"/>
                  </a:lnTo>
                  <a:lnTo>
                    <a:pt x="467" y="0"/>
                  </a:lnTo>
                  <a:close/>
                </a:path>
              </a:pathLst>
            </a:custGeom>
            <a:solidFill>
              <a:srgbClr val="859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8974;p89">
              <a:extLst>
                <a:ext uri="{FF2B5EF4-FFF2-40B4-BE49-F238E27FC236}">
                  <a16:creationId xmlns:a16="http://schemas.microsoft.com/office/drawing/2014/main" id="{57FBE52F-1F46-9F62-14A6-E9FF55716D5A}"/>
                </a:ext>
              </a:extLst>
            </p:cNvPr>
            <p:cNvSpPr/>
            <p:nvPr/>
          </p:nvSpPr>
          <p:spPr>
            <a:xfrm>
              <a:off x="7674972" y="1597572"/>
              <a:ext cx="129616" cy="168512"/>
            </a:xfrm>
            <a:custGeom>
              <a:avLst/>
              <a:gdLst/>
              <a:ahLst/>
              <a:cxnLst/>
              <a:rect l="l" t="t" r="r" b="b"/>
              <a:pathLst>
                <a:path w="4942" h="6425" extrusionOk="0">
                  <a:moveTo>
                    <a:pt x="2680" y="1117"/>
                  </a:moveTo>
                  <a:cubicBezTo>
                    <a:pt x="2680" y="1117"/>
                    <a:pt x="2868" y="1612"/>
                    <a:pt x="3349" y="1728"/>
                  </a:cubicBezTo>
                  <a:lnTo>
                    <a:pt x="3349" y="2219"/>
                  </a:lnTo>
                  <a:cubicBezTo>
                    <a:pt x="3349" y="2690"/>
                    <a:pt x="2979" y="3075"/>
                    <a:pt x="2507" y="3094"/>
                  </a:cubicBezTo>
                  <a:lnTo>
                    <a:pt x="2435" y="3094"/>
                  </a:lnTo>
                  <a:cubicBezTo>
                    <a:pt x="1963" y="3075"/>
                    <a:pt x="1593" y="2690"/>
                    <a:pt x="1593" y="2219"/>
                  </a:cubicBezTo>
                  <a:lnTo>
                    <a:pt x="1593" y="1747"/>
                  </a:lnTo>
                  <a:lnTo>
                    <a:pt x="1593" y="1742"/>
                  </a:lnTo>
                  <a:cubicBezTo>
                    <a:pt x="2387" y="1660"/>
                    <a:pt x="2680" y="1117"/>
                    <a:pt x="2680" y="1117"/>
                  </a:cubicBezTo>
                  <a:close/>
                  <a:moveTo>
                    <a:pt x="2570" y="3508"/>
                  </a:moveTo>
                  <a:cubicBezTo>
                    <a:pt x="2603" y="3508"/>
                    <a:pt x="2632" y="3513"/>
                    <a:pt x="2661" y="3518"/>
                  </a:cubicBezTo>
                  <a:lnTo>
                    <a:pt x="2709" y="3523"/>
                  </a:lnTo>
                  <a:lnTo>
                    <a:pt x="2608" y="3734"/>
                  </a:lnTo>
                  <a:lnTo>
                    <a:pt x="2334" y="3734"/>
                  </a:lnTo>
                  <a:lnTo>
                    <a:pt x="2228" y="3523"/>
                  </a:lnTo>
                  <a:lnTo>
                    <a:pt x="2276" y="3518"/>
                  </a:lnTo>
                  <a:cubicBezTo>
                    <a:pt x="2305" y="3513"/>
                    <a:pt x="2334" y="3513"/>
                    <a:pt x="2368" y="3508"/>
                  </a:cubicBezTo>
                  <a:close/>
                  <a:moveTo>
                    <a:pt x="2570" y="4148"/>
                  </a:moveTo>
                  <a:lnTo>
                    <a:pt x="2810" y="5178"/>
                  </a:lnTo>
                  <a:lnTo>
                    <a:pt x="2473" y="5486"/>
                  </a:lnTo>
                  <a:lnTo>
                    <a:pt x="2137" y="5178"/>
                  </a:lnTo>
                  <a:lnTo>
                    <a:pt x="2372" y="4148"/>
                  </a:lnTo>
                  <a:close/>
                  <a:moveTo>
                    <a:pt x="3128" y="3624"/>
                  </a:moveTo>
                  <a:cubicBezTo>
                    <a:pt x="3421" y="3729"/>
                    <a:pt x="3691" y="3893"/>
                    <a:pt x="3917" y="4110"/>
                  </a:cubicBezTo>
                  <a:cubicBezTo>
                    <a:pt x="4302" y="4466"/>
                    <a:pt x="4523" y="4966"/>
                    <a:pt x="4533" y="5491"/>
                  </a:cubicBezTo>
                  <a:lnTo>
                    <a:pt x="4533" y="6015"/>
                  </a:lnTo>
                  <a:lnTo>
                    <a:pt x="409" y="6015"/>
                  </a:lnTo>
                  <a:lnTo>
                    <a:pt x="409" y="5491"/>
                  </a:lnTo>
                  <a:cubicBezTo>
                    <a:pt x="419" y="4961"/>
                    <a:pt x="640" y="4461"/>
                    <a:pt x="1030" y="4110"/>
                  </a:cubicBezTo>
                  <a:cubicBezTo>
                    <a:pt x="1256" y="3893"/>
                    <a:pt x="1525" y="3729"/>
                    <a:pt x="1819" y="3628"/>
                  </a:cubicBezTo>
                  <a:lnTo>
                    <a:pt x="1997" y="3970"/>
                  </a:lnTo>
                  <a:lnTo>
                    <a:pt x="1713" y="5207"/>
                  </a:lnTo>
                  <a:cubicBezTo>
                    <a:pt x="1694" y="5279"/>
                    <a:pt x="1718" y="5356"/>
                    <a:pt x="1771" y="5404"/>
                  </a:cubicBezTo>
                  <a:lnTo>
                    <a:pt x="2334" y="5919"/>
                  </a:lnTo>
                  <a:cubicBezTo>
                    <a:pt x="2372" y="5955"/>
                    <a:pt x="2422" y="5973"/>
                    <a:pt x="2472" y="5973"/>
                  </a:cubicBezTo>
                  <a:cubicBezTo>
                    <a:pt x="2521" y="5973"/>
                    <a:pt x="2572" y="5955"/>
                    <a:pt x="2613" y="5919"/>
                  </a:cubicBezTo>
                  <a:lnTo>
                    <a:pt x="3176" y="5404"/>
                  </a:lnTo>
                  <a:cubicBezTo>
                    <a:pt x="3229" y="5356"/>
                    <a:pt x="3253" y="5279"/>
                    <a:pt x="3234" y="5207"/>
                  </a:cubicBezTo>
                  <a:lnTo>
                    <a:pt x="2950" y="3970"/>
                  </a:lnTo>
                  <a:lnTo>
                    <a:pt x="3128" y="3624"/>
                  </a:lnTo>
                  <a:close/>
                  <a:moveTo>
                    <a:pt x="2469" y="0"/>
                  </a:moveTo>
                  <a:cubicBezTo>
                    <a:pt x="1761" y="0"/>
                    <a:pt x="1184" y="578"/>
                    <a:pt x="1184" y="1290"/>
                  </a:cubicBezTo>
                  <a:lnTo>
                    <a:pt x="1184" y="2223"/>
                  </a:lnTo>
                  <a:cubicBezTo>
                    <a:pt x="1184" y="2618"/>
                    <a:pt x="1367" y="2993"/>
                    <a:pt x="1679" y="3239"/>
                  </a:cubicBezTo>
                  <a:cubicBezTo>
                    <a:pt x="717" y="3576"/>
                    <a:pt x="0" y="4475"/>
                    <a:pt x="0" y="5491"/>
                  </a:cubicBezTo>
                  <a:lnTo>
                    <a:pt x="0" y="6217"/>
                  </a:lnTo>
                  <a:cubicBezTo>
                    <a:pt x="0" y="6333"/>
                    <a:pt x="92" y="6424"/>
                    <a:pt x="207" y="6424"/>
                  </a:cubicBezTo>
                  <a:lnTo>
                    <a:pt x="4735" y="6424"/>
                  </a:lnTo>
                  <a:cubicBezTo>
                    <a:pt x="4850" y="6424"/>
                    <a:pt x="4942" y="6333"/>
                    <a:pt x="4942" y="6217"/>
                  </a:cubicBezTo>
                  <a:lnTo>
                    <a:pt x="4942" y="5491"/>
                  </a:lnTo>
                  <a:cubicBezTo>
                    <a:pt x="4942" y="4470"/>
                    <a:pt x="4230" y="3571"/>
                    <a:pt x="3262" y="3234"/>
                  </a:cubicBezTo>
                  <a:cubicBezTo>
                    <a:pt x="3575" y="2988"/>
                    <a:pt x="3758" y="2613"/>
                    <a:pt x="3758" y="2219"/>
                  </a:cubicBezTo>
                  <a:lnTo>
                    <a:pt x="3758" y="1290"/>
                  </a:lnTo>
                  <a:cubicBezTo>
                    <a:pt x="3758" y="578"/>
                    <a:pt x="3181" y="0"/>
                    <a:pt x="246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8975;p89">
              <a:extLst>
                <a:ext uri="{FF2B5EF4-FFF2-40B4-BE49-F238E27FC236}">
                  <a16:creationId xmlns:a16="http://schemas.microsoft.com/office/drawing/2014/main" id="{7E22CDE0-572B-26EA-33DA-DF7A82F278D5}"/>
                </a:ext>
              </a:extLst>
            </p:cNvPr>
            <p:cNvSpPr/>
            <p:nvPr/>
          </p:nvSpPr>
          <p:spPr>
            <a:xfrm>
              <a:off x="7610609" y="1545563"/>
              <a:ext cx="260229" cy="158204"/>
            </a:xfrm>
            <a:custGeom>
              <a:avLst/>
              <a:gdLst/>
              <a:ahLst/>
              <a:cxnLst/>
              <a:rect l="l" t="t" r="r" b="b"/>
              <a:pathLst>
                <a:path w="9922" h="6032" extrusionOk="0">
                  <a:moveTo>
                    <a:pt x="4926" y="1"/>
                  </a:moveTo>
                  <a:cubicBezTo>
                    <a:pt x="4889" y="1"/>
                    <a:pt x="4853" y="11"/>
                    <a:pt x="4822" y="30"/>
                  </a:cubicBezTo>
                  <a:cubicBezTo>
                    <a:pt x="4793" y="44"/>
                    <a:pt x="2233" y="1570"/>
                    <a:pt x="303" y="1570"/>
                  </a:cubicBezTo>
                  <a:cubicBezTo>
                    <a:pt x="202" y="1570"/>
                    <a:pt x="116" y="1642"/>
                    <a:pt x="101" y="1743"/>
                  </a:cubicBezTo>
                  <a:cubicBezTo>
                    <a:pt x="29" y="2258"/>
                    <a:pt x="0" y="2773"/>
                    <a:pt x="5" y="3292"/>
                  </a:cubicBezTo>
                  <a:cubicBezTo>
                    <a:pt x="5" y="3408"/>
                    <a:pt x="96" y="3499"/>
                    <a:pt x="207" y="3499"/>
                  </a:cubicBezTo>
                  <a:cubicBezTo>
                    <a:pt x="323" y="3499"/>
                    <a:pt x="414" y="3408"/>
                    <a:pt x="414" y="3292"/>
                  </a:cubicBezTo>
                  <a:cubicBezTo>
                    <a:pt x="409" y="2854"/>
                    <a:pt x="433" y="2412"/>
                    <a:pt x="486" y="1974"/>
                  </a:cubicBezTo>
                  <a:cubicBezTo>
                    <a:pt x="1314" y="1940"/>
                    <a:pt x="2310" y="1675"/>
                    <a:pt x="3450" y="1180"/>
                  </a:cubicBezTo>
                  <a:cubicBezTo>
                    <a:pt x="3955" y="958"/>
                    <a:pt x="4446" y="713"/>
                    <a:pt x="4923" y="444"/>
                  </a:cubicBezTo>
                  <a:cubicBezTo>
                    <a:pt x="5404" y="713"/>
                    <a:pt x="5895" y="958"/>
                    <a:pt x="6400" y="1180"/>
                  </a:cubicBezTo>
                  <a:cubicBezTo>
                    <a:pt x="7540" y="1675"/>
                    <a:pt x="8536" y="1940"/>
                    <a:pt x="9364" y="1974"/>
                  </a:cubicBezTo>
                  <a:cubicBezTo>
                    <a:pt x="9426" y="2484"/>
                    <a:pt x="9551" y="4072"/>
                    <a:pt x="9171" y="5780"/>
                  </a:cubicBezTo>
                  <a:cubicBezTo>
                    <a:pt x="9138" y="5936"/>
                    <a:pt x="9259" y="6031"/>
                    <a:pt x="9377" y="6031"/>
                  </a:cubicBezTo>
                  <a:cubicBezTo>
                    <a:pt x="9462" y="6031"/>
                    <a:pt x="9547" y="5982"/>
                    <a:pt x="9571" y="5871"/>
                  </a:cubicBezTo>
                  <a:cubicBezTo>
                    <a:pt x="9864" y="4514"/>
                    <a:pt x="9922" y="3119"/>
                    <a:pt x="9749" y="1743"/>
                  </a:cubicBezTo>
                  <a:cubicBezTo>
                    <a:pt x="9729" y="1642"/>
                    <a:pt x="9648" y="1570"/>
                    <a:pt x="9547" y="1570"/>
                  </a:cubicBezTo>
                  <a:cubicBezTo>
                    <a:pt x="7617" y="1570"/>
                    <a:pt x="5057" y="44"/>
                    <a:pt x="5033" y="30"/>
                  </a:cubicBezTo>
                  <a:cubicBezTo>
                    <a:pt x="5000" y="11"/>
                    <a:pt x="4962" y="1"/>
                    <a:pt x="492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8976;p89">
              <a:extLst>
                <a:ext uri="{FF2B5EF4-FFF2-40B4-BE49-F238E27FC236}">
                  <a16:creationId xmlns:a16="http://schemas.microsoft.com/office/drawing/2014/main" id="{8D474287-D9CE-53A2-D537-B745A5BCE713}"/>
                </a:ext>
              </a:extLst>
            </p:cNvPr>
            <p:cNvSpPr/>
            <p:nvPr/>
          </p:nvSpPr>
          <p:spPr>
            <a:xfrm>
              <a:off x="7611081" y="1647168"/>
              <a:ext cx="246775" cy="193559"/>
            </a:xfrm>
            <a:custGeom>
              <a:avLst/>
              <a:gdLst/>
              <a:ahLst/>
              <a:cxnLst/>
              <a:rect l="l" t="t" r="r" b="b"/>
              <a:pathLst>
                <a:path w="9409" h="7380" extrusionOk="0">
                  <a:moveTo>
                    <a:pt x="216" y="1"/>
                  </a:moveTo>
                  <a:cubicBezTo>
                    <a:pt x="109" y="1"/>
                    <a:pt x="1" y="76"/>
                    <a:pt x="11" y="217"/>
                  </a:cubicBezTo>
                  <a:cubicBezTo>
                    <a:pt x="107" y="1742"/>
                    <a:pt x="459" y="3085"/>
                    <a:pt x="1055" y="4201"/>
                  </a:cubicBezTo>
                  <a:cubicBezTo>
                    <a:pt x="1883" y="5746"/>
                    <a:pt x="3153" y="6809"/>
                    <a:pt x="4842" y="7372"/>
                  </a:cubicBezTo>
                  <a:cubicBezTo>
                    <a:pt x="4864" y="7377"/>
                    <a:pt x="4885" y="7379"/>
                    <a:pt x="4907" y="7379"/>
                  </a:cubicBezTo>
                  <a:cubicBezTo>
                    <a:pt x="4929" y="7379"/>
                    <a:pt x="4950" y="7377"/>
                    <a:pt x="4972" y="7372"/>
                  </a:cubicBezTo>
                  <a:cubicBezTo>
                    <a:pt x="6064" y="7011"/>
                    <a:pt x="6993" y="6424"/>
                    <a:pt x="7729" y="5640"/>
                  </a:cubicBezTo>
                  <a:cubicBezTo>
                    <a:pt x="8465" y="4855"/>
                    <a:pt x="9023" y="3859"/>
                    <a:pt x="9375" y="2685"/>
                  </a:cubicBezTo>
                  <a:cubicBezTo>
                    <a:pt x="9408" y="2579"/>
                    <a:pt x="9346" y="2459"/>
                    <a:pt x="9240" y="2430"/>
                  </a:cubicBezTo>
                  <a:cubicBezTo>
                    <a:pt x="9220" y="2424"/>
                    <a:pt x="9199" y="2421"/>
                    <a:pt x="9179" y="2421"/>
                  </a:cubicBezTo>
                  <a:cubicBezTo>
                    <a:pt x="9090" y="2421"/>
                    <a:pt x="9008" y="2479"/>
                    <a:pt x="8985" y="2565"/>
                  </a:cubicBezTo>
                  <a:cubicBezTo>
                    <a:pt x="8648" y="3677"/>
                    <a:pt x="8128" y="4615"/>
                    <a:pt x="7431" y="5356"/>
                  </a:cubicBezTo>
                  <a:cubicBezTo>
                    <a:pt x="6757" y="6078"/>
                    <a:pt x="5905" y="6612"/>
                    <a:pt x="4905" y="6953"/>
                  </a:cubicBezTo>
                  <a:cubicBezTo>
                    <a:pt x="3355" y="6424"/>
                    <a:pt x="2181" y="5433"/>
                    <a:pt x="1416" y="4009"/>
                  </a:cubicBezTo>
                  <a:cubicBezTo>
                    <a:pt x="848" y="2940"/>
                    <a:pt x="511" y="1660"/>
                    <a:pt x="420" y="193"/>
                  </a:cubicBezTo>
                  <a:cubicBezTo>
                    <a:pt x="411" y="62"/>
                    <a:pt x="313" y="1"/>
                    <a:pt x="2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8977;p89">
              <a:extLst>
                <a:ext uri="{FF2B5EF4-FFF2-40B4-BE49-F238E27FC236}">
                  <a16:creationId xmlns:a16="http://schemas.microsoft.com/office/drawing/2014/main" id="{76E91EC3-8F8F-1C17-790A-4A524C49B52F}"/>
                </a:ext>
              </a:extLst>
            </p:cNvPr>
            <p:cNvSpPr/>
            <p:nvPr/>
          </p:nvSpPr>
          <p:spPr>
            <a:xfrm>
              <a:off x="7573235" y="1510497"/>
              <a:ext cx="333089" cy="366792"/>
            </a:xfrm>
            <a:custGeom>
              <a:avLst/>
              <a:gdLst/>
              <a:ahLst/>
              <a:cxnLst/>
              <a:rect l="l" t="t" r="r" b="b"/>
              <a:pathLst>
                <a:path w="12700" h="13985" extrusionOk="0">
                  <a:moveTo>
                    <a:pt x="6348" y="448"/>
                  </a:moveTo>
                  <a:cubicBezTo>
                    <a:pt x="6954" y="789"/>
                    <a:pt x="7575" y="1102"/>
                    <a:pt x="8210" y="1381"/>
                  </a:cubicBezTo>
                  <a:cubicBezTo>
                    <a:pt x="9653" y="2007"/>
                    <a:pt x="10914" y="2344"/>
                    <a:pt x="11948" y="2377"/>
                  </a:cubicBezTo>
                  <a:cubicBezTo>
                    <a:pt x="12025" y="2945"/>
                    <a:pt x="12199" y="4894"/>
                    <a:pt x="11756" y="7030"/>
                  </a:cubicBezTo>
                  <a:cubicBezTo>
                    <a:pt x="11443" y="8512"/>
                    <a:pt x="10899" y="9792"/>
                    <a:pt x="10139" y="10831"/>
                  </a:cubicBezTo>
                  <a:cubicBezTo>
                    <a:pt x="9206" y="12107"/>
                    <a:pt x="7931" y="13026"/>
                    <a:pt x="6352" y="13565"/>
                  </a:cubicBezTo>
                  <a:cubicBezTo>
                    <a:pt x="4774" y="13026"/>
                    <a:pt x="3499" y="12107"/>
                    <a:pt x="2566" y="10836"/>
                  </a:cubicBezTo>
                  <a:cubicBezTo>
                    <a:pt x="1800" y="9797"/>
                    <a:pt x="1262" y="8522"/>
                    <a:pt x="949" y="7045"/>
                  </a:cubicBezTo>
                  <a:cubicBezTo>
                    <a:pt x="501" y="4908"/>
                    <a:pt x="675" y="2950"/>
                    <a:pt x="747" y="2377"/>
                  </a:cubicBezTo>
                  <a:cubicBezTo>
                    <a:pt x="1781" y="2339"/>
                    <a:pt x="3037" y="2007"/>
                    <a:pt x="4481" y="1381"/>
                  </a:cubicBezTo>
                  <a:cubicBezTo>
                    <a:pt x="5121" y="1102"/>
                    <a:pt x="5741" y="789"/>
                    <a:pt x="6348" y="448"/>
                  </a:cubicBezTo>
                  <a:close/>
                  <a:moveTo>
                    <a:pt x="6351" y="0"/>
                  </a:moveTo>
                  <a:cubicBezTo>
                    <a:pt x="6314" y="0"/>
                    <a:pt x="6278" y="10"/>
                    <a:pt x="6247" y="29"/>
                  </a:cubicBezTo>
                  <a:cubicBezTo>
                    <a:pt x="6213" y="48"/>
                    <a:pt x="2999" y="1963"/>
                    <a:pt x="564" y="1963"/>
                  </a:cubicBezTo>
                  <a:cubicBezTo>
                    <a:pt x="463" y="1963"/>
                    <a:pt x="376" y="2040"/>
                    <a:pt x="362" y="2137"/>
                  </a:cubicBezTo>
                  <a:cubicBezTo>
                    <a:pt x="347" y="2233"/>
                    <a:pt x="1" y="4509"/>
                    <a:pt x="545" y="7117"/>
                  </a:cubicBezTo>
                  <a:cubicBezTo>
                    <a:pt x="862" y="8657"/>
                    <a:pt x="1430" y="9985"/>
                    <a:pt x="2229" y="11072"/>
                  </a:cubicBezTo>
                  <a:cubicBezTo>
                    <a:pt x="3225" y="12434"/>
                    <a:pt x="4591" y="13411"/>
                    <a:pt x="6280" y="13974"/>
                  </a:cubicBezTo>
                  <a:cubicBezTo>
                    <a:pt x="6302" y="13981"/>
                    <a:pt x="6325" y="13984"/>
                    <a:pt x="6347" y="13984"/>
                  </a:cubicBezTo>
                  <a:cubicBezTo>
                    <a:pt x="6369" y="13984"/>
                    <a:pt x="6391" y="13981"/>
                    <a:pt x="6410" y="13974"/>
                  </a:cubicBezTo>
                  <a:cubicBezTo>
                    <a:pt x="8104" y="13411"/>
                    <a:pt x="9466" y="12434"/>
                    <a:pt x="10466" y="11072"/>
                  </a:cubicBezTo>
                  <a:cubicBezTo>
                    <a:pt x="11265" y="9985"/>
                    <a:pt x="11833" y="8652"/>
                    <a:pt x="12151" y="7117"/>
                  </a:cubicBezTo>
                  <a:cubicBezTo>
                    <a:pt x="12699" y="4504"/>
                    <a:pt x="12353" y="2233"/>
                    <a:pt x="12338" y="2137"/>
                  </a:cubicBezTo>
                  <a:cubicBezTo>
                    <a:pt x="12324" y="2040"/>
                    <a:pt x="12237" y="1963"/>
                    <a:pt x="12136" y="1963"/>
                  </a:cubicBezTo>
                  <a:cubicBezTo>
                    <a:pt x="9706" y="1963"/>
                    <a:pt x="6487" y="48"/>
                    <a:pt x="6458" y="29"/>
                  </a:cubicBezTo>
                  <a:cubicBezTo>
                    <a:pt x="6425" y="10"/>
                    <a:pt x="6387" y="0"/>
                    <a:pt x="63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12504;p91">
            <a:extLst>
              <a:ext uri="{FF2B5EF4-FFF2-40B4-BE49-F238E27FC236}">
                <a16:creationId xmlns:a16="http://schemas.microsoft.com/office/drawing/2014/main" id="{659404BC-B7D1-1944-C7C5-7155C6DB144D}"/>
              </a:ext>
            </a:extLst>
          </p:cNvPr>
          <p:cNvGrpSpPr/>
          <p:nvPr/>
        </p:nvGrpSpPr>
        <p:grpSpPr>
          <a:xfrm>
            <a:off x="851813" y="1477052"/>
            <a:ext cx="506993" cy="495418"/>
            <a:chOff x="1302508" y="1502933"/>
            <a:chExt cx="364162" cy="365551"/>
          </a:xfrm>
        </p:grpSpPr>
        <p:sp>
          <p:nvSpPr>
            <p:cNvPr id="479" name="Google Shape;12505;p91">
              <a:extLst>
                <a:ext uri="{FF2B5EF4-FFF2-40B4-BE49-F238E27FC236}">
                  <a16:creationId xmlns:a16="http://schemas.microsoft.com/office/drawing/2014/main" id="{16E5383F-E1CF-24DC-A061-9029523699A1}"/>
                </a:ext>
              </a:extLst>
            </p:cNvPr>
            <p:cNvSpPr/>
            <p:nvPr/>
          </p:nvSpPr>
          <p:spPr>
            <a:xfrm>
              <a:off x="1457339" y="1716640"/>
              <a:ext cx="55366" cy="127947"/>
            </a:xfrm>
            <a:custGeom>
              <a:avLst/>
              <a:gdLst/>
              <a:ahLst/>
              <a:cxnLst/>
              <a:rect l="l" t="t" r="r" b="b"/>
              <a:pathLst>
                <a:path w="2113" h="4883" extrusionOk="0">
                  <a:moveTo>
                    <a:pt x="1" y="0"/>
                  </a:moveTo>
                  <a:lnTo>
                    <a:pt x="1" y="4882"/>
                  </a:lnTo>
                  <a:lnTo>
                    <a:pt x="2113" y="4882"/>
                  </a:lnTo>
                  <a:lnTo>
                    <a:pt x="2113" y="0"/>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2506;p91">
              <a:extLst>
                <a:ext uri="{FF2B5EF4-FFF2-40B4-BE49-F238E27FC236}">
                  <a16:creationId xmlns:a16="http://schemas.microsoft.com/office/drawing/2014/main" id="{EBDF517F-B1C7-DA28-1EDA-B11FC923982F}"/>
                </a:ext>
              </a:extLst>
            </p:cNvPr>
            <p:cNvSpPr/>
            <p:nvPr/>
          </p:nvSpPr>
          <p:spPr>
            <a:xfrm>
              <a:off x="1483384" y="1756756"/>
              <a:ext cx="29452" cy="87831"/>
            </a:xfrm>
            <a:custGeom>
              <a:avLst/>
              <a:gdLst/>
              <a:ahLst/>
              <a:cxnLst/>
              <a:rect l="l" t="t" r="r" b="b"/>
              <a:pathLst>
                <a:path w="1124" h="3352" extrusionOk="0">
                  <a:moveTo>
                    <a:pt x="573" y="1"/>
                  </a:moveTo>
                  <a:cubicBezTo>
                    <a:pt x="255" y="1"/>
                    <a:pt x="1" y="258"/>
                    <a:pt x="1" y="577"/>
                  </a:cubicBezTo>
                  <a:lnTo>
                    <a:pt x="1" y="3351"/>
                  </a:lnTo>
                  <a:lnTo>
                    <a:pt x="1124" y="3351"/>
                  </a:lnTo>
                  <a:lnTo>
                    <a:pt x="1124" y="1"/>
                  </a:lnTo>
                  <a:lnTo>
                    <a:pt x="581" y="1"/>
                  </a:lnTo>
                  <a:cubicBezTo>
                    <a:pt x="578" y="1"/>
                    <a:pt x="575" y="1"/>
                    <a:pt x="573" y="1"/>
                  </a:cubicBezTo>
                  <a:close/>
                </a:path>
              </a:pathLst>
            </a:custGeom>
            <a:solidFill>
              <a:srgbClr val="D9E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2507;p91">
              <a:extLst>
                <a:ext uri="{FF2B5EF4-FFF2-40B4-BE49-F238E27FC236}">
                  <a16:creationId xmlns:a16="http://schemas.microsoft.com/office/drawing/2014/main" id="{C601F79B-9666-C1BE-7DC7-12CE768076DE}"/>
                </a:ext>
              </a:extLst>
            </p:cNvPr>
            <p:cNvSpPr/>
            <p:nvPr/>
          </p:nvSpPr>
          <p:spPr>
            <a:xfrm>
              <a:off x="1399981" y="1828315"/>
              <a:ext cx="170211" cy="34745"/>
            </a:xfrm>
            <a:custGeom>
              <a:avLst/>
              <a:gdLst/>
              <a:ahLst/>
              <a:cxnLst/>
              <a:rect l="l" t="t" r="r" b="b"/>
              <a:pathLst>
                <a:path w="6496" h="1326" extrusionOk="0">
                  <a:moveTo>
                    <a:pt x="620" y="1"/>
                  </a:moveTo>
                  <a:cubicBezTo>
                    <a:pt x="279" y="1"/>
                    <a:pt x="1" y="279"/>
                    <a:pt x="1" y="620"/>
                  </a:cubicBezTo>
                  <a:lnTo>
                    <a:pt x="1" y="702"/>
                  </a:lnTo>
                  <a:cubicBezTo>
                    <a:pt x="1" y="1043"/>
                    <a:pt x="279" y="1326"/>
                    <a:pt x="620" y="1326"/>
                  </a:cubicBezTo>
                  <a:lnTo>
                    <a:pt x="5872" y="1326"/>
                  </a:lnTo>
                  <a:cubicBezTo>
                    <a:pt x="6217" y="1326"/>
                    <a:pt x="6496" y="1047"/>
                    <a:pt x="6496" y="702"/>
                  </a:cubicBezTo>
                  <a:lnTo>
                    <a:pt x="6496" y="625"/>
                  </a:lnTo>
                  <a:cubicBezTo>
                    <a:pt x="6496" y="279"/>
                    <a:pt x="6217" y="1"/>
                    <a:pt x="5872" y="1"/>
                  </a:cubicBezTo>
                  <a:close/>
                </a:path>
              </a:pathLst>
            </a:custGeom>
            <a:solidFill>
              <a:srgbClr val="4D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2508;p91">
              <a:extLst>
                <a:ext uri="{FF2B5EF4-FFF2-40B4-BE49-F238E27FC236}">
                  <a16:creationId xmlns:a16="http://schemas.microsoft.com/office/drawing/2014/main" id="{89EB0098-655D-A1B7-2437-F7E1CD06D47A}"/>
                </a:ext>
              </a:extLst>
            </p:cNvPr>
            <p:cNvSpPr/>
            <p:nvPr/>
          </p:nvSpPr>
          <p:spPr>
            <a:xfrm>
              <a:off x="1422751" y="1846683"/>
              <a:ext cx="147441" cy="16377"/>
            </a:xfrm>
            <a:custGeom>
              <a:avLst/>
              <a:gdLst/>
              <a:ahLst/>
              <a:cxnLst/>
              <a:rect l="l" t="t" r="r" b="b"/>
              <a:pathLst>
                <a:path w="5627" h="625" extrusionOk="0">
                  <a:moveTo>
                    <a:pt x="625" y="1"/>
                  </a:moveTo>
                  <a:cubicBezTo>
                    <a:pt x="279" y="1"/>
                    <a:pt x="1" y="279"/>
                    <a:pt x="1" y="625"/>
                  </a:cubicBezTo>
                  <a:lnTo>
                    <a:pt x="5003" y="625"/>
                  </a:lnTo>
                  <a:cubicBezTo>
                    <a:pt x="5348" y="625"/>
                    <a:pt x="5627" y="346"/>
                    <a:pt x="5627" y="1"/>
                  </a:cubicBezTo>
                  <a:close/>
                </a:path>
              </a:pathLst>
            </a:custGeom>
            <a:solidFill>
              <a:srgbClr val="7B9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2509;p91">
              <a:extLst>
                <a:ext uri="{FF2B5EF4-FFF2-40B4-BE49-F238E27FC236}">
                  <a16:creationId xmlns:a16="http://schemas.microsoft.com/office/drawing/2014/main" id="{A22E1547-4F72-B3CC-5963-CF0D78AF5946}"/>
                </a:ext>
              </a:extLst>
            </p:cNvPr>
            <p:cNvSpPr/>
            <p:nvPr/>
          </p:nvSpPr>
          <p:spPr>
            <a:xfrm>
              <a:off x="1308797" y="1508461"/>
              <a:ext cx="352476" cy="224424"/>
            </a:xfrm>
            <a:custGeom>
              <a:avLst/>
              <a:gdLst/>
              <a:ahLst/>
              <a:cxnLst/>
              <a:rect l="l" t="t" r="r" b="b"/>
              <a:pathLst>
                <a:path w="13452" h="8565" extrusionOk="0">
                  <a:moveTo>
                    <a:pt x="1360" y="1"/>
                  </a:moveTo>
                  <a:cubicBezTo>
                    <a:pt x="610" y="1"/>
                    <a:pt x="1" y="614"/>
                    <a:pt x="1" y="1364"/>
                  </a:cubicBezTo>
                  <a:lnTo>
                    <a:pt x="1" y="7201"/>
                  </a:lnTo>
                  <a:cubicBezTo>
                    <a:pt x="1" y="7955"/>
                    <a:pt x="615" y="8565"/>
                    <a:pt x="1369" y="8565"/>
                  </a:cubicBezTo>
                  <a:lnTo>
                    <a:pt x="12088" y="8565"/>
                  </a:lnTo>
                  <a:cubicBezTo>
                    <a:pt x="12841" y="8565"/>
                    <a:pt x="13451" y="7955"/>
                    <a:pt x="13451" y="7201"/>
                  </a:cubicBezTo>
                  <a:lnTo>
                    <a:pt x="13451" y="1364"/>
                  </a:lnTo>
                  <a:cubicBezTo>
                    <a:pt x="13451" y="614"/>
                    <a:pt x="12846" y="1"/>
                    <a:pt x="12097" y="1"/>
                  </a:cubicBezTo>
                  <a:cubicBezTo>
                    <a:pt x="12094" y="1"/>
                    <a:pt x="12091" y="1"/>
                    <a:pt x="12088" y="1"/>
                  </a:cubicBezTo>
                  <a:lnTo>
                    <a:pt x="1369" y="1"/>
                  </a:lnTo>
                  <a:cubicBezTo>
                    <a:pt x="1366" y="1"/>
                    <a:pt x="1363" y="1"/>
                    <a:pt x="1360" y="1"/>
                  </a:cubicBezTo>
                  <a:close/>
                </a:path>
              </a:pathLst>
            </a:custGeom>
            <a:solidFill>
              <a:srgbClr val="E5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2510;p91">
              <a:extLst>
                <a:ext uri="{FF2B5EF4-FFF2-40B4-BE49-F238E27FC236}">
                  <a16:creationId xmlns:a16="http://schemas.microsoft.com/office/drawing/2014/main" id="{8BFFFDAD-9CEE-77D1-074B-92F42B3D7495}"/>
                </a:ext>
              </a:extLst>
            </p:cNvPr>
            <p:cNvSpPr/>
            <p:nvPr/>
          </p:nvSpPr>
          <p:spPr>
            <a:xfrm>
              <a:off x="1330047" y="1527851"/>
              <a:ext cx="310080" cy="182893"/>
            </a:xfrm>
            <a:custGeom>
              <a:avLst/>
              <a:gdLst/>
              <a:ahLst/>
              <a:cxnLst/>
              <a:rect l="l" t="t" r="r" b="b"/>
              <a:pathLst>
                <a:path w="11834" h="6980" extrusionOk="0">
                  <a:moveTo>
                    <a:pt x="860" y="0"/>
                  </a:moveTo>
                  <a:cubicBezTo>
                    <a:pt x="385" y="0"/>
                    <a:pt x="1" y="384"/>
                    <a:pt x="1" y="864"/>
                  </a:cubicBezTo>
                  <a:lnTo>
                    <a:pt x="1" y="6116"/>
                  </a:lnTo>
                  <a:cubicBezTo>
                    <a:pt x="1" y="6596"/>
                    <a:pt x="385" y="6980"/>
                    <a:pt x="860" y="6980"/>
                  </a:cubicBezTo>
                  <a:lnTo>
                    <a:pt x="10970" y="6980"/>
                  </a:lnTo>
                  <a:cubicBezTo>
                    <a:pt x="11411" y="6980"/>
                    <a:pt x="11781" y="6649"/>
                    <a:pt x="11829" y="6212"/>
                  </a:cubicBezTo>
                  <a:cubicBezTo>
                    <a:pt x="11834" y="6178"/>
                    <a:pt x="11834" y="6149"/>
                    <a:pt x="11834" y="6116"/>
                  </a:cubicBezTo>
                  <a:lnTo>
                    <a:pt x="11834" y="864"/>
                  </a:lnTo>
                  <a:cubicBezTo>
                    <a:pt x="11834" y="384"/>
                    <a:pt x="11450" y="0"/>
                    <a:pt x="10974" y="0"/>
                  </a:cubicBezTo>
                  <a:close/>
                </a:path>
              </a:pathLst>
            </a:custGeom>
            <a:solidFill>
              <a:srgbClr val="ADB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2511;p91">
              <a:extLst>
                <a:ext uri="{FF2B5EF4-FFF2-40B4-BE49-F238E27FC236}">
                  <a16:creationId xmlns:a16="http://schemas.microsoft.com/office/drawing/2014/main" id="{BBE93CF3-C05E-7CAA-DE7C-EDBDB7DE3999}"/>
                </a:ext>
              </a:extLst>
            </p:cNvPr>
            <p:cNvSpPr/>
            <p:nvPr/>
          </p:nvSpPr>
          <p:spPr>
            <a:xfrm>
              <a:off x="1352948" y="1527851"/>
              <a:ext cx="287179" cy="162770"/>
            </a:xfrm>
            <a:custGeom>
              <a:avLst/>
              <a:gdLst/>
              <a:ahLst/>
              <a:cxnLst/>
              <a:rect l="l" t="t" r="r" b="b"/>
              <a:pathLst>
                <a:path w="10960" h="6212" extrusionOk="0">
                  <a:moveTo>
                    <a:pt x="5" y="0"/>
                  </a:moveTo>
                  <a:cubicBezTo>
                    <a:pt x="5" y="34"/>
                    <a:pt x="1" y="63"/>
                    <a:pt x="1" y="96"/>
                  </a:cubicBezTo>
                  <a:lnTo>
                    <a:pt x="1" y="5348"/>
                  </a:lnTo>
                  <a:cubicBezTo>
                    <a:pt x="1" y="5828"/>
                    <a:pt x="389" y="6212"/>
                    <a:pt x="865" y="6212"/>
                  </a:cubicBezTo>
                  <a:lnTo>
                    <a:pt x="10955" y="6212"/>
                  </a:lnTo>
                  <a:cubicBezTo>
                    <a:pt x="10960" y="6178"/>
                    <a:pt x="10960" y="6149"/>
                    <a:pt x="10960" y="6116"/>
                  </a:cubicBezTo>
                  <a:lnTo>
                    <a:pt x="10960" y="864"/>
                  </a:lnTo>
                  <a:cubicBezTo>
                    <a:pt x="10960" y="384"/>
                    <a:pt x="10576" y="0"/>
                    <a:pt x="10100" y="0"/>
                  </a:cubicBezTo>
                  <a:close/>
                </a:path>
              </a:pathLst>
            </a:custGeom>
            <a:solidFill>
              <a:srgbClr val="B5BF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2512;p91">
              <a:extLst>
                <a:ext uri="{FF2B5EF4-FFF2-40B4-BE49-F238E27FC236}">
                  <a16:creationId xmlns:a16="http://schemas.microsoft.com/office/drawing/2014/main" id="{4A26343C-F560-B488-AD44-EB8FB018EB79}"/>
                </a:ext>
              </a:extLst>
            </p:cNvPr>
            <p:cNvSpPr/>
            <p:nvPr/>
          </p:nvSpPr>
          <p:spPr>
            <a:xfrm>
              <a:off x="1471566" y="1548106"/>
              <a:ext cx="88826" cy="72974"/>
            </a:xfrm>
            <a:custGeom>
              <a:avLst/>
              <a:gdLst/>
              <a:ahLst/>
              <a:cxnLst/>
              <a:rect l="l" t="t" r="r" b="b"/>
              <a:pathLst>
                <a:path w="3390" h="2785" extrusionOk="0">
                  <a:moveTo>
                    <a:pt x="202" y="0"/>
                  </a:moveTo>
                  <a:cubicBezTo>
                    <a:pt x="91" y="0"/>
                    <a:pt x="0" y="91"/>
                    <a:pt x="0" y="202"/>
                  </a:cubicBezTo>
                  <a:lnTo>
                    <a:pt x="0" y="2583"/>
                  </a:lnTo>
                  <a:cubicBezTo>
                    <a:pt x="0" y="2693"/>
                    <a:pt x="91" y="2784"/>
                    <a:pt x="202" y="2784"/>
                  </a:cubicBezTo>
                  <a:lnTo>
                    <a:pt x="3192" y="2784"/>
                  </a:lnTo>
                  <a:cubicBezTo>
                    <a:pt x="3303" y="2784"/>
                    <a:pt x="3389" y="2693"/>
                    <a:pt x="3389" y="2583"/>
                  </a:cubicBezTo>
                  <a:lnTo>
                    <a:pt x="3389" y="202"/>
                  </a:lnTo>
                  <a:cubicBezTo>
                    <a:pt x="3389" y="91"/>
                    <a:pt x="3298" y="0"/>
                    <a:pt x="3188" y="0"/>
                  </a:cubicBezTo>
                  <a:close/>
                </a:path>
              </a:pathLst>
            </a:custGeom>
            <a:solidFill>
              <a:srgbClr val="AEB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2513;p91">
              <a:extLst>
                <a:ext uri="{FF2B5EF4-FFF2-40B4-BE49-F238E27FC236}">
                  <a16:creationId xmlns:a16="http://schemas.microsoft.com/office/drawing/2014/main" id="{03FCE570-AEF1-F136-299C-BA0E4EDECE3B}"/>
                </a:ext>
              </a:extLst>
            </p:cNvPr>
            <p:cNvSpPr/>
            <p:nvPr/>
          </p:nvSpPr>
          <p:spPr>
            <a:xfrm>
              <a:off x="1564664" y="1624329"/>
              <a:ext cx="58877" cy="56571"/>
            </a:xfrm>
            <a:custGeom>
              <a:avLst/>
              <a:gdLst/>
              <a:ahLst/>
              <a:cxnLst/>
              <a:rect l="l" t="t" r="r" b="b"/>
              <a:pathLst>
                <a:path w="2247" h="2159" extrusionOk="0">
                  <a:moveTo>
                    <a:pt x="240" y="0"/>
                  </a:moveTo>
                  <a:cubicBezTo>
                    <a:pt x="104" y="0"/>
                    <a:pt x="1" y="131"/>
                    <a:pt x="43" y="269"/>
                  </a:cubicBezTo>
                  <a:lnTo>
                    <a:pt x="552" y="2007"/>
                  </a:lnTo>
                  <a:cubicBezTo>
                    <a:pt x="580" y="2109"/>
                    <a:pt x="666" y="2159"/>
                    <a:pt x="752" y="2159"/>
                  </a:cubicBezTo>
                  <a:cubicBezTo>
                    <a:pt x="840" y="2159"/>
                    <a:pt x="928" y="2106"/>
                    <a:pt x="955" y="2002"/>
                  </a:cubicBezTo>
                  <a:lnTo>
                    <a:pt x="1142" y="1262"/>
                  </a:lnTo>
                  <a:cubicBezTo>
                    <a:pt x="1161" y="1186"/>
                    <a:pt x="1219" y="1128"/>
                    <a:pt x="1296" y="1114"/>
                  </a:cubicBezTo>
                  <a:lnTo>
                    <a:pt x="2030" y="922"/>
                  </a:lnTo>
                  <a:cubicBezTo>
                    <a:pt x="2241" y="874"/>
                    <a:pt x="2246" y="576"/>
                    <a:pt x="2040" y="518"/>
                  </a:cubicBezTo>
                  <a:lnTo>
                    <a:pt x="302" y="10"/>
                  </a:lnTo>
                  <a:cubicBezTo>
                    <a:pt x="281" y="3"/>
                    <a:pt x="260" y="0"/>
                    <a:pt x="240" y="0"/>
                  </a:cubicBezTo>
                  <a:close/>
                </a:path>
              </a:pathLst>
            </a:custGeom>
            <a:solidFill>
              <a:srgbClr val="324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2514;p91">
              <a:extLst>
                <a:ext uri="{FF2B5EF4-FFF2-40B4-BE49-F238E27FC236}">
                  <a16:creationId xmlns:a16="http://schemas.microsoft.com/office/drawing/2014/main" id="{4760BB08-5E35-7A8F-7697-7CE2190B9EBB}"/>
                </a:ext>
              </a:extLst>
            </p:cNvPr>
            <p:cNvSpPr/>
            <p:nvPr/>
          </p:nvSpPr>
          <p:spPr>
            <a:xfrm>
              <a:off x="1352712" y="1549232"/>
              <a:ext cx="118881" cy="140550"/>
            </a:xfrm>
            <a:custGeom>
              <a:avLst/>
              <a:gdLst/>
              <a:ahLst/>
              <a:cxnLst/>
              <a:rect l="l" t="t" r="r" b="b"/>
              <a:pathLst>
                <a:path w="4537" h="5364" extrusionOk="0">
                  <a:moveTo>
                    <a:pt x="2290" y="1804"/>
                  </a:moveTo>
                  <a:cubicBezTo>
                    <a:pt x="2320" y="1804"/>
                    <a:pt x="2350" y="1822"/>
                    <a:pt x="2362" y="1858"/>
                  </a:cubicBezTo>
                  <a:lnTo>
                    <a:pt x="2755" y="3140"/>
                  </a:lnTo>
                  <a:cubicBezTo>
                    <a:pt x="2770" y="3188"/>
                    <a:pt x="2731" y="3240"/>
                    <a:pt x="2683" y="3240"/>
                  </a:cubicBezTo>
                  <a:lnTo>
                    <a:pt x="1896" y="3240"/>
                  </a:lnTo>
                  <a:cubicBezTo>
                    <a:pt x="1843" y="3240"/>
                    <a:pt x="1810" y="3188"/>
                    <a:pt x="1824" y="3140"/>
                  </a:cubicBezTo>
                  <a:lnTo>
                    <a:pt x="2218" y="1858"/>
                  </a:lnTo>
                  <a:cubicBezTo>
                    <a:pt x="2230" y="1822"/>
                    <a:pt x="2260" y="1804"/>
                    <a:pt x="2290" y="1804"/>
                  </a:cubicBezTo>
                  <a:close/>
                  <a:moveTo>
                    <a:pt x="2122" y="0"/>
                  </a:moveTo>
                  <a:cubicBezTo>
                    <a:pt x="1781" y="0"/>
                    <a:pt x="1483" y="216"/>
                    <a:pt x="1383" y="538"/>
                  </a:cubicBezTo>
                  <a:lnTo>
                    <a:pt x="120" y="4460"/>
                  </a:lnTo>
                  <a:cubicBezTo>
                    <a:pt x="0" y="4820"/>
                    <a:pt x="197" y="5213"/>
                    <a:pt x="562" y="5329"/>
                  </a:cubicBezTo>
                  <a:cubicBezTo>
                    <a:pt x="634" y="5352"/>
                    <a:pt x="708" y="5364"/>
                    <a:pt x="780" y="5364"/>
                  </a:cubicBezTo>
                  <a:cubicBezTo>
                    <a:pt x="1070" y="5364"/>
                    <a:pt x="1339" y="5179"/>
                    <a:pt x="1435" y="4887"/>
                  </a:cubicBezTo>
                  <a:lnTo>
                    <a:pt x="1551" y="4541"/>
                  </a:lnTo>
                  <a:cubicBezTo>
                    <a:pt x="1637" y="4282"/>
                    <a:pt x="1877" y="4104"/>
                    <a:pt x="2155" y="4104"/>
                  </a:cubicBezTo>
                  <a:lnTo>
                    <a:pt x="2381" y="4104"/>
                  </a:lnTo>
                  <a:cubicBezTo>
                    <a:pt x="2655" y="4104"/>
                    <a:pt x="2899" y="4282"/>
                    <a:pt x="2986" y="4541"/>
                  </a:cubicBezTo>
                  <a:lnTo>
                    <a:pt x="3101" y="4887"/>
                  </a:lnTo>
                  <a:cubicBezTo>
                    <a:pt x="3193" y="5179"/>
                    <a:pt x="3464" y="5364"/>
                    <a:pt x="3756" y="5364"/>
                  </a:cubicBezTo>
                  <a:cubicBezTo>
                    <a:pt x="3829" y="5364"/>
                    <a:pt x="3902" y="5352"/>
                    <a:pt x="3975" y="5329"/>
                  </a:cubicBezTo>
                  <a:cubicBezTo>
                    <a:pt x="4335" y="5213"/>
                    <a:pt x="4536" y="4820"/>
                    <a:pt x="4416" y="4460"/>
                  </a:cubicBezTo>
                  <a:lnTo>
                    <a:pt x="3154" y="538"/>
                  </a:lnTo>
                  <a:cubicBezTo>
                    <a:pt x="3048" y="216"/>
                    <a:pt x="2751" y="0"/>
                    <a:pt x="2415" y="0"/>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2515;p91">
              <a:extLst>
                <a:ext uri="{FF2B5EF4-FFF2-40B4-BE49-F238E27FC236}">
                  <a16:creationId xmlns:a16="http://schemas.microsoft.com/office/drawing/2014/main" id="{3FE4B2FA-41C4-CF03-5527-685283F84071}"/>
                </a:ext>
              </a:extLst>
            </p:cNvPr>
            <p:cNvSpPr/>
            <p:nvPr/>
          </p:nvSpPr>
          <p:spPr>
            <a:xfrm>
              <a:off x="1302508" y="1502933"/>
              <a:ext cx="137878" cy="208415"/>
            </a:xfrm>
            <a:custGeom>
              <a:avLst/>
              <a:gdLst/>
              <a:ahLst/>
              <a:cxnLst/>
              <a:rect l="l" t="t" r="r" b="b"/>
              <a:pathLst>
                <a:path w="5262" h="7954" extrusionOk="0">
                  <a:moveTo>
                    <a:pt x="1609" y="1"/>
                  </a:moveTo>
                  <a:cubicBezTo>
                    <a:pt x="740" y="6"/>
                    <a:pt x="34" y="706"/>
                    <a:pt x="34" y="1575"/>
                  </a:cubicBezTo>
                  <a:cubicBezTo>
                    <a:pt x="54" y="7801"/>
                    <a:pt x="1" y="7460"/>
                    <a:pt x="82" y="7796"/>
                  </a:cubicBezTo>
                  <a:cubicBezTo>
                    <a:pt x="110" y="7906"/>
                    <a:pt x="193" y="7953"/>
                    <a:pt x="277" y="7953"/>
                  </a:cubicBezTo>
                  <a:cubicBezTo>
                    <a:pt x="400" y="7953"/>
                    <a:pt x="525" y="7852"/>
                    <a:pt x="486" y="7696"/>
                  </a:cubicBezTo>
                  <a:cubicBezTo>
                    <a:pt x="418" y="7441"/>
                    <a:pt x="466" y="7648"/>
                    <a:pt x="452" y="1575"/>
                  </a:cubicBezTo>
                  <a:cubicBezTo>
                    <a:pt x="452" y="937"/>
                    <a:pt x="970" y="418"/>
                    <a:pt x="1609" y="418"/>
                  </a:cubicBezTo>
                  <a:lnTo>
                    <a:pt x="4988" y="418"/>
                  </a:lnTo>
                  <a:cubicBezTo>
                    <a:pt x="5262" y="418"/>
                    <a:pt x="5262" y="1"/>
                    <a:pt x="498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2516;p91">
              <a:extLst>
                <a:ext uri="{FF2B5EF4-FFF2-40B4-BE49-F238E27FC236}">
                  <a16:creationId xmlns:a16="http://schemas.microsoft.com/office/drawing/2014/main" id="{9F6AF6CE-448E-D287-5F28-03494FD88DDD}"/>
                </a:ext>
              </a:extLst>
            </p:cNvPr>
            <p:cNvSpPr/>
            <p:nvPr/>
          </p:nvSpPr>
          <p:spPr>
            <a:xfrm>
              <a:off x="1447670" y="1502933"/>
              <a:ext cx="219000" cy="126401"/>
            </a:xfrm>
            <a:custGeom>
              <a:avLst/>
              <a:gdLst/>
              <a:ahLst/>
              <a:cxnLst/>
              <a:rect l="l" t="t" r="r" b="b"/>
              <a:pathLst>
                <a:path w="8358" h="4824" extrusionOk="0">
                  <a:moveTo>
                    <a:pt x="274" y="1"/>
                  </a:moveTo>
                  <a:cubicBezTo>
                    <a:pt x="0" y="1"/>
                    <a:pt x="0" y="418"/>
                    <a:pt x="274" y="418"/>
                  </a:cubicBezTo>
                  <a:lnTo>
                    <a:pt x="6788" y="418"/>
                  </a:lnTo>
                  <a:cubicBezTo>
                    <a:pt x="7426" y="418"/>
                    <a:pt x="7945" y="937"/>
                    <a:pt x="7945" y="1575"/>
                  </a:cubicBezTo>
                  <a:lnTo>
                    <a:pt x="7945" y="4619"/>
                  </a:lnTo>
                  <a:cubicBezTo>
                    <a:pt x="7945" y="4755"/>
                    <a:pt x="8048" y="4824"/>
                    <a:pt x="8151" y="4824"/>
                  </a:cubicBezTo>
                  <a:cubicBezTo>
                    <a:pt x="8254" y="4824"/>
                    <a:pt x="8357" y="4755"/>
                    <a:pt x="8357" y="4619"/>
                  </a:cubicBezTo>
                  <a:lnTo>
                    <a:pt x="8357" y="1575"/>
                  </a:lnTo>
                  <a:cubicBezTo>
                    <a:pt x="8357" y="706"/>
                    <a:pt x="7657" y="6"/>
                    <a:pt x="678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2517;p91">
              <a:extLst>
                <a:ext uri="{FF2B5EF4-FFF2-40B4-BE49-F238E27FC236}">
                  <a16:creationId xmlns:a16="http://schemas.microsoft.com/office/drawing/2014/main" id="{7DA73884-2A31-E85D-1B08-BF32DA1F5268}"/>
                </a:ext>
              </a:extLst>
            </p:cNvPr>
            <p:cNvSpPr/>
            <p:nvPr/>
          </p:nvSpPr>
          <p:spPr>
            <a:xfrm>
              <a:off x="1313539" y="1640155"/>
              <a:ext cx="353131" cy="228329"/>
            </a:xfrm>
            <a:custGeom>
              <a:avLst/>
              <a:gdLst/>
              <a:ahLst/>
              <a:cxnLst/>
              <a:rect l="l" t="t" r="r" b="b"/>
              <a:pathLst>
                <a:path w="13477" h="8714" extrusionOk="0">
                  <a:moveTo>
                    <a:pt x="7395" y="3750"/>
                  </a:moveTo>
                  <a:lnTo>
                    <a:pt x="7395" y="6976"/>
                  </a:lnTo>
                  <a:lnTo>
                    <a:pt x="5700" y="6976"/>
                  </a:lnTo>
                  <a:lnTo>
                    <a:pt x="5700" y="3750"/>
                  </a:lnTo>
                  <a:close/>
                  <a:moveTo>
                    <a:pt x="9171" y="7388"/>
                  </a:moveTo>
                  <a:cubicBezTo>
                    <a:pt x="9401" y="7393"/>
                    <a:pt x="9588" y="7576"/>
                    <a:pt x="9588" y="7806"/>
                  </a:cubicBezTo>
                  <a:lnTo>
                    <a:pt x="9588" y="7883"/>
                  </a:lnTo>
                  <a:cubicBezTo>
                    <a:pt x="9588" y="8113"/>
                    <a:pt x="9401" y="8296"/>
                    <a:pt x="9171" y="8300"/>
                  </a:cubicBezTo>
                  <a:lnTo>
                    <a:pt x="3924" y="8300"/>
                  </a:lnTo>
                  <a:cubicBezTo>
                    <a:pt x="3694" y="8296"/>
                    <a:pt x="3506" y="8113"/>
                    <a:pt x="3506" y="7883"/>
                  </a:cubicBezTo>
                  <a:lnTo>
                    <a:pt x="3506" y="7806"/>
                  </a:lnTo>
                  <a:cubicBezTo>
                    <a:pt x="3506" y="7576"/>
                    <a:pt x="3694" y="7393"/>
                    <a:pt x="3924" y="7388"/>
                  </a:cubicBezTo>
                  <a:close/>
                  <a:moveTo>
                    <a:pt x="13270" y="1"/>
                  </a:moveTo>
                  <a:cubicBezTo>
                    <a:pt x="13155" y="1"/>
                    <a:pt x="13064" y="92"/>
                    <a:pt x="13064" y="207"/>
                  </a:cubicBezTo>
                  <a:lnTo>
                    <a:pt x="13064" y="2175"/>
                  </a:lnTo>
                  <a:cubicBezTo>
                    <a:pt x="13064" y="2814"/>
                    <a:pt x="12545" y="3332"/>
                    <a:pt x="11907" y="3332"/>
                  </a:cubicBezTo>
                  <a:lnTo>
                    <a:pt x="1188" y="3332"/>
                  </a:lnTo>
                  <a:cubicBezTo>
                    <a:pt x="909" y="3332"/>
                    <a:pt x="636" y="3231"/>
                    <a:pt x="425" y="3049"/>
                  </a:cubicBezTo>
                  <a:cubicBezTo>
                    <a:pt x="381" y="3013"/>
                    <a:pt x="336" y="2997"/>
                    <a:pt x="293" y="2997"/>
                  </a:cubicBezTo>
                  <a:cubicBezTo>
                    <a:pt x="130" y="2997"/>
                    <a:pt x="0" y="3217"/>
                    <a:pt x="156" y="3361"/>
                  </a:cubicBezTo>
                  <a:cubicBezTo>
                    <a:pt x="439" y="3611"/>
                    <a:pt x="809" y="3745"/>
                    <a:pt x="1188" y="3750"/>
                  </a:cubicBezTo>
                  <a:lnTo>
                    <a:pt x="5282" y="3750"/>
                  </a:lnTo>
                  <a:lnTo>
                    <a:pt x="5282" y="6976"/>
                  </a:lnTo>
                  <a:lnTo>
                    <a:pt x="3919" y="6976"/>
                  </a:lnTo>
                  <a:cubicBezTo>
                    <a:pt x="3463" y="6976"/>
                    <a:pt x="3094" y="7345"/>
                    <a:pt x="3094" y="7806"/>
                  </a:cubicBezTo>
                  <a:lnTo>
                    <a:pt x="3094" y="7883"/>
                  </a:lnTo>
                  <a:cubicBezTo>
                    <a:pt x="3094" y="8339"/>
                    <a:pt x="3463" y="8713"/>
                    <a:pt x="3924" y="8713"/>
                  </a:cubicBezTo>
                  <a:lnTo>
                    <a:pt x="9171" y="8713"/>
                  </a:lnTo>
                  <a:cubicBezTo>
                    <a:pt x="9631" y="8713"/>
                    <a:pt x="10001" y="8339"/>
                    <a:pt x="10006" y="7883"/>
                  </a:cubicBezTo>
                  <a:lnTo>
                    <a:pt x="10006" y="7806"/>
                  </a:lnTo>
                  <a:cubicBezTo>
                    <a:pt x="10001" y="7345"/>
                    <a:pt x="9631" y="6976"/>
                    <a:pt x="9175" y="6976"/>
                  </a:cubicBezTo>
                  <a:lnTo>
                    <a:pt x="7807" y="6976"/>
                  </a:lnTo>
                  <a:lnTo>
                    <a:pt x="7807" y="3750"/>
                  </a:lnTo>
                  <a:lnTo>
                    <a:pt x="11907" y="3750"/>
                  </a:lnTo>
                  <a:cubicBezTo>
                    <a:pt x="12776" y="3745"/>
                    <a:pt x="13476" y="3044"/>
                    <a:pt x="13476" y="2175"/>
                  </a:cubicBezTo>
                  <a:lnTo>
                    <a:pt x="13476" y="207"/>
                  </a:lnTo>
                  <a:cubicBezTo>
                    <a:pt x="13476" y="92"/>
                    <a:pt x="13385" y="1"/>
                    <a:pt x="13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2518;p91">
              <a:extLst>
                <a:ext uri="{FF2B5EF4-FFF2-40B4-BE49-F238E27FC236}">
                  <a16:creationId xmlns:a16="http://schemas.microsoft.com/office/drawing/2014/main" id="{A73AF114-0DA4-EBAC-36F2-AE9C4F1E5EF6}"/>
                </a:ext>
              </a:extLst>
            </p:cNvPr>
            <p:cNvSpPr/>
            <p:nvPr/>
          </p:nvSpPr>
          <p:spPr>
            <a:xfrm>
              <a:off x="1324518" y="1522427"/>
              <a:ext cx="196362" cy="143380"/>
            </a:xfrm>
            <a:custGeom>
              <a:avLst/>
              <a:gdLst/>
              <a:ahLst/>
              <a:cxnLst/>
              <a:rect l="l" t="t" r="r" b="b"/>
              <a:pathLst>
                <a:path w="7494" h="5472" extrusionOk="0">
                  <a:moveTo>
                    <a:pt x="1071" y="1"/>
                  </a:moveTo>
                  <a:cubicBezTo>
                    <a:pt x="481" y="1"/>
                    <a:pt x="6" y="481"/>
                    <a:pt x="1" y="1071"/>
                  </a:cubicBezTo>
                  <a:lnTo>
                    <a:pt x="1" y="5267"/>
                  </a:lnTo>
                  <a:cubicBezTo>
                    <a:pt x="1" y="5403"/>
                    <a:pt x="105" y="5472"/>
                    <a:pt x="210" y="5472"/>
                  </a:cubicBezTo>
                  <a:cubicBezTo>
                    <a:pt x="314" y="5472"/>
                    <a:pt x="418" y="5403"/>
                    <a:pt x="418" y="5267"/>
                  </a:cubicBezTo>
                  <a:lnTo>
                    <a:pt x="418" y="1071"/>
                  </a:lnTo>
                  <a:cubicBezTo>
                    <a:pt x="418" y="706"/>
                    <a:pt x="711" y="414"/>
                    <a:pt x="1071" y="414"/>
                  </a:cubicBezTo>
                  <a:lnTo>
                    <a:pt x="7220" y="414"/>
                  </a:lnTo>
                  <a:cubicBezTo>
                    <a:pt x="7494" y="414"/>
                    <a:pt x="7494" y="1"/>
                    <a:pt x="72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2519;p91">
              <a:extLst>
                <a:ext uri="{FF2B5EF4-FFF2-40B4-BE49-F238E27FC236}">
                  <a16:creationId xmlns:a16="http://schemas.microsoft.com/office/drawing/2014/main" id="{504319C4-5CAD-A1C6-CD31-4BBA743F58E6}"/>
                </a:ext>
              </a:extLst>
            </p:cNvPr>
            <p:cNvSpPr/>
            <p:nvPr/>
          </p:nvSpPr>
          <p:spPr>
            <a:xfrm>
              <a:off x="1324518" y="1522427"/>
              <a:ext cx="321033" cy="193741"/>
            </a:xfrm>
            <a:custGeom>
              <a:avLst/>
              <a:gdLst/>
              <a:ahLst/>
              <a:cxnLst/>
              <a:rect l="l" t="t" r="r" b="b"/>
              <a:pathLst>
                <a:path w="12252" h="7394" extrusionOk="0">
                  <a:moveTo>
                    <a:pt x="8046" y="1"/>
                  </a:moveTo>
                  <a:cubicBezTo>
                    <a:pt x="7772" y="1"/>
                    <a:pt x="7772" y="414"/>
                    <a:pt x="8046" y="414"/>
                  </a:cubicBezTo>
                  <a:lnTo>
                    <a:pt x="11185" y="414"/>
                  </a:lnTo>
                  <a:cubicBezTo>
                    <a:pt x="11545" y="414"/>
                    <a:pt x="11838" y="706"/>
                    <a:pt x="11838" y="1071"/>
                  </a:cubicBezTo>
                  <a:lnTo>
                    <a:pt x="11838" y="6323"/>
                  </a:lnTo>
                  <a:cubicBezTo>
                    <a:pt x="11838" y="6688"/>
                    <a:pt x="11545" y="6980"/>
                    <a:pt x="11185" y="6980"/>
                  </a:cubicBezTo>
                  <a:lnTo>
                    <a:pt x="1071" y="6980"/>
                  </a:lnTo>
                  <a:cubicBezTo>
                    <a:pt x="711" y="6980"/>
                    <a:pt x="418" y="6688"/>
                    <a:pt x="418" y="6328"/>
                  </a:cubicBezTo>
                  <a:lnTo>
                    <a:pt x="418" y="6092"/>
                  </a:lnTo>
                  <a:cubicBezTo>
                    <a:pt x="418" y="5977"/>
                    <a:pt x="322" y="5886"/>
                    <a:pt x="212" y="5886"/>
                  </a:cubicBezTo>
                  <a:cubicBezTo>
                    <a:pt x="97" y="5886"/>
                    <a:pt x="1" y="5977"/>
                    <a:pt x="1" y="6092"/>
                  </a:cubicBezTo>
                  <a:lnTo>
                    <a:pt x="1" y="6328"/>
                  </a:lnTo>
                  <a:cubicBezTo>
                    <a:pt x="6" y="6913"/>
                    <a:pt x="481" y="7393"/>
                    <a:pt x="1071" y="7393"/>
                  </a:cubicBezTo>
                  <a:lnTo>
                    <a:pt x="11185" y="7393"/>
                  </a:lnTo>
                  <a:cubicBezTo>
                    <a:pt x="11771" y="7393"/>
                    <a:pt x="12251" y="6913"/>
                    <a:pt x="12251" y="6328"/>
                  </a:cubicBezTo>
                  <a:lnTo>
                    <a:pt x="12251" y="1071"/>
                  </a:lnTo>
                  <a:cubicBezTo>
                    <a:pt x="12251" y="481"/>
                    <a:pt x="11771" y="1"/>
                    <a:pt x="1118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2520;p91">
              <a:extLst>
                <a:ext uri="{FF2B5EF4-FFF2-40B4-BE49-F238E27FC236}">
                  <a16:creationId xmlns:a16="http://schemas.microsoft.com/office/drawing/2014/main" id="{E96EBAA1-A3CA-6BE4-1232-2F7B673E88C5}"/>
                </a:ext>
              </a:extLst>
            </p:cNvPr>
            <p:cNvSpPr/>
            <p:nvPr/>
          </p:nvSpPr>
          <p:spPr>
            <a:xfrm>
              <a:off x="1584263" y="1675371"/>
              <a:ext cx="26" cy="26"/>
            </a:xfrm>
            <a:custGeom>
              <a:avLst/>
              <a:gdLst/>
              <a:ahLst/>
              <a:cxnLst/>
              <a:rect l="l" t="t" r="r" b="b"/>
              <a:pathLst>
                <a:path w="1" h="1" extrusionOk="0">
                  <a:moveTo>
                    <a:pt x="0" y="1"/>
                  </a:move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2521;p91">
              <a:extLst>
                <a:ext uri="{FF2B5EF4-FFF2-40B4-BE49-F238E27FC236}">
                  <a16:creationId xmlns:a16="http://schemas.microsoft.com/office/drawing/2014/main" id="{D894C9B0-9786-DF16-75C8-DA368B98A9D5}"/>
                </a:ext>
              </a:extLst>
            </p:cNvPr>
            <p:cNvSpPr/>
            <p:nvPr/>
          </p:nvSpPr>
          <p:spPr>
            <a:xfrm>
              <a:off x="1466143" y="1542551"/>
              <a:ext cx="164054" cy="143773"/>
            </a:xfrm>
            <a:custGeom>
              <a:avLst/>
              <a:gdLst/>
              <a:ahLst/>
              <a:cxnLst/>
              <a:rect l="l" t="t" r="r" b="b"/>
              <a:pathLst>
                <a:path w="6261" h="5487" extrusionOk="0">
                  <a:moveTo>
                    <a:pt x="3087" y="418"/>
                  </a:moveTo>
                  <a:lnTo>
                    <a:pt x="1902" y="1335"/>
                  </a:lnTo>
                  <a:lnTo>
                    <a:pt x="697" y="418"/>
                  </a:lnTo>
                  <a:close/>
                  <a:moveTo>
                    <a:pt x="3390" y="707"/>
                  </a:moveTo>
                  <a:lnTo>
                    <a:pt x="3390" y="2468"/>
                  </a:lnTo>
                  <a:lnTo>
                    <a:pt x="2243" y="1595"/>
                  </a:lnTo>
                  <a:lnTo>
                    <a:pt x="3390" y="707"/>
                  </a:lnTo>
                  <a:close/>
                  <a:moveTo>
                    <a:pt x="414" y="726"/>
                  </a:moveTo>
                  <a:lnTo>
                    <a:pt x="1561" y="1599"/>
                  </a:lnTo>
                  <a:lnTo>
                    <a:pt x="414" y="2483"/>
                  </a:lnTo>
                  <a:lnTo>
                    <a:pt x="414" y="726"/>
                  </a:lnTo>
                  <a:close/>
                  <a:moveTo>
                    <a:pt x="1902" y="1859"/>
                  </a:moveTo>
                  <a:lnTo>
                    <a:pt x="3131" y="2795"/>
                  </a:lnTo>
                  <a:lnTo>
                    <a:pt x="692" y="2795"/>
                  </a:lnTo>
                  <a:lnTo>
                    <a:pt x="1902" y="1859"/>
                  </a:lnTo>
                  <a:close/>
                  <a:moveTo>
                    <a:pt x="3999" y="3332"/>
                  </a:moveTo>
                  <a:cubicBezTo>
                    <a:pt x="4000" y="3332"/>
                    <a:pt x="5742" y="3836"/>
                    <a:pt x="5742" y="3836"/>
                  </a:cubicBezTo>
                  <a:cubicBezTo>
                    <a:pt x="5742" y="3836"/>
                    <a:pt x="5742" y="3841"/>
                    <a:pt x="5742" y="3841"/>
                  </a:cubicBezTo>
                  <a:cubicBezTo>
                    <a:pt x="5732" y="3844"/>
                    <a:pt x="5731" y="3845"/>
                    <a:pt x="5732" y="3845"/>
                  </a:cubicBezTo>
                  <a:cubicBezTo>
                    <a:pt x="5732" y="3845"/>
                    <a:pt x="5734" y="3845"/>
                    <a:pt x="5734" y="3845"/>
                  </a:cubicBezTo>
                  <a:cubicBezTo>
                    <a:pt x="5736" y="3845"/>
                    <a:pt x="5682" y="3857"/>
                    <a:pt x="5003" y="4028"/>
                  </a:cubicBezTo>
                  <a:cubicBezTo>
                    <a:pt x="4854" y="4067"/>
                    <a:pt x="4739" y="4182"/>
                    <a:pt x="4700" y="4331"/>
                  </a:cubicBezTo>
                  <a:cubicBezTo>
                    <a:pt x="4531" y="4990"/>
                    <a:pt x="4512" y="5069"/>
                    <a:pt x="4513" y="5069"/>
                  </a:cubicBezTo>
                  <a:cubicBezTo>
                    <a:pt x="4513" y="5069"/>
                    <a:pt x="4515" y="5061"/>
                    <a:pt x="4515" y="5061"/>
                  </a:cubicBezTo>
                  <a:lnTo>
                    <a:pt x="4515" y="5061"/>
                  </a:lnTo>
                  <a:cubicBezTo>
                    <a:pt x="4515" y="5061"/>
                    <a:pt x="4515" y="5064"/>
                    <a:pt x="4513" y="5070"/>
                  </a:cubicBezTo>
                  <a:lnTo>
                    <a:pt x="4508" y="5070"/>
                  </a:lnTo>
                  <a:lnTo>
                    <a:pt x="3999" y="3332"/>
                  </a:lnTo>
                  <a:close/>
                  <a:moveTo>
                    <a:pt x="409" y="1"/>
                  </a:moveTo>
                  <a:cubicBezTo>
                    <a:pt x="183" y="1"/>
                    <a:pt x="1" y="188"/>
                    <a:pt x="1" y="414"/>
                  </a:cubicBezTo>
                  <a:lnTo>
                    <a:pt x="1" y="2795"/>
                  </a:lnTo>
                  <a:cubicBezTo>
                    <a:pt x="1" y="3020"/>
                    <a:pt x="183" y="3203"/>
                    <a:pt x="409" y="3207"/>
                  </a:cubicBezTo>
                  <a:lnTo>
                    <a:pt x="3395" y="3207"/>
                  </a:lnTo>
                  <a:cubicBezTo>
                    <a:pt x="3481" y="3203"/>
                    <a:pt x="3567" y="3174"/>
                    <a:pt x="3639" y="3121"/>
                  </a:cubicBezTo>
                  <a:lnTo>
                    <a:pt x="3639" y="3121"/>
                  </a:lnTo>
                  <a:cubicBezTo>
                    <a:pt x="3582" y="3217"/>
                    <a:pt x="3567" y="3337"/>
                    <a:pt x="3601" y="3447"/>
                  </a:cubicBezTo>
                  <a:lnTo>
                    <a:pt x="4110" y="5185"/>
                  </a:lnTo>
                  <a:cubicBezTo>
                    <a:pt x="4169" y="5387"/>
                    <a:pt x="4340" y="5486"/>
                    <a:pt x="4510" y="5486"/>
                  </a:cubicBezTo>
                  <a:cubicBezTo>
                    <a:pt x="4684" y="5486"/>
                    <a:pt x="4858" y="5382"/>
                    <a:pt x="4912" y="5176"/>
                  </a:cubicBezTo>
                  <a:lnTo>
                    <a:pt x="5104" y="4431"/>
                  </a:lnTo>
                  <a:lnTo>
                    <a:pt x="5838" y="4244"/>
                  </a:lnTo>
                  <a:cubicBezTo>
                    <a:pt x="6251" y="4139"/>
                    <a:pt x="6260" y="3563"/>
                    <a:pt x="5852" y="3443"/>
                  </a:cubicBezTo>
                  <a:lnTo>
                    <a:pt x="4120" y="2929"/>
                  </a:lnTo>
                  <a:cubicBezTo>
                    <a:pt x="4081" y="2918"/>
                    <a:pt x="4043" y="2912"/>
                    <a:pt x="4004" y="2912"/>
                  </a:cubicBezTo>
                  <a:cubicBezTo>
                    <a:pt x="3913" y="2912"/>
                    <a:pt x="3824" y="2943"/>
                    <a:pt x="3750" y="3001"/>
                  </a:cubicBezTo>
                  <a:cubicBezTo>
                    <a:pt x="3851" y="2828"/>
                    <a:pt x="3783" y="2886"/>
                    <a:pt x="3803" y="414"/>
                  </a:cubicBezTo>
                  <a:cubicBezTo>
                    <a:pt x="3803" y="366"/>
                    <a:pt x="3793" y="318"/>
                    <a:pt x="3779" y="274"/>
                  </a:cubicBezTo>
                  <a:cubicBezTo>
                    <a:pt x="3769" y="212"/>
                    <a:pt x="3735" y="164"/>
                    <a:pt x="3687" y="130"/>
                  </a:cubicBezTo>
                  <a:cubicBezTo>
                    <a:pt x="3611" y="49"/>
                    <a:pt x="3505" y="1"/>
                    <a:pt x="339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2522;p91">
              <a:extLst>
                <a:ext uri="{FF2B5EF4-FFF2-40B4-BE49-F238E27FC236}">
                  <a16:creationId xmlns:a16="http://schemas.microsoft.com/office/drawing/2014/main" id="{46CB46E1-1658-1DAC-4766-1780B6B3F9E4}"/>
                </a:ext>
              </a:extLst>
            </p:cNvPr>
            <p:cNvSpPr/>
            <p:nvPr/>
          </p:nvSpPr>
          <p:spPr>
            <a:xfrm>
              <a:off x="1348808" y="1543809"/>
              <a:ext cx="125929" cy="151398"/>
            </a:xfrm>
            <a:custGeom>
              <a:avLst/>
              <a:gdLst/>
              <a:ahLst/>
              <a:cxnLst/>
              <a:rect l="l" t="t" r="r" b="b"/>
              <a:pathLst>
                <a:path w="4806" h="5778" extrusionOk="0">
                  <a:moveTo>
                    <a:pt x="2271" y="1"/>
                  </a:moveTo>
                  <a:cubicBezTo>
                    <a:pt x="1844" y="1"/>
                    <a:pt x="1464" y="279"/>
                    <a:pt x="1335" y="683"/>
                  </a:cubicBezTo>
                  <a:cubicBezTo>
                    <a:pt x="0" y="4864"/>
                    <a:pt x="24" y="4633"/>
                    <a:pt x="24" y="4883"/>
                  </a:cubicBezTo>
                  <a:cubicBezTo>
                    <a:pt x="29" y="5320"/>
                    <a:pt x="346" y="5694"/>
                    <a:pt x="783" y="5766"/>
                  </a:cubicBezTo>
                  <a:cubicBezTo>
                    <a:pt x="832" y="5774"/>
                    <a:pt x="880" y="5778"/>
                    <a:pt x="928" y="5778"/>
                  </a:cubicBezTo>
                  <a:cubicBezTo>
                    <a:pt x="1311" y="5778"/>
                    <a:pt x="1658" y="5532"/>
                    <a:pt x="1781" y="5161"/>
                  </a:cubicBezTo>
                  <a:lnTo>
                    <a:pt x="1896" y="4816"/>
                  </a:lnTo>
                  <a:cubicBezTo>
                    <a:pt x="1954" y="4643"/>
                    <a:pt x="2117" y="4523"/>
                    <a:pt x="2304" y="4523"/>
                  </a:cubicBezTo>
                  <a:lnTo>
                    <a:pt x="2530" y="4523"/>
                  </a:lnTo>
                  <a:cubicBezTo>
                    <a:pt x="2717" y="4523"/>
                    <a:pt x="2880" y="4643"/>
                    <a:pt x="2938" y="4816"/>
                  </a:cubicBezTo>
                  <a:lnTo>
                    <a:pt x="3053" y="5161"/>
                  </a:lnTo>
                  <a:cubicBezTo>
                    <a:pt x="3177" y="5532"/>
                    <a:pt x="3524" y="5778"/>
                    <a:pt x="3902" y="5778"/>
                  </a:cubicBezTo>
                  <a:cubicBezTo>
                    <a:pt x="3950" y="5778"/>
                    <a:pt x="3998" y="5774"/>
                    <a:pt x="4047" y="5766"/>
                  </a:cubicBezTo>
                  <a:cubicBezTo>
                    <a:pt x="4484" y="5694"/>
                    <a:pt x="4805" y="5320"/>
                    <a:pt x="4805" y="4883"/>
                  </a:cubicBezTo>
                  <a:cubicBezTo>
                    <a:pt x="4805" y="4638"/>
                    <a:pt x="4752" y="4614"/>
                    <a:pt x="4277" y="3092"/>
                  </a:cubicBezTo>
                  <a:cubicBezTo>
                    <a:pt x="4248" y="2985"/>
                    <a:pt x="4167" y="2939"/>
                    <a:pt x="4085" y="2939"/>
                  </a:cubicBezTo>
                  <a:cubicBezTo>
                    <a:pt x="3955" y="2939"/>
                    <a:pt x="3822" y="3054"/>
                    <a:pt x="3884" y="3222"/>
                  </a:cubicBezTo>
                  <a:cubicBezTo>
                    <a:pt x="4388" y="4806"/>
                    <a:pt x="4392" y="4748"/>
                    <a:pt x="4392" y="4883"/>
                  </a:cubicBezTo>
                  <a:cubicBezTo>
                    <a:pt x="4390" y="5190"/>
                    <a:pt x="4146" y="5363"/>
                    <a:pt x="3902" y="5363"/>
                  </a:cubicBezTo>
                  <a:cubicBezTo>
                    <a:pt x="3712" y="5363"/>
                    <a:pt x="3522" y="5258"/>
                    <a:pt x="3447" y="5032"/>
                  </a:cubicBezTo>
                  <a:lnTo>
                    <a:pt x="3332" y="4686"/>
                  </a:lnTo>
                  <a:cubicBezTo>
                    <a:pt x="3218" y="4344"/>
                    <a:pt x="2901" y="4110"/>
                    <a:pt x="2541" y="4110"/>
                  </a:cubicBezTo>
                  <a:cubicBezTo>
                    <a:pt x="2537" y="4110"/>
                    <a:pt x="2534" y="4110"/>
                    <a:pt x="2530" y="4110"/>
                  </a:cubicBezTo>
                  <a:lnTo>
                    <a:pt x="2304" y="4110"/>
                  </a:lnTo>
                  <a:cubicBezTo>
                    <a:pt x="2301" y="4110"/>
                    <a:pt x="2297" y="4110"/>
                    <a:pt x="2293" y="4110"/>
                  </a:cubicBezTo>
                  <a:cubicBezTo>
                    <a:pt x="1933" y="4110"/>
                    <a:pt x="1612" y="4344"/>
                    <a:pt x="1503" y="4686"/>
                  </a:cubicBezTo>
                  <a:lnTo>
                    <a:pt x="1388" y="5032"/>
                  </a:lnTo>
                  <a:cubicBezTo>
                    <a:pt x="1314" y="5228"/>
                    <a:pt x="1127" y="5353"/>
                    <a:pt x="927" y="5353"/>
                  </a:cubicBezTo>
                  <a:cubicBezTo>
                    <a:pt x="878" y="5353"/>
                    <a:pt x="827" y="5345"/>
                    <a:pt x="778" y="5329"/>
                  </a:cubicBezTo>
                  <a:cubicBezTo>
                    <a:pt x="528" y="5248"/>
                    <a:pt x="389" y="4984"/>
                    <a:pt x="466" y="4734"/>
                  </a:cubicBezTo>
                  <a:lnTo>
                    <a:pt x="1728" y="812"/>
                  </a:lnTo>
                  <a:cubicBezTo>
                    <a:pt x="1805" y="577"/>
                    <a:pt x="2021" y="418"/>
                    <a:pt x="2266" y="418"/>
                  </a:cubicBezTo>
                  <a:lnTo>
                    <a:pt x="2559" y="418"/>
                  </a:lnTo>
                  <a:cubicBezTo>
                    <a:pt x="2808" y="418"/>
                    <a:pt x="3024" y="577"/>
                    <a:pt x="3101" y="812"/>
                  </a:cubicBezTo>
                  <a:lnTo>
                    <a:pt x="3624" y="2430"/>
                  </a:lnTo>
                  <a:cubicBezTo>
                    <a:pt x="3651" y="2518"/>
                    <a:pt x="3733" y="2576"/>
                    <a:pt x="3821" y="2576"/>
                  </a:cubicBezTo>
                  <a:cubicBezTo>
                    <a:pt x="3844" y="2576"/>
                    <a:pt x="3866" y="2572"/>
                    <a:pt x="3888" y="2564"/>
                  </a:cubicBezTo>
                  <a:cubicBezTo>
                    <a:pt x="3994" y="2531"/>
                    <a:pt x="4056" y="2411"/>
                    <a:pt x="4023" y="2305"/>
                  </a:cubicBezTo>
                  <a:lnTo>
                    <a:pt x="3500" y="683"/>
                  </a:lnTo>
                  <a:cubicBezTo>
                    <a:pt x="3365" y="279"/>
                    <a:pt x="2991" y="1"/>
                    <a:pt x="256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2523;p91">
              <a:extLst>
                <a:ext uri="{FF2B5EF4-FFF2-40B4-BE49-F238E27FC236}">
                  <a16:creationId xmlns:a16="http://schemas.microsoft.com/office/drawing/2014/main" id="{C8F075E7-2169-1A94-4B6B-21E6B6589E7F}"/>
                </a:ext>
              </a:extLst>
            </p:cNvPr>
            <p:cNvSpPr/>
            <p:nvPr/>
          </p:nvSpPr>
          <p:spPr>
            <a:xfrm>
              <a:off x="1393457" y="1586335"/>
              <a:ext cx="38518" cy="53217"/>
            </a:xfrm>
            <a:custGeom>
              <a:avLst/>
              <a:gdLst/>
              <a:ahLst/>
              <a:cxnLst/>
              <a:rect l="l" t="t" r="r" b="b"/>
              <a:pathLst>
                <a:path w="1470" h="2031" extrusionOk="0">
                  <a:moveTo>
                    <a:pt x="735" y="912"/>
                  </a:moveTo>
                  <a:lnTo>
                    <a:pt x="951" y="1613"/>
                  </a:lnTo>
                  <a:lnTo>
                    <a:pt x="519" y="1613"/>
                  </a:lnTo>
                  <a:lnTo>
                    <a:pt x="735" y="912"/>
                  </a:lnTo>
                  <a:close/>
                  <a:moveTo>
                    <a:pt x="735" y="0"/>
                  </a:moveTo>
                  <a:cubicBezTo>
                    <a:pt x="644" y="0"/>
                    <a:pt x="562" y="58"/>
                    <a:pt x="538" y="144"/>
                  </a:cubicBezTo>
                  <a:lnTo>
                    <a:pt x="44" y="1762"/>
                  </a:lnTo>
                  <a:cubicBezTo>
                    <a:pt x="0" y="1896"/>
                    <a:pt x="101" y="2031"/>
                    <a:pt x="240" y="2031"/>
                  </a:cubicBezTo>
                  <a:lnTo>
                    <a:pt x="1229" y="2031"/>
                  </a:lnTo>
                  <a:cubicBezTo>
                    <a:pt x="1368" y="2031"/>
                    <a:pt x="1469" y="1896"/>
                    <a:pt x="1426" y="1762"/>
                  </a:cubicBezTo>
                  <a:lnTo>
                    <a:pt x="932" y="144"/>
                  </a:lnTo>
                  <a:cubicBezTo>
                    <a:pt x="908" y="58"/>
                    <a:pt x="826" y="0"/>
                    <a:pt x="73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15224;p93">
            <a:extLst>
              <a:ext uri="{FF2B5EF4-FFF2-40B4-BE49-F238E27FC236}">
                <a16:creationId xmlns:a16="http://schemas.microsoft.com/office/drawing/2014/main" id="{89E30552-8CD8-65E7-7845-568263A4C0DD}"/>
              </a:ext>
            </a:extLst>
          </p:cNvPr>
          <p:cNvGrpSpPr/>
          <p:nvPr/>
        </p:nvGrpSpPr>
        <p:grpSpPr>
          <a:xfrm>
            <a:off x="979516" y="3137329"/>
            <a:ext cx="548204" cy="494890"/>
            <a:chOff x="880806" y="1528081"/>
            <a:chExt cx="376956" cy="335651"/>
          </a:xfrm>
        </p:grpSpPr>
        <p:sp>
          <p:nvSpPr>
            <p:cNvPr id="499" name="Google Shape;15225;p93">
              <a:extLst>
                <a:ext uri="{FF2B5EF4-FFF2-40B4-BE49-F238E27FC236}">
                  <a16:creationId xmlns:a16="http://schemas.microsoft.com/office/drawing/2014/main" id="{2753B2DE-DE6A-92DD-B7FC-93984A2534E7}"/>
                </a:ext>
              </a:extLst>
            </p:cNvPr>
            <p:cNvSpPr/>
            <p:nvPr/>
          </p:nvSpPr>
          <p:spPr>
            <a:xfrm>
              <a:off x="951237" y="1551246"/>
              <a:ext cx="70821" cy="59082"/>
            </a:xfrm>
            <a:custGeom>
              <a:avLst/>
              <a:gdLst/>
              <a:ahLst/>
              <a:cxnLst/>
              <a:rect l="l" t="t" r="r" b="b"/>
              <a:pathLst>
                <a:path w="2721" h="2270" extrusionOk="0">
                  <a:moveTo>
                    <a:pt x="1362" y="0"/>
                  </a:moveTo>
                  <a:cubicBezTo>
                    <a:pt x="609" y="0"/>
                    <a:pt x="0" y="507"/>
                    <a:pt x="0" y="1133"/>
                  </a:cubicBezTo>
                  <a:cubicBezTo>
                    <a:pt x="0" y="1760"/>
                    <a:pt x="609" y="2270"/>
                    <a:pt x="1362" y="2270"/>
                  </a:cubicBezTo>
                  <a:cubicBezTo>
                    <a:pt x="2112" y="2270"/>
                    <a:pt x="2720" y="1760"/>
                    <a:pt x="2720" y="1133"/>
                  </a:cubicBezTo>
                  <a:cubicBezTo>
                    <a:pt x="2720" y="507"/>
                    <a:pt x="2112" y="0"/>
                    <a:pt x="1362" y="0"/>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5226;p93">
              <a:extLst>
                <a:ext uri="{FF2B5EF4-FFF2-40B4-BE49-F238E27FC236}">
                  <a16:creationId xmlns:a16="http://schemas.microsoft.com/office/drawing/2014/main" id="{A8D3D842-D7AD-08B7-89C1-7014F81D9943}"/>
                </a:ext>
              </a:extLst>
            </p:cNvPr>
            <p:cNvSpPr/>
            <p:nvPr/>
          </p:nvSpPr>
          <p:spPr>
            <a:xfrm>
              <a:off x="951237" y="1551246"/>
              <a:ext cx="47266" cy="59004"/>
            </a:xfrm>
            <a:custGeom>
              <a:avLst/>
              <a:gdLst/>
              <a:ahLst/>
              <a:cxnLst/>
              <a:rect l="l" t="t" r="r" b="b"/>
              <a:pathLst>
                <a:path w="1816" h="2267" extrusionOk="0">
                  <a:moveTo>
                    <a:pt x="1359" y="0"/>
                  </a:moveTo>
                  <a:cubicBezTo>
                    <a:pt x="609" y="0"/>
                    <a:pt x="0" y="507"/>
                    <a:pt x="0" y="1133"/>
                  </a:cubicBezTo>
                  <a:cubicBezTo>
                    <a:pt x="0" y="1760"/>
                    <a:pt x="609" y="2266"/>
                    <a:pt x="1362" y="2266"/>
                  </a:cubicBezTo>
                  <a:cubicBezTo>
                    <a:pt x="1517" y="2266"/>
                    <a:pt x="1668" y="2245"/>
                    <a:pt x="1816" y="2203"/>
                  </a:cubicBezTo>
                  <a:cubicBezTo>
                    <a:pt x="1288" y="2045"/>
                    <a:pt x="908" y="1626"/>
                    <a:pt x="908" y="1133"/>
                  </a:cubicBezTo>
                  <a:cubicBezTo>
                    <a:pt x="908" y="641"/>
                    <a:pt x="1285" y="222"/>
                    <a:pt x="1812" y="67"/>
                  </a:cubicBezTo>
                  <a:cubicBezTo>
                    <a:pt x="1665" y="21"/>
                    <a:pt x="1513" y="0"/>
                    <a:pt x="1359"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5227;p93">
              <a:extLst>
                <a:ext uri="{FF2B5EF4-FFF2-40B4-BE49-F238E27FC236}">
                  <a16:creationId xmlns:a16="http://schemas.microsoft.com/office/drawing/2014/main" id="{8B0868F4-7AB8-DC89-1357-0749D665C1E8}"/>
                </a:ext>
              </a:extLst>
            </p:cNvPr>
            <p:cNvSpPr/>
            <p:nvPr/>
          </p:nvSpPr>
          <p:spPr>
            <a:xfrm>
              <a:off x="909931" y="1580735"/>
              <a:ext cx="153510" cy="153510"/>
            </a:xfrm>
            <a:custGeom>
              <a:avLst/>
              <a:gdLst/>
              <a:ahLst/>
              <a:cxnLst/>
              <a:rect l="l" t="t" r="r" b="b"/>
              <a:pathLst>
                <a:path w="5898" h="5898" extrusionOk="0">
                  <a:moveTo>
                    <a:pt x="2949" y="0"/>
                  </a:moveTo>
                  <a:cubicBezTo>
                    <a:pt x="1320" y="0"/>
                    <a:pt x="1" y="1320"/>
                    <a:pt x="1" y="2949"/>
                  </a:cubicBezTo>
                  <a:cubicBezTo>
                    <a:pt x="1" y="4578"/>
                    <a:pt x="1320" y="5897"/>
                    <a:pt x="2949" y="5897"/>
                  </a:cubicBezTo>
                  <a:cubicBezTo>
                    <a:pt x="4578" y="5897"/>
                    <a:pt x="5898" y="4578"/>
                    <a:pt x="5898" y="2949"/>
                  </a:cubicBezTo>
                  <a:cubicBezTo>
                    <a:pt x="5898" y="1320"/>
                    <a:pt x="4578" y="0"/>
                    <a:pt x="2949"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5228;p93">
              <a:extLst>
                <a:ext uri="{FF2B5EF4-FFF2-40B4-BE49-F238E27FC236}">
                  <a16:creationId xmlns:a16="http://schemas.microsoft.com/office/drawing/2014/main" id="{689C2A4F-49E6-599D-13BD-1CD967BAF8A0}"/>
                </a:ext>
              </a:extLst>
            </p:cNvPr>
            <p:cNvSpPr/>
            <p:nvPr/>
          </p:nvSpPr>
          <p:spPr>
            <a:xfrm>
              <a:off x="940982" y="1580761"/>
              <a:ext cx="122381" cy="153484"/>
            </a:xfrm>
            <a:custGeom>
              <a:avLst/>
              <a:gdLst/>
              <a:ahLst/>
              <a:cxnLst/>
              <a:rect l="l" t="t" r="r" b="b"/>
              <a:pathLst>
                <a:path w="4702" h="5897" extrusionOk="0">
                  <a:moveTo>
                    <a:pt x="1773" y="1"/>
                  </a:moveTo>
                  <a:cubicBezTo>
                    <a:pt x="1619" y="1"/>
                    <a:pt x="1464" y="13"/>
                    <a:pt x="1309" y="38"/>
                  </a:cubicBezTo>
                  <a:cubicBezTo>
                    <a:pt x="145" y="256"/>
                    <a:pt x="0" y="1945"/>
                    <a:pt x="1183" y="2307"/>
                  </a:cubicBezTo>
                  <a:lnTo>
                    <a:pt x="1211" y="2314"/>
                  </a:lnTo>
                  <a:lnTo>
                    <a:pt x="1499" y="5886"/>
                  </a:lnTo>
                  <a:cubicBezTo>
                    <a:pt x="1584" y="5893"/>
                    <a:pt x="1668" y="5896"/>
                    <a:pt x="1756" y="5896"/>
                  </a:cubicBezTo>
                  <a:cubicBezTo>
                    <a:pt x="3382" y="5896"/>
                    <a:pt x="4701" y="4577"/>
                    <a:pt x="4701" y="2951"/>
                  </a:cubicBezTo>
                  <a:cubicBezTo>
                    <a:pt x="4701" y="2181"/>
                    <a:pt x="4465" y="1692"/>
                    <a:pt x="4163" y="1252"/>
                  </a:cubicBezTo>
                  <a:cubicBezTo>
                    <a:pt x="3612" y="462"/>
                    <a:pt x="2716" y="1"/>
                    <a:pt x="1773"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5229;p93">
              <a:extLst>
                <a:ext uri="{FF2B5EF4-FFF2-40B4-BE49-F238E27FC236}">
                  <a16:creationId xmlns:a16="http://schemas.microsoft.com/office/drawing/2014/main" id="{18447A81-F453-0089-878D-B2CB34BC3BDB}"/>
                </a:ext>
              </a:extLst>
            </p:cNvPr>
            <p:cNvSpPr/>
            <p:nvPr/>
          </p:nvSpPr>
          <p:spPr>
            <a:xfrm>
              <a:off x="1086944" y="1551246"/>
              <a:ext cx="165327" cy="172823"/>
            </a:xfrm>
            <a:custGeom>
              <a:avLst/>
              <a:gdLst/>
              <a:ahLst/>
              <a:cxnLst/>
              <a:rect l="l" t="t" r="r" b="b"/>
              <a:pathLst>
                <a:path w="6352" h="6640" extrusionOk="0">
                  <a:moveTo>
                    <a:pt x="683" y="0"/>
                  </a:moveTo>
                  <a:cubicBezTo>
                    <a:pt x="307" y="0"/>
                    <a:pt x="4" y="306"/>
                    <a:pt x="4" y="679"/>
                  </a:cubicBezTo>
                  <a:lnTo>
                    <a:pt x="4" y="4307"/>
                  </a:lnTo>
                  <a:cubicBezTo>
                    <a:pt x="1" y="4683"/>
                    <a:pt x="307" y="4990"/>
                    <a:pt x="683" y="4990"/>
                  </a:cubicBezTo>
                  <a:lnTo>
                    <a:pt x="1362" y="4990"/>
                  </a:lnTo>
                  <a:lnTo>
                    <a:pt x="986" y="6499"/>
                  </a:lnTo>
                  <a:cubicBezTo>
                    <a:pt x="967" y="6576"/>
                    <a:pt x="1030" y="6639"/>
                    <a:pt x="1097" y="6639"/>
                  </a:cubicBezTo>
                  <a:cubicBezTo>
                    <a:pt x="1119" y="6639"/>
                    <a:pt x="1141" y="6633"/>
                    <a:pt x="1162" y="6619"/>
                  </a:cubicBezTo>
                  <a:lnTo>
                    <a:pt x="3403" y="4990"/>
                  </a:lnTo>
                  <a:lnTo>
                    <a:pt x="5673" y="4990"/>
                  </a:lnTo>
                  <a:cubicBezTo>
                    <a:pt x="6049" y="4990"/>
                    <a:pt x="6352" y="4683"/>
                    <a:pt x="6352" y="4307"/>
                  </a:cubicBezTo>
                  <a:lnTo>
                    <a:pt x="6352" y="679"/>
                  </a:lnTo>
                  <a:cubicBezTo>
                    <a:pt x="6352" y="303"/>
                    <a:pt x="6046" y="0"/>
                    <a:pt x="5669"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5230;p93">
              <a:extLst>
                <a:ext uri="{FF2B5EF4-FFF2-40B4-BE49-F238E27FC236}">
                  <a16:creationId xmlns:a16="http://schemas.microsoft.com/office/drawing/2014/main" id="{59C0D3A9-6FAF-FE8D-0F98-652465D0B7A8}"/>
                </a:ext>
              </a:extLst>
            </p:cNvPr>
            <p:cNvSpPr/>
            <p:nvPr/>
          </p:nvSpPr>
          <p:spPr>
            <a:xfrm>
              <a:off x="1092722" y="1551246"/>
              <a:ext cx="141798" cy="94428"/>
            </a:xfrm>
            <a:custGeom>
              <a:avLst/>
              <a:gdLst/>
              <a:ahLst/>
              <a:cxnLst/>
              <a:rect l="l" t="t" r="r" b="b"/>
              <a:pathLst>
                <a:path w="5448" h="3628" extrusionOk="0">
                  <a:moveTo>
                    <a:pt x="736" y="0"/>
                  </a:moveTo>
                  <a:cubicBezTo>
                    <a:pt x="0" y="1436"/>
                    <a:pt x="803" y="3181"/>
                    <a:pt x="2372" y="3558"/>
                  </a:cubicBezTo>
                  <a:cubicBezTo>
                    <a:pt x="2570" y="3605"/>
                    <a:pt x="2767" y="3628"/>
                    <a:pt x="2960" y="3628"/>
                  </a:cubicBezTo>
                  <a:cubicBezTo>
                    <a:pt x="4297" y="3628"/>
                    <a:pt x="5447" y="2544"/>
                    <a:pt x="5447" y="1133"/>
                  </a:cubicBezTo>
                  <a:cubicBezTo>
                    <a:pt x="5447" y="739"/>
                    <a:pt x="5356" y="352"/>
                    <a:pt x="517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5231;p93">
              <a:extLst>
                <a:ext uri="{FF2B5EF4-FFF2-40B4-BE49-F238E27FC236}">
                  <a16:creationId xmlns:a16="http://schemas.microsoft.com/office/drawing/2014/main" id="{FF638F78-9AFC-1087-FF2E-83CAE44DCDB4}"/>
                </a:ext>
              </a:extLst>
            </p:cNvPr>
            <p:cNvSpPr/>
            <p:nvPr/>
          </p:nvSpPr>
          <p:spPr>
            <a:xfrm>
              <a:off x="1122393" y="1533573"/>
              <a:ext cx="94454" cy="94428"/>
            </a:xfrm>
            <a:custGeom>
              <a:avLst/>
              <a:gdLst/>
              <a:ahLst/>
              <a:cxnLst/>
              <a:rect l="l" t="t" r="r" b="b"/>
              <a:pathLst>
                <a:path w="3629" h="3628" extrusionOk="0">
                  <a:moveTo>
                    <a:pt x="1816" y="0"/>
                  </a:moveTo>
                  <a:cubicBezTo>
                    <a:pt x="813" y="0"/>
                    <a:pt x="0" y="813"/>
                    <a:pt x="0" y="1812"/>
                  </a:cubicBezTo>
                  <a:cubicBezTo>
                    <a:pt x="0" y="2815"/>
                    <a:pt x="813" y="3628"/>
                    <a:pt x="1816" y="3628"/>
                  </a:cubicBezTo>
                  <a:cubicBezTo>
                    <a:pt x="2815" y="3628"/>
                    <a:pt x="3628" y="2815"/>
                    <a:pt x="3628" y="1812"/>
                  </a:cubicBezTo>
                  <a:cubicBezTo>
                    <a:pt x="3628" y="813"/>
                    <a:pt x="2815" y="0"/>
                    <a:pt x="1816"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5232;p93">
              <a:extLst>
                <a:ext uri="{FF2B5EF4-FFF2-40B4-BE49-F238E27FC236}">
                  <a16:creationId xmlns:a16="http://schemas.microsoft.com/office/drawing/2014/main" id="{F21121E1-F4A6-CB7D-F1AA-15110EB1D27A}"/>
                </a:ext>
              </a:extLst>
            </p:cNvPr>
            <p:cNvSpPr/>
            <p:nvPr/>
          </p:nvSpPr>
          <p:spPr>
            <a:xfrm>
              <a:off x="1140066" y="1551246"/>
              <a:ext cx="59082" cy="59082"/>
            </a:xfrm>
            <a:custGeom>
              <a:avLst/>
              <a:gdLst/>
              <a:ahLst/>
              <a:cxnLst/>
              <a:rect l="l" t="t" r="r" b="b"/>
              <a:pathLst>
                <a:path w="2270" h="2270" extrusionOk="0">
                  <a:moveTo>
                    <a:pt x="1137" y="0"/>
                  </a:moveTo>
                  <a:cubicBezTo>
                    <a:pt x="511" y="0"/>
                    <a:pt x="1" y="507"/>
                    <a:pt x="1" y="1133"/>
                  </a:cubicBezTo>
                  <a:cubicBezTo>
                    <a:pt x="1" y="1760"/>
                    <a:pt x="511" y="2270"/>
                    <a:pt x="1137" y="2270"/>
                  </a:cubicBezTo>
                  <a:cubicBezTo>
                    <a:pt x="1760" y="2270"/>
                    <a:pt x="2270" y="1760"/>
                    <a:pt x="2270" y="1133"/>
                  </a:cubicBezTo>
                  <a:cubicBezTo>
                    <a:pt x="2270" y="507"/>
                    <a:pt x="1760" y="0"/>
                    <a:pt x="1137"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5233;p93">
              <a:extLst>
                <a:ext uri="{FF2B5EF4-FFF2-40B4-BE49-F238E27FC236}">
                  <a16:creationId xmlns:a16="http://schemas.microsoft.com/office/drawing/2014/main" id="{60C1CEF0-E655-2E89-8528-8B6A0324F6AC}"/>
                </a:ext>
              </a:extLst>
            </p:cNvPr>
            <p:cNvSpPr/>
            <p:nvPr/>
          </p:nvSpPr>
          <p:spPr>
            <a:xfrm>
              <a:off x="1151883" y="1624513"/>
              <a:ext cx="35475" cy="27121"/>
            </a:xfrm>
            <a:custGeom>
              <a:avLst/>
              <a:gdLst/>
              <a:ahLst/>
              <a:cxnLst/>
              <a:rect l="l" t="t" r="r" b="b"/>
              <a:pathLst>
                <a:path w="1363" h="1042" extrusionOk="0">
                  <a:moveTo>
                    <a:pt x="0" y="0"/>
                  </a:moveTo>
                  <a:lnTo>
                    <a:pt x="0" y="813"/>
                  </a:lnTo>
                  <a:cubicBezTo>
                    <a:pt x="0" y="940"/>
                    <a:pt x="102" y="1042"/>
                    <a:pt x="229" y="1042"/>
                  </a:cubicBezTo>
                  <a:lnTo>
                    <a:pt x="1133" y="1042"/>
                  </a:lnTo>
                  <a:cubicBezTo>
                    <a:pt x="1260" y="1038"/>
                    <a:pt x="1362" y="940"/>
                    <a:pt x="1362" y="813"/>
                  </a:cubicBezTo>
                  <a:lnTo>
                    <a:pt x="1362" y="0"/>
                  </a:lnTo>
                  <a:close/>
                </a:path>
              </a:pathLst>
            </a:custGeom>
            <a:solidFill>
              <a:srgbClr val="AC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5234;p93">
              <a:extLst>
                <a:ext uri="{FF2B5EF4-FFF2-40B4-BE49-F238E27FC236}">
                  <a16:creationId xmlns:a16="http://schemas.microsoft.com/office/drawing/2014/main" id="{E13AC57E-6E3F-40DD-0212-DC83E550D67A}"/>
                </a:ext>
              </a:extLst>
            </p:cNvPr>
            <p:cNvSpPr/>
            <p:nvPr/>
          </p:nvSpPr>
          <p:spPr>
            <a:xfrm>
              <a:off x="1151883" y="1624513"/>
              <a:ext cx="17777" cy="27121"/>
            </a:xfrm>
            <a:custGeom>
              <a:avLst/>
              <a:gdLst/>
              <a:ahLst/>
              <a:cxnLst/>
              <a:rect l="l" t="t" r="r" b="b"/>
              <a:pathLst>
                <a:path w="683" h="1042" extrusionOk="0">
                  <a:moveTo>
                    <a:pt x="0" y="0"/>
                  </a:moveTo>
                  <a:lnTo>
                    <a:pt x="0" y="813"/>
                  </a:lnTo>
                  <a:cubicBezTo>
                    <a:pt x="0" y="940"/>
                    <a:pt x="102" y="1042"/>
                    <a:pt x="229" y="1042"/>
                  </a:cubicBezTo>
                  <a:lnTo>
                    <a:pt x="683" y="1042"/>
                  </a:lnTo>
                  <a:lnTo>
                    <a:pt x="683" y="0"/>
                  </a:ln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5235;p93">
              <a:extLst>
                <a:ext uri="{FF2B5EF4-FFF2-40B4-BE49-F238E27FC236}">
                  <a16:creationId xmlns:a16="http://schemas.microsoft.com/office/drawing/2014/main" id="{C79E8039-E07A-E0FF-8827-9CF518FC2814}"/>
                </a:ext>
              </a:extLst>
            </p:cNvPr>
            <p:cNvSpPr/>
            <p:nvPr/>
          </p:nvSpPr>
          <p:spPr>
            <a:xfrm>
              <a:off x="886298" y="1740075"/>
              <a:ext cx="200776" cy="118061"/>
            </a:xfrm>
            <a:custGeom>
              <a:avLst/>
              <a:gdLst/>
              <a:ahLst/>
              <a:cxnLst/>
              <a:rect l="l" t="t" r="r" b="b"/>
              <a:pathLst>
                <a:path w="7714" h="4536" extrusionOk="0">
                  <a:moveTo>
                    <a:pt x="2724" y="0"/>
                  </a:moveTo>
                  <a:lnTo>
                    <a:pt x="2724" y="996"/>
                  </a:lnTo>
                  <a:cubicBezTo>
                    <a:pt x="2724" y="1176"/>
                    <a:pt x="2619" y="1337"/>
                    <a:pt x="2453" y="1411"/>
                  </a:cubicBezTo>
                  <a:lnTo>
                    <a:pt x="543" y="2256"/>
                  </a:lnTo>
                  <a:cubicBezTo>
                    <a:pt x="215" y="2400"/>
                    <a:pt x="1" y="2724"/>
                    <a:pt x="1" y="3083"/>
                  </a:cubicBezTo>
                  <a:lnTo>
                    <a:pt x="1" y="4536"/>
                  </a:lnTo>
                  <a:lnTo>
                    <a:pt x="7713" y="4536"/>
                  </a:lnTo>
                  <a:lnTo>
                    <a:pt x="7713" y="3086"/>
                  </a:lnTo>
                  <a:cubicBezTo>
                    <a:pt x="7713" y="2724"/>
                    <a:pt x="7499" y="2400"/>
                    <a:pt x="7171" y="2256"/>
                  </a:cubicBezTo>
                  <a:lnTo>
                    <a:pt x="5261" y="1411"/>
                  </a:lnTo>
                  <a:cubicBezTo>
                    <a:pt x="5096" y="1341"/>
                    <a:pt x="4990" y="1176"/>
                    <a:pt x="4990" y="996"/>
                  </a:cubicBezTo>
                  <a:lnTo>
                    <a:pt x="4990" y="0"/>
                  </a:ln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5236;p93">
              <a:extLst>
                <a:ext uri="{FF2B5EF4-FFF2-40B4-BE49-F238E27FC236}">
                  <a16:creationId xmlns:a16="http://schemas.microsoft.com/office/drawing/2014/main" id="{C1334926-9F8E-DA86-3F04-84DCD64E3E48}"/>
                </a:ext>
              </a:extLst>
            </p:cNvPr>
            <p:cNvSpPr/>
            <p:nvPr/>
          </p:nvSpPr>
          <p:spPr>
            <a:xfrm>
              <a:off x="957197" y="1740075"/>
              <a:ext cx="59004" cy="29567"/>
            </a:xfrm>
            <a:custGeom>
              <a:avLst/>
              <a:gdLst/>
              <a:ahLst/>
              <a:cxnLst/>
              <a:rect l="l" t="t" r="r" b="b"/>
              <a:pathLst>
                <a:path w="2267" h="1136" extrusionOk="0">
                  <a:moveTo>
                    <a:pt x="0" y="0"/>
                  </a:moveTo>
                  <a:lnTo>
                    <a:pt x="0" y="908"/>
                  </a:lnTo>
                  <a:cubicBezTo>
                    <a:pt x="363" y="1059"/>
                    <a:pt x="748" y="1135"/>
                    <a:pt x="1133" y="1135"/>
                  </a:cubicBezTo>
                  <a:cubicBezTo>
                    <a:pt x="1518" y="1135"/>
                    <a:pt x="1904" y="1059"/>
                    <a:pt x="2266" y="908"/>
                  </a:cubicBezTo>
                  <a:lnTo>
                    <a:pt x="2266" y="0"/>
                  </a:lnTo>
                  <a:close/>
                </a:path>
              </a:pathLst>
            </a:custGeom>
            <a:solidFill>
              <a:srgbClr val="B2C1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5237;p93">
              <a:extLst>
                <a:ext uri="{FF2B5EF4-FFF2-40B4-BE49-F238E27FC236}">
                  <a16:creationId xmlns:a16="http://schemas.microsoft.com/office/drawing/2014/main" id="{023D34DA-645A-F3FF-3816-FF90B6BE4A7D}"/>
                </a:ext>
              </a:extLst>
            </p:cNvPr>
            <p:cNvSpPr/>
            <p:nvPr/>
          </p:nvSpPr>
          <p:spPr>
            <a:xfrm>
              <a:off x="886298" y="1782552"/>
              <a:ext cx="200776" cy="75584"/>
            </a:xfrm>
            <a:custGeom>
              <a:avLst/>
              <a:gdLst/>
              <a:ahLst/>
              <a:cxnLst/>
              <a:rect l="l" t="t" r="r" b="b"/>
              <a:pathLst>
                <a:path w="7714" h="2904" extrusionOk="0">
                  <a:moveTo>
                    <a:pt x="1954" y="1"/>
                  </a:moveTo>
                  <a:lnTo>
                    <a:pt x="543" y="624"/>
                  </a:lnTo>
                  <a:cubicBezTo>
                    <a:pt x="212" y="768"/>
                    <a:pt x="1" y="1092"/>
                    <a:pt x="1" y="1454"/>
                  </a:cubicBezTo>
                  <a:lnTo>
                    <a:pt x="1" y="2904"/>
                  </a:lnTo>
                  <a:lnTo>
                    <a:pt x="7713" y="2904"/>
                  </a:lnTo>
                  <a:lnTo>
                    <a:pt x="7713" y="1454"/>
                  </a:lnTo>
                  <a:cubicBezTo>
                    <a:pt x="7713" y="1092"/>
                    <a:pt x="7499" y="768"/>
                    <a:pt x="7171" y="624"/>
                  </a:cubicBezTo>
                  <a:lnTo>
                    <a:pt x="5764" y="1"/>
                  </a:lnTo>
                  <a:cubicBezTo>
                    <a:pt x="5461" y="789"/>
                    <a:pt x="4705" y="1313"/>
                    <a:pt x="3857" y="1313"/>
                  </a:cubicBezTo>
                  <a:cubicBezTo>
                    <a:pt x="3013" y="1313"/>
                    <a:pt x="2253" y="789"/>
                    <a:pt x="1954"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5238;p93">
              <a:extLst>
                <a:ext uri="{FF2B5EF4-FFF2-40B4-BE49-F238E27FC236}">
                  <a16:creationId xmlns:a16="http://schemas.microsoft.com/office/drawing/2014/main" id="{97FC7CD2-AFB1-9DB6-A49E-0652A6BD90EF}"/>
                </a:ext>
              </a:extLst>
            </p:cNvPr>
            <p:cNvSpPr/>
            <p:nvPr/>
          </p:nvSpPr>
          <p:spPr>
            <a:xfrm>
              <a:off x="927708" y="1640780"/>
              <a:ext cx="118061" cy="111163"/>
            </a:xfrm>
            <a:custGeom>
              <a:avLst/>
              <a:gdLst/>
              <a:ahLst/>
              <a:cxnLst/>
              <a:rect l="l" t="t" r="r" b="b"/>
              <a:pathLst>
                <a:path w="4536" h="4271" extrusionOk="0">
                  <a:moveTo>
                    <a:pt x="1653" y="0"/>
                  </a:moveTo>
                  <a:cubicBezTo>
                    <a:pt x="1483" y="0"/>
                    <a:pt x="1323" y="92"/>
                    <a:pt x="1246" y="248"/>
                  </a:cubicBezTo>
                  <a:cubicBezTo>
                    <a:pt x="1101" y="543"/>
                    <a:pt x="795" y="1011"/>
                    <a:pt x="190" y="1426"/>
                  </a:cubicBezTo>
                  <a:cubicBezTo>
                    <a:pt x="71" y="1511"/>
                    <a:pt x="0" y="1648"/>
                    <a:pt x="0" y="1796"/>
                  </a:cubicBezTo>
                  <a:lnTo>
                    <a:pt x="0" y="1922"/>
                  </a:lnTo>
                  <a:cubicBezTo>
                    <a:pt x="0" y="3133"/>
                    <a:pt x="911" y="4185"/>
                    <a:pt x="2115" y="4266"/>
                  </a:cubicBezTo>
                  <a:cubicBezTo>
                    <a:pt x="2165" y="4269"/>
                    <a:pt x="2215" y="4271"/>
                    <a:pt x="2264" y="4271"/>
                  </a:cubicBezTo>
                  <a:cubicBezTo>
                    <a:pt x="3510" y="4271"/>
                    <a:pt x="4535" y="3262"/>
                    <a:pt x="4535" y="2003"/>
                  </a:cubicBezTo>
                  <a:lnTo>
                    <a:pt x="4535" y="1606"/>
                  </a:lnTo>
                  <a:cubicBezTo>
                    <a:pt x="4535" y="1409"/>
                    <a:pt x="4451" y="1222"/>
                    <a:pt x="4303" y="1096"/>
                  </a:cubicBezTo>
                  <a:cubicBezTo>
                    <a:pt x="3941" y="779"/>
                    <a:pt x="3121" y="220"/>
                    <a:pt x="1721" y="5"/>
                  </a:cubicBezTo>
                  <a:cubicBezTo>
                    <a:pt x="1698" y="2"/>
                    <a:pt x="1676" y="0"/>
                    <a:pt x="1653" y="0"/>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5239;p93">
              <a:extLst>
                <a:ext uri="{FF2B5EF4-FFF2-40B4-BE49-F238E27FC236}">
                  <a16:creationId xmlns:a16="http://schemas.microsoft.com/office/drawing/2014/main" id="{3186350C-82B0-3217-6B5D-A998CF50ECD5}"/>
                </a:ext>
              </a:extLst>
            </p:cNvPr>
            <p:cNvSpPr/>
            <p:nvPr/>
          </p:nvSpPr>
          <p:spPr>
            <a:xfrm>
              <a:off x="927604" y="1640780"/>
              <a:ext cx="118061" cy="110669"/>
            </a:xfrm>
            <a:custGeom>
              <a:avLst/>
              <a:gdLst/>
              <a:ahLst/>
              <a:cxnLst/>
              <a:rect l="l" t="t" r="r" b="b"/>
              <a:pathLst>
                <a:path w="4536" h="4252" extrusionOk="0">
                  <a:moveTo>
                    <a:pt x="1657" y="0"/>
                  </a:moveTo>
                  <a:cubicBezTo>
                    <a:pt x="1487" y="0"/>
                    <a:pt x="1327" y="92"/>
                    <a:pt x="1250" y="248"/>
                  </a:cubicBezTo>
                  <a:cubicBezTo>
                    <a:pt x="1207" y="332"/>
                    <a:pt x="1162" y="413"/>
                    <a:pt x="1112" y="490"/>
                  </a:cubicBezTo>
                  <a:cubicBezTo>
                    <a:pt x="873" y="860"/>
                    <a:pt x="560" y="1180"/>
                    <a:pt x="194" y="1426"/>
                  </a:cubicBezTo>
                  <a:cubicBezTo>
                    <a:pt x="75" y="1507"/>
                    <a:pt x="1" y="1648"/>
                    <a:pt x="4" y="1796"/>
                  </a:cubicBezTo>
                  <a:lnTo>
                    <a:pt x="4" y="1926"/>
                  </a:lnTo>
                  <a:cubicBezTo>
                    <a:pt x="4" y="3091"/>
                    <a:pt x="852" y="4111"/>
                    <a:pt x="1996" y="4252"/>
                  </a:cubicBezTo>
                  <a:cubicBezTo>
                    <a:pt x="1587" y="3829"/>
                    <a:pt x="1362" y="3267"/>
                    <a:pt x="1362" y="2682"/>
                  </a:cubicBezTo>
                  <a:lnTo>
                    <a:pt x="1362" y="1257"/>
                  </a:lnTo>
                  <a:cubicBezTo>
                    <a:pt x="1362" y="1025"/>
                    <a:pt x="1538" y="828"/>
                    <a:pt x="1770" y="804"/>
                  </a:cubicBezTo>
                  <a:cubicBezTo>
                    <a:pt x="1808" y="800"/>
                    <a:pt x="1849" y="798"/>
                    <a:pt x="1895" y="798"/>
                  </a:cubicBezTo>
                  <a:cubicBezTo>
                    <a:pt x="2522" y="798"/>
                    <a:pt x="3903" y="1127"/>
                    <a:pt x="4536" y="1550"/>
                  </a:cubicBezTo>
                  <a:cubicBezTo>
                    <a:pt x="4501" y="1490"/>
                    <a:pt x="4360" y="1141"/>
                    <a:pt x="4307" y="1096"/>
                  </a:cubicBezTo>
                  <a:cubicBezTo>
                    <a:pt x="3945" y="779"/>
                    <a:pt x="3129" y="220"/>
                    <a:pt x="1725" y="5"/>
                  </a:cubicBezTo>
                  <a:cubicBezTo>
                    <a:pt x="1702" y="2"/>
                    <a:pt x="1680" y="0"/>
                    <a:pt x="1657" y="0"/>
                  </a:cubicBez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5240;p93">
              <a:extLst>
                <a:ext uri="{FF2B5EF4-FFF2-40B4-BE49-F238E27FC236}">
                  <a16:creationId xmlns:a16="http://schemas.microsoft.com/office/drawing/2014/main" id="{F66C025D-0E70-021D-5917-0A1B74E211FE}"/>
                </a:ext>
              </a:extLst>
            </p:cNvPr>
            <p:cNvSpPr/>
            <p:nvPr/>
          </p:nvSpPr>
          <p:spPr>
            <a:xfrm>
              <a:off x="886298" y="1801969"/>
              <a:ext cx="41436" cy="56167"/>
            </a:xfrm>
            <a:custGeom>
              <a:avLst/>
              <a:gdLst/>
              <a:ahLst/>
              <a:cxnLst/>
              <a:rect l="l" t="t" r="r" b="b"/>
              <a:pathLst>
                <a:path w="1592" h="2158" extrusionOk="0">
                  <a:moveTo>
                    <a:pt x="342" y="1"/>
                  </a:moveTo>
                  <a:cubicBezTo>
                    <a:pt x="127" y="173"/>
                    <a:pt x="4" y="434"/>
                    <a:pt x="1" y="705"/>
                  </a:cubicBezTo>
                  <a:lnTo>
                    <a:pt x="1" y="2158"/>
                  </a:lnTo>
                  <a:lnTo>
                    <a:pt x="1591" y="2158"/>
                  </a:lnTo>
                  <a:lnTo>
                    <a:pt x="1591" y="1531"/>
                  </a:lnTo>
                  <a:cubicBezTo>
                    <a:pt x="1591" y="1352"/>
                    <a:pt x="1517" y="1180"/>
                    <a:pt x="1391" y="1049"/>
                  </a:cubicBezTo>
                  <a:lnTo>
                    <a:pt x="342" y="1"/>
                  </a:ln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5241;p93">
              <a:extLst>
                <a:ext uri="{FF2B5EF4-FFF2-40B4-BE49-F238E27FC236}">
                  <a16:creationId xmlns:a16="http://schemas.microsoft.com/office/drawing/2014/main" id="{3DF594D6-BA32-8461-4D6E-018B905D4FC6}"/>
                </a:ext>
              </a:extLst>
            </p:cNvPr>
            <p:cNvSpPr/>
            <p:nvPr/>
          </p:nvSpPr>
          <p:spPr>
            <a:xfrm>
              <a:off x="1045638" y="1801969"/>
              <a:ext cx="41332" cy="56167"/>
            </a:xfrm>
            <a:custGeom>
              <a:avLst/>
              <a:gdLst/>
              <a:ahLst/>
              <a:cxnLst/>
              <a:rect l="l" t="t" r="r" b="b"/>
              <a:pathLst>
                <a:path w="1588" h="2158" extrusionOk="0">
                  <a:moveTo>
                    <a:pt x="1250" y="1"/>
                  </a:moveTo>
                  <a:lnTo>
                    <a:pt x="202" y="1049"/>
                  </a:lnTo>
                  <a:cubicBezTo>
                    <a:pt x="75" y="1180"/>
                    <a:pt x="1" y="1352"/>
                    <a:pt x="1" y="1531"/>
                  </a:cubicBezTo>
                  <a:lnTo>
                    <a:pt x="1" y="2158"/>
                  </a:lnTo>
                  <a:lnTo>
                    <a:pt x="1588" y="2158"/>
                  </a:lnTo>
                  <a:lnTo>
                    <a:pt x="1588" y="705"/>
                  </a:lnTo>
                  <a:cubicBezTo>
                    <a:pt x="1588" y="434"/>
                    <a:pt x="1465" y="173"/>
                    <a:pt x="1250"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5242;p93">
              <a:extLst>
                <a:ext uri="{FF2B5EF4-FFF2-40B4-BE49-F238E27FC236}">
                  <a16:creationId xmlns:a16="http://schemas.microsoft.com/office/drawing/2014/main" id="{6DDE1171-8F09-C8A9-59E8-C8B0F8EF8C2B}"/>
                </a:ext>
              </a:extLst>
            </p:cNvPr>
            <p:cNvSpPr/>
            <p:nvPr/>
          </p:nvSpPr>
          <p:spPr>
            <a:xfrm>
              <a:off x="1112789" y="1528081"/>
              <a:ext cx="113844" cy="134901"/>
            </a:xfrm>
            <a:custGeom>
              <a:avLst/>
              <a:gdLst/>
              <a:ahLst/>
              <a:cxnLst/>
              <a:rect l="l" t="t" r="r" b="b"/>
              <a:pathLst>
                <a:path w="4374" h="5183" extrusionOk="0">
                  <a:moveTo>
                    <a:pt x="2185" y="422"/>
                  </a:moveTo>
                  <a:cubicBezTo>
                    <a:pt x="2970" y="422"/>
                    <a:pt x="3638" y="989"/>
                    <a:pt x="3765" y="1763"/>
                  </a:cubicBezTo>
                  <a:cubicBezTo>
                    <a:pt x="3891" y="2540"/>
                    <a:pt x="3438" y="3290"/>
                    <a:pt x="2695" y="3543"/>
                  </a:cubicBezTo>
                  <a:lnTo>
                    <a:pt x="3068" y="2076"/>
                  </a:lnTo>
                  <a:cubicBezTo>
                    <a:pt x="3110" y="1960"/>
                    <a:pt x="3044" y="1830"/>
                    <a:pt x="2924" y="1798"/>
                  </a:cubicBezTo>
                  <a:cubicBezTo>
                    <a:pt x="2906" y="1793"/>
                    <a:pt x="2888" y="1791"/>
                    <a:pt x="2870" y="1791"/>
                  </a:cubicBezTo>
                  <a:cubicBezTo>
                    <a:pt x="2767" y="1791"/>
                    <a:pt x="2675" y="1866"/>
                    <a:pt x="2660" y="1971"/>
                  </a:cubicBezTo>
                  <a:lnTo>
                    <a:pt x="2642" y="2037"/>
                  </a:lnTo>
                  <a:lnTo>
                    <a:pt x="1728" y="2037"/>
                  </a:lnTo>
                  <a:lnTo>
                    <a:pt x="1710" y="1971"/>
                  </a:lnTo>
                  <a:cubicBezTo>
                    <a:pt x="1681" y="1859"/>
                    <a:pt x="1596" y="1810"/>
                    <a:pt x="1510" y="1810"/>
                  </a:cubicBezTo>
                  <a:cubicBezTo>
                    <a:pt x="1384" y="1810"/>
                    <a:pt x="1257" y="1913"/>
                    <a:pt x="1298" y="2076"/>
                  </a:cubicBezTo>
                  <a:lnTo>
                    <a:pt x="1671" y="3543"/>
                  </a:lnTo>
                  <a:cubicBezTo>
                    <a:pt x="925" y="3290"/>
                    <a:pt x="475" y="2540"/>
                    <a:pt x="602" y="1763"/>
                  </a:cubicBezTo>
                  <a:cubicBezTo>
                    <a:pt x="728" y="989"/>
                    <a:pt x="1397" y="422"/>
                    <a:pt x="2181" y="422"/>
                  </a:cubicBezTo>
                  <a:close/>
                  <a:moveTo>
                    <a:pt x="2533" y="2463"/>
                  </a:moveTo>
                  <a:lnTo>
                    <a:pt x="2238" y="3628"/>
                  </a:lnTo>
                  <a:lnTo>
                    <a:pt x="2132" y="3628"/>
                  </a:lnTo>
                  <a:lnTo>
                    <a:pt x="1833" y="2463"/>
                  </a:lnTo>
                  <a:close/>
                  <a:moveTo>
                    <a:pt x="2649" y="3994"/>
                  </a:moveTo>
                  <a:lnTo>
                    <a:pt x="2653" y="4518"/>
                  </a:lnTo>
                  <a:cubicBezTo>
                    <a:pt x="2653" y="4525"/>
                    <a:pt x="2646" y="4532"/>
                    <a:pt x="2635" y="4532"/>
                  </a:cubicBezTo>
                  <a:lnTo>
                    <a:pt x="1731" y="4532"/>
                  </a:lnTo>
                  <a:cubicBezTo>
                    <a:pt x="1721" y="4532"/>
                    <a:pt x="1717" y="4525"/>
                    <a:pt x="1717" y="4518"/>
                  </a:cubicBezTo>
                  <a:lnTo>
                    <a:pt x="1717" y="3994"/>
                  </a:lnTo>
                  <a:cubicBezTo>
                    <a:pt x="1870" y="4031"/>
                    <a:pt x="2027" y="4049"/>
                    <a:pt x="2183" y="4049"/>
                  </a:cubicBezTo>
                  <a:cubicBezTo>
                    <a:pt x="2340" y="4049"/>
                    <a:pt x="2496" y="4031"/>
                    <a:pt x="2649" y="3994"/>
                  </a:cubicBezTo>
                  <a:close/>
                  <a:moveTo>
                    <a:pt x="2185" y="0"/>
                  </a:moveTo>
                  <a:cubicBezTo>
                    <a:pt x="1242" y="0"/>
                    <a:pt x="426" y="648"/>
                    <a:pt x="211" y="1566"/>
                  </a:cubicBezTo>
                  <a:cubicBezTo>
                    <a:pt x="0" y="2484"/>
                    <a:pt x="447" y="3427"/>
                    <a:pt x="1295" y="3842"/>
                  </a:cubicBezTo>
                  <a:lnTo>
                    <a:pt x="1291" y="3842"/>
                  </a:lnTo>
                  <a:lnTo>
                    <a:pt x="1291" y="4518"/>
                  </a:lnTo>
                  <a:cubicBezTo>
                    <a:pt x="1291" y="4761"/>
                    <a:pt x="1488" y="4958"/>
                    <a:pt x="1731" y="4958"/>
                  </a:cubicBezTo>
                  <a:lnTo>
                    <a:pt x="1974" y="4958"/>
                  </a:lnTo>
                  <a:lnTo>
                    <a:pt x="1974" y="4972"/>
                  </a:lnTo>
                  <a:cubicBezTo>
                    <a:pt x="1974" y="5088"/>
                    <a:pt x="2069" y="5183"/>
                    <a:pt x="2185" y="5183"/>
                  </a:cubicBezTo>
                  <a:cubicBezTo>
                    <a:pt x="2301" y="5183"/>
                    <a:pt x="2396" y="5088"/>
                    <a:pt x="2396" y="4972"/>
                  </a:cubicBezTo>
                  <a:lnTo>
                    <a:pt x="2396" y="4958"/>
                  </a:lnTo>
                  <a:lnTo>
                    <a:pt x="2639" y="4958"/>
                  </a:lnTo>
                  <a:cubicBezTo>
                    <a:pt x="2882" y="4958"/>
                    <a:pt x="3079" y="4761"/>
                    <a:pt x="3079" y="4518"/>
                  </a:cubicBezTo>
                  <a:lnTo>
                    <a:pt x="3079" y="3842"/>
                  </a:lnTo>
                  <a:cubicBezTo>
                    <a:pt x="3923" y="3427"/>
                    <a:pt x="4373" y="2484"/>
                    <a:pt x="4159" y="1566"/>
                  </a:cubicBezTo>
                  <a:cubicBezTo>
                    <a:pt x="3944" y="648"/>
                    <a:pt x="3128" y="0"/>
                    <a:pt x="2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5243;p93">
              <a:extLst>
                <a:ext uri="{FF2B5EF4-FFF2-40B4-BE49-F238E27FC236}">
                  <a16:creationId xmlns:a16="http://schemas.microsoft.com/office/drawing/2014/main" id="{A3D17DC3-BFC5-EBFF-F2D6-28D750E56912}"/>
                </a:ext>
              </a:extLst>
            </p:cNvPr>
            <p:cNvSpPr/>
            <p:nvPr/>
          </p:nvSpPr>
          <p:spPr>
            <a:xfrm>
              <a:off x="880806" y="1545754"/>
              <a:ext cx="211760" cy="317978"/>
            </a:xfrm>
            <a:custGeom>
              <a:avLst/>
              <a:gdLst/>
              <a:ahLst/>
              <a:cxnLst/>
              <a:rect l="l" t="t" r="r" b="b"/>
              <a:pathLst>
                <a:path w="8136" h="12217" extrusionOk="0">
                  <a:moveTo>
                    <a:pt x="4068" y="422"/>
                  </a:moveTo>
                  <a:cubicBezTo>
                    <a:pt x="4701" y="422"/>
                    <a:pt x="5215" y="834"/>
                    <a:pt x="5215" y="1344"/>
                  </a:cubicBezTo>
                  <a:lnTo>
                    <a:pt x="5215" y="1348"/>
                  </a:lnTo>
                  <a:cubicBezTo>
                    <a:pt x="4846" y="1204"/>
                    <a:pt x="4456" y="1131"/>
                    <a:pt x="4067" y="1131"/>
                  </a:cubicBezTo>
                  <a:cubicBezTo>
                    <a:pt x="3678" y="1131"/>
                    <a:pt x="3289" y="1204"/>
                    <a:pt x="2921" y="1348"/>
                  </a:cubicBezTo>
                  <a:cubicBezTo>
                    <a:pt x="2921" y="1348"/>
                    <a:pt x="2918" y="1344"/>
                    <a:pt x="2918" y="1344"/>
                  </a:cubicBezTo>
                  <a:cubicBezTo>
                    <a:pt x="2918" y="838"/>
                    <a:pt x="3435" y="422"/>
                    <a:pt x="4068" y="422"/>
                  </a:cubicBezTo>
                  <a:close/>
                  <a:moveTo>
                    <a:pt x="4068" y="1555"/>
                  </a:moveTo>
                  <a:cubicBezTo>
                    <a:pt x="6067" y="1555"/>
                    <a:pt x="7393" y="3631"/>
                    <a:pt x="6549" y="5447"/>
                  </a:cubicBezTo>
                  <a:lnTo>
                    <a:pt x="6549" y="5253"/>
                  </a:lnTo>
                  <a:cubicBezTo>
                    <a:pt x="6549" y="5000"/>
                    <a:pt x="6440" y="4754"/>
                    <a:pt x="6246" y="4585"/>
                  </a:cubicBezTo>
                  <a:cubicBezTo>
                    <a:pt x="5820" y="4215"/>
                    <a:pt x="4856" y="3568"/>
                    <a:pt x="3181" y="3403"/>
                  </a:cubicBezTo>
                  <a:cubicBezTo>
                    <a:pt x="3171" y="3401"/>
                    <a:pt x="3161" y="3401"/>
                    <a:pt x="3152" y="3401"/>
                  </a:cubicBezTo>
                  <a:cubicBezTo>
                    <a:pt x="2897" y="3401"/>
                    <a:pt x="2868" y="3794"/>
                    <a:pt x="3139" y="3825"/>
                  </a:cubicBezTo>
                  <a:cubicBezTo>
                    <a:pt x="4694" y="3980"/>
                    <a:pt x="5577" y="4567"/>
                    <a:pt x="5965" y="4905"/>
                  </a:cubicBezTo>
                  <a:cubicBezTo>
                    <a:pt x="6067" y="4993"/>
                    <a:pt x="6123" y="5123"/>
                    <a:pt x="6123" y="5253"/>
                  </a:cubicBezTo>
                  <a:lnTo>
                    <a:pt x="6123" y="5651"/>
                  </a:lnTo>
                  <a:cubicBezTo>
                    <a:pt x="6123" y="6787"/>
                    <a:pt x="5201" y="7706"/>
                    <a:pt x="4065" y="7706"/>
                  </a:cubicBezTo>
                  <a:cubicBezTo>
                    <a:pt x="2932" y="7706"/>
                    <a:pt x="2010" y="6787"/>
                    <a:pt x="2010" y="5651"/>
                  </a:cubicBezTo>
                  <a:lnTo>
                    <a:pt x="2010" y="5651"/>
                  </a:lnTo>
                  <a:lnTo>
                    <a:pt x="2013" y="5654"/>
                  </a:lnTo>
                  <a:lnTo>
                    <a:pt x="2013" y="5478"/>
                  </a:lnTo>
                  <a:cubicBezTo>
                    <a:pt x="2013" y="5394"/>
                    <a:pt x="2059" y="5317"/>
                    <a:pt x="2133" y="5278"/>
                  </a:cubicBezTo>
                  <a:cubicBezTo>
                    <a:pt x="2397" y="5123"/>
                    <a:pt x="2749" y="4842"/>
                    <a:pt x="2907" y="4360"/>
                  </a:cubicBezTo>
                  <a:cubicBezTo>
                    <a:pt x="2964" y="4194"/>
                    <a:pt x="2831" y="4080"/>
                    <a:pt x="2700" y="4080"/>
                  </a:cubicBezTo>
                  <a:cubicBezTo>
                    <a:pt x="2619" y="4080"/>
                    <a:pt x="2539" y="4124"/>
                    <a:pt x="2506" y="4226"/>
                  </a:cubicBezTo>
                  <a:cubicBezTo>
                    <a:pt x="2390" y="4578"/>
                    <a:pt x="2122" y="4792"/>
                    <a:pt x="1922" y="4908"/>
                  </a:cubicBezTo>
                  <a:cubicBezTo>
                    <a:pt x="1725" y="5021"/>
                    <a:pt x="1602" y="5225"/>
                    <a:pt x="1591" y="5450"/>
                  </a:cubicBezTo>
                  <a:cubicBezTo>
                    <a:pt x="743" y="3635"/>
                    <a:pt x="2066" y="1555"/>
                    <a:pt x="4068" y="1555"/>
                  </a:cubicBezTo>
                  <a:close/>
                  <a:moveTo>
                    <a:pt x="4986" y="7955"/>
                  </a:moveTo>
                  <a:lnTo>
                    <a:pt x="4986" y="8462"/>
                  </a:lnTo>
                  <a:cubicBezTo>
                    <a:pt x="4986" y="8726"/>
                    <a:pt x="5141" y="8965"/>
                    <a:pt x="5384" y="9071"/>
                  </a:cubicBezTo>
                  <a:lnTo>
                    <a:pt x="5690" y="9208"/>
                  </a:lnTo>
                  <a:cubicBezTo>
                    <a:pt x="5380" y="9820"/>
                    <a:pt x="4754" y="10204"/>
                    <a:pt x="4068" y="10204"/>
                  </a:cubicBezTo>
                  <a:cubicBezTo>
                    <a:pt x="3382" y="10204"/>
                    <a:pt x="2752" y="9820"/>
                    <a:pt x="2439" y="9212"/>
                  </a:cubicBezTo>
                  <a:lnTo>
                    <a:pt x="2749" y="9074"/>
                  </a:lnTo>
                  <a:cubicBezTo>
                    <a:pt x="2988" y="8969"/>
                    <a:pt x="3143" y="8730"/>
                    <a:pt x="3143" y="8466"/>
                  </a:cubicBezTo>
                  <a:lnTo>
                    <a:pt x="3143" y="7955"/>
                  </a:lnTo>
                  <a:cubicBezTo>
                    <a:pt x="3440" y="8073"/>
                    <a:pt x="3753" y="8132"/>
                    <a:pt x="4066" y="8132"/>
                  </a:cubicBezTo>
                  <a:cubicBezTo>
                    <a:pt x="4379" y="8132"/>
                    <a:pt x="4691" y="8073"/>
                    <a:pt x="4986" y="7955"/>
                  </a:cubicBezTo>
                  <a:close/>
                  <a:moveTo>
                    <a:pt x="4068" y="0"/>
                  </a:moveTo>
                  <a:cubicBezTo>
                    <a:pt x="3199" y="0"/>
                    <a:pt x="2495" y="602"/>
                    <a:pt x="2495" y="1344"/>
                  </a:cubicBezTo>
                  <a:cubicBezTo>
                    <a:pt x="2495" y="1411"/>
                    <a:pt x="2502" y="1478"/>
                    <a:pt x="2513" y="1541"/>
                  </a:cubicBezTo>
                  <a:cubicBezTo>
                    <a:pt x="764" y="2530"/>
                    <a:pt x="370" y="4877"/>
                    <a:pt x="1697" y="6379"/>
                  </a:cubicBezTo>
                  <a:cubicBezTo>
                    <a:pt x="1869" y="6939"/>
                    <a:pt x="2231" y="7417"/>
                    <a:pt x="2724" y="7734"/>
                  </a:cubicBezTo>
                  <a:lnTo>
                    <a:pt x="2724" y="8462"/>
                  </a:lnTo>
                  <a:cubicBezTo>
                    <a:pt x="2720" y="8557"/>
                    <a:pt x="2664" y="8645"/>
                    <a:pt x="2580" y="8680"/>
                  </a:cubicBezTo>
                  <a:lnTo>
                    <a:pt x="669" y="9528"/>
                  </a:lnTo>
                  <a:cubicBezTo>
                    <a:pt x="261" y="9708"/>
                    <a:pt x="1" y="10109"/>
                    <a:pt x="1" y="10552"/>
                  </a:cubicBezTo>
                  <a:lnTo>
                    <a:pt x="1" y="12002"/>
                  </a:lnTo>
                  <a:cubicBezTo>
                    <a:pt x="1" y="12121"/>
                    <a:pt x="96" y="12216"/>
                    <a:pt x="212" y="12216"/>
                  </a:cubicBezTo>
                  <a:cubicBezTo>
                    <a:pt x="331" y="12216"/>
                    <a:pt x="426" y="12121"/>
                    <a:pt x="426" y="12002"/>
                  </a:cubicBezTo>
                  <a:lnTo>
                    <a:pt x="426" y="10552"/>
                  </a:lnTo>
                  <a:cubicBezTo>
                    <a:pt x="426" y="10274"/>
                    <a:pt x="588" y="10028"/>
                    <a:pt x="842" y="9915"/>
                  </a:cubicBezTo>
                  <a:lnTo>
                    <a:pt x="2055" y="9380"/>
                  </a:lnTo>
                  <a:cubicBezTo>
                    <a:pt x="2435" y="10144"/>
                    <a:pt x="3217" y="10626"/>
                    <a:pt x="4072" y="10626"/>
                  </a:cubicBezTo>
                  <a:cubicBezTo>
                    <a:pt x="4923" y="10626"/>
                    <a:pt x="5704" y="10144"/>
                    <a:pt x="6084" y="9380"/>
                  </a:cubicBezTo>
                  <a:lnTo>
                    <a:pt x="7298" y="9915"/>
                  </a:lnTo>
                  <a:cubicBezTo>
                    <a:pt x="7551" y="10028"/>
                    <a:pt x="7713" y="10278"/>
                    <a:pt x="7713" y="10552"/>
                  </a:cubicBezTo>
                  <a:lnTo>
                    <a:pt x="7713" y="12002"/>
                  </a:lnTo>
                  <a:cubicBezTo>
                    <a:pt x="7713" y="12121"/>
                    <a:pt x="7808" y="12216"/>
                    <a:pt x="7924" y="12216"/>
                  </a:cubicBezTo>
                  <a:cubicBezTo>
                    <a:pt x="8040" y="12216"/>
                    <a:pt x="8135" y="12121"/>
                    <a:pt x="8135" y="12002"/>
                  </a:cubicBezTo>
                  <a:lnTo>
                    <a:pt x="8135" y="10552"/>
                  </a:lnTo>
                  <a:cubicBezTo>
                    <a:pt x="8135" y="10109"/>
                    <a:pt x="7875" y="9708"/>
                    <a:pt x="7467" y="9528"/>
                  </a:cubicBezTo>
                  <a:lnTo>
                    <a:pt x="5556" y="8684"/>
                  </a:lnTo>
                  <a:cubicBezTo>
                    <a:pt x="5468" y="8645"/>
                    <a:pt x="5412" y="8561"/>
                    <a:pt x="5412" y="8466"/>
                  </a:cubicBezTo>
                  <a:lnTo>
                    <a:pt x="5412" y="7734"/>
                  </a:lnTo>
                  <a:cubicBezTo>
                    <a:pt x="5901" y="7417"/>
                    <a:pt x="6264" y="6939"/>
                    <a:pt x="6440" y="6383"/>
                  </a:cubicBezTo>
                  <a:cubicBezTo>
                    <a:pt x="7766" y="4877"/>
                    <a:pt x="7368" y="2530"/>
                    <a:pt x="5623" y="1545"/>
                  </a:cubicBezTo>
                  <a:cubicBezTo>
                    <a:pt x="5634" y="1478"/>
                    <a:pt x="5641" y="1411"/>
                    <a:pt x="5641" y="1344"/>
                  </a:cubicBezTo>
                  <a:cubicBezTo>
                    <a:pt x="5641" y="605"/>
                    <a:pt x="4937" y="0"/>
                    <a:pt x="40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5244;p93">
              <a:extLst>
                <a:ext uri="{FF2B5EF4-FFF2-40B4-BE49-F238E27FC236}">
                  <a16:creationId xmlns:a16="http://schemas.microsoft.com/office/drawing/2014/main" id="{2A57849F-F042-20D6-6310-DC78882B0ADF}"/>
                </a:ext>
              </a:extLst>
            </p:cNvPr>
            <p:cNvSpPr/>
            <p:nvPr/>
          </p:nvSpPr>
          <p:spPr>
            <a:xfrm>
              <a:off x="922112" y="1828985"/>
              <a:ext cx="11114" cy="34643"/>
            </a:xfrm>
            <a:custGeom>
              <a:avLst/>
              <a:gdLst/>
              <a:ahLst/>
              <a:cxnLst/>
              <a:rect l="l" t="t" r="r" b="b"/>
              <a:pathLst>
                <a:path w="427" h="1331" extrusionOk="0">
                  <a:moveTo>
                    <a:pt x="215" y="1"/>
                  </a:moveTo>
                  <a:cubicBezTo>
                    <a:pt x="96" y="1"/>
                    <a:pt x="1" y="96"/>
                    <a:pt x="4" y="212"/>
                  </a:cubicBezTo>
                  <a:lnTo>
                    <a:pt x="4" y="1120"/>
                  </a:lnTo>
                  <a:cubicBezTo>
                    <a:pt x="4" y="1236"/>
                    <a:pt x="99" y="1331"/>
                    <a:pt x="215" y="1331"/>
                  </a:cubicBezTo>
                  <a:cubicBezTo>
                    <a:pt x="331" y="1331"/>
                    <a:pt x="426" y="1236"/>
                    <a:pt x="426" y="1120"/>
                  </a:cubicBezTo>
                  <a:lnTo>
                    <a:pt x="426" y="212"/>
                  </a:lnTo>
                  <a:cubicBezTo>
                    <a:pt x="426" y="96"/>
                    <a:pt x="331" y="1"/>
                    <a:pt x="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5245;p93">
              <a:extLst>
                <a:ext uri="{FF2B5EF4-FFF2-40B4-BE49-F238E27FC236}">
                  <a16:creationId xmlns:a16="http://schemas.microsoft.com/office/drawing/2014/main" id="{758549F2-2D8D-48FF-99CF-109D71D6F427}"/>
                </a:ext>
              </a:extLst>
            </p:cNvPr>
            <p:cNvSpPr/>
            <p:nvPr/>
          </p:nvSpPr>
          <p:spPr>
            <a:xfrm>
              <a:off x="1040147" y="1828985"/>
              <a:ext cx="11114" cy="34643"/>
            </a:xfrm>
            <a:custGeom>
              <a:avLst/>
              <a:gdLst/>
              <a:ahLst/>
              <a:cxnLst/>
              <a:rect l="l" t="t" r="r" b="b"/>
              <a:pathLst>
                <a:path w="427" h="1331" extrusionOk="0">
                  <a:moveTo>
                    <a:pt x="212" y="1"/>
                  </a:moveTo>
                  <a:cubicBezTo>
                    <a:pt x="96" y="1"/>
                    <a:pt x="1" y="96"/>
                    <a:pt x="1" y="212"/>
                  </a:cubicBezTo>
                  <a:lnTo>
                    <a:pt x="1" y="1120"/>
                  </a:lnTo>
                  <a:cubicBezTo>
                    <a:pt x="1" y="1236"/>
                    <a:pt x="96" y="1331"/>
                    <a:pt x="212" y="1331"/>
                  </a:cubicBezTo>
                  <a:cubicBezTo>
                    <a:pt x="332" y="1331"/>
                    <a:pt x="427" y="1236"/>
                    <a:pt x="427" y="1120"/>
                  </a:cubicBezTo>
                  <a:lnTo>
                    <a:pt x="427" y="212"/>
                  </a:lnTo>
                  <a:cubicBezTo>
                    <a:pt x="427" y="96"/>
                    <a:pt x="332" y="1"/>
                    <a:pt x="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5246;p93">
              <a:extLst>
                <a:ext uri="{FF2B5EF4-FFF2-40B4-BE49-F238E27FC236}">
                  <a16:creationId xmlns:a16="http://schemas.microsoft.com/office/drawing/2014/main" id="{6547B852-85AE-EF19-2337-679F98003E5D}"/>
                </a:ext>
              </a:extLst>
            </p:cNvPr>
            <p:cNvSpPr/>
            <p:nvPr/>
          </p:nvSpPr>
          <p:spPr>
            <a:xfrm>
              <a:off x="1081452" y="1545754"/>
              <a:ext cx="176310" cy="183858"/>
            </a:xfrm>
            <a:custGeom>
              <a:avLst/>
              <a:gdLst/>
              <a:ahLst/>
              <a:cxnLst/>
              <a:rect l="l" t="t" r="r" b="b"/>
              <a:pathLst>
                <a:path w="6774" h="7064" extrusionOk="0">
                  <a:moveTo>
                    <a:pt x="894" y="0"/>
                  </a:moveTo>
                  <a:cubicBezTo>
                    <a:pt x="402" y="0"/>
                    <a:pt x="1" y="398"/>
                    <a:pt x="1" y="890"/>
                  </a:cubicBezTo>
                  <a:lnTo>
                    <a:pt x="1" y="4518"/>
                  </a:lnTo>
                  <a:cubicBezTo>
                    <a:pt x="1" y="5011"/>
                    <a:pt x="402" y="5408"/>
                    <a:pt x="894" y="5412"/>
                  </a:cubicBezTo>
                  <a:lnTo>
                    <a:pt x="1303" y="5412"/>
                  </a:lnTo>
                  <a:lnTo>
                    <a:pt x="989" y="6657"/>
                  </a:lnTo>
                  <a:cubicBezTo>
                    <a:pt x="934" y="6879"/>
                    <a:pt x="1109" y="7064"/>
                    <a:pt x="1304" y="7064"/>
                  </a:cubicBezTo>
                  <a:cubicBezTo>
                    <a:pt x="1368" y="7064"/>
                    <a:pt x="1435" y="7044"/>
                    <a:pt x="1496" y="6998"/>
                  </a:cubicBezTo>
                  <a:lnTo>
                    <a:pt x="3685" y="5412"/>
                  </a:lnTo>
                  <a:lnTo>
                    <a:pt x="5884" y="5412"/>
                  </a:lnTo>
                  <a:cubicBezTo>
                    <a:pt x="6376" y="5408"/>
                    <a:pt x="6774" y="5011"/>
                    <a:pt x="6774" y="4518"/>
                  </a:cubicBezTo>
                  <a:lnTo>
                    <a:pt x="6774" y="890"/>
                  </a:lnTo>
                  <a:cubicBezTo>
                    <a:pt x="6774" y="398"/>
                    <a:pt x="6373" y="0"/>
                    <a:pt x="5880" y="0"/>
                  </a:cubicBezTo>
                  <a:cubicBezTo>
                    <a:pt x="5599" y="0"/>
                    <a:pt x="5599" y="426"/>
                    <a:pt x="5880" y="426"/>
                  </a:cubicBezTo>
                  <a:cubicBezTo>
                    <a:pt x="6140" y="426"/>
                    <a:pt x="6348" y="634"/>
                    <a:pt x="6348" y="894"/>
                  </a:cubicBezTo>
                  <a:lnTo>
                    <a:pt x="6348" y="4521"/>
                  </a:lnTo>
                  <a:cubicBezTo>
                    <a:pt x="6348" y="4778"/>
                    <a:pt x="6140" y="4989"/>
                    <a:pt x="5880" y="4989"/>
                  </a:cubicBezTo>
                  <a:lnTo>
                    <a:pt x="3614" y="4989"/>
                  </a:lnTo>
                  <a:cubicBezTo>
                    <a:pt x="3568" y="4989"/>
                    <a:pt x="3526" y="5003"/>
                    <a:pt x="3491" y="5028"/>
                  </a:cubicBezTo>
                  <a:lnTo>
                    <a:pt x="1468" y="6499"/>
                  </a:lnTo>
                  <a:lnTo>
                    <a:pt x="1468" y="6499"/>
                  </a:lnTo>
                  <a:lnTo>
                    <a:pt x="1778" y="5253"/>
                  </a:lnTo>
                  <a:cubicBezTo>
                    <a:pt x="1812" y="5118"/>
                    <a:pt x="1713" y="4989"/>
                    <a:pt x="1579" y="4989"/>
                  </a:cubicBezTo>
                  <a:cubicBezTo>
                    <a:pt x="1577" y="4989"/>
                    <a:pt x="1575" y="4989"/>
                    <a:pt x="1573" y="4989"/>
                  </a:cubicBezTo>
                  <a:lnTo>
                    <a:pt x="894" y="4989"/>
                  </a:lnTo>
                  <a:cubicBezTo>
                    <a:pt x="634" y="4986"/>
                    <a:pt x="426" y="4778"/>
                    <a:pt x="426" y="4521"/>
                  </a:cubicBezTo>
                  <a:lnTo>
                    <a:pt x="426" y="890"/>
                  </a:lnTo>
                  <a:cubicBezTo>
                    <a:pt x="426" y="634"/>
                    <a:pt x="634" y="422"/>
                    <a:pt x="894" y="422"/>
                  </a:cubicBezTo>
                  <a:cubicBezTo>
                    <a:pt x="1011" y="422"/>
                    <a:pt x="1106" y="327"/>
                    <a:pt x="1106" y="211"/>
                  </a:cubicBezTo>
                  <a:cubicBezTo>
                    <a:pt x="1106" y="95"/>
                    <a:pt x="1011" y="0"/>
                    <a:pt x="8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BC8958-CB99-C7E3-80D7-1E9F470663F8}"/>
              </a:ext>
            </a:extLst>
          </p:cNvPr>
          <p:cNvSpPr>
            <a:spLocks noGrp="1"/>
          </p:cNvSpPr>
          <p:nvPr>
            <p:ph type="title"/>
          </p:nvPr>
        </p:nvSpPr>
        <p:spPr/>
        <p:txBody>
          <a:bodyPr/>
          <a:lstStyle/>
          <a:p>
            <a:pPr algn="ctr"/>
            <a:r>
              <a:rPr lang="en-US" dirty="0"/>
              <a:t>CONCLUSION</a:t>
            </a:r>
          </a:p>
        </p:txBody>
      </p:sp>
      <p:sp>
        <p:nvSpPr>
          <p:cNvPr id="7" name="TextBox 6">
            <a:extLst>
              <a:ext uri="{FF2B5EF4-FFF2-40B4-BE49-F238E27FC236}">
                <a16:creationId xmlns:a16="http://schemas.microsoft.com/office/drawing/2014/main" id="{FEBA32A0-C34E-EB3A-D6F1-FE3931C58111}"/>
              </a:ext>
            </a:extLst>
          </p:cNvPr>
          <p:cNvSpPr txBox="1"/>
          <p:nvPr/>
        </p:nvSpPr>
        <p:spPr>
          <a:xfrm>
            <a:off x="941235" y="1153272"/>
            <a:ext cx="7482766" cy="2554545"/>
          </a:xfrm>
          <a:prstGeom prst="rect">
            <a:avLst/>
          </a:prstGeom>
          <a:noFill/>
        </p:spPr>
        <p:txBody>
          <a:bodyPr wrap="square">
            <a:spAutoFit/>
          </a:bodyPr>
          <a:lstStyle/>
          <a:p>
            <a:pPr algn="just"/>
            <a:r>
              <a:rPr lang="en-US" sz="2000" dirty="0"/>
              <a:t>Phishing attacks are a significant cybersecurity threat that relies on deception to exploit human vulnerabilities. Understanding the different types of phishing attacks and implementing awareness training are critical steps to protect individuals and organizations. By staying informed, practicing caution, and adopting robust security measures, it is possible to reduce the risk of falling victim to these attacks and safeguard sensitive information effectively.</a:t>
            </a:r>
          </a:p>
        </p:txBody>
      </p:sp>
    </p:spTree>
    <p:extLst>
      <p:ext uri="{BB962C8B-B14F-4D97-AF65-F5344CB8AC3E}">
        <p14:creationId xmlns:p14="http://schemas.microsoft.com/office/powerpoint/2010/main" val="41429282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2"/>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rgbClr val="002060"/>
                </a:solidFill>
              </a:rPr>
              <a:t>THANK</a:t>
            </a:r>
            <a:r>
              <a:rPr lang="en-US" dirty="0">
                <a:solidFill>
                  <a:schemeClr val="accent1"/>
                </a:solidFill>
              </a:rPr>
              <a:t> YOU</a:t>
            </a:r>
            <a:endParaRPr dirty="0">
              <a:solidFill>
                <a:schemeClr val="accent1"/>
              </a:solidFill>
            </a:endParaRPr>
          </a:p>
        </p:txBody>
      </p:sp>
      <p:sp>
        <p:nvSpPr>
          <p:cNvPr id="537" name="Google Shape;537;p52"/>
          <p:cNvSpPr/>
          <p:nvPr/>
        </p:nvSpPr>
        <p:spPr>
          <a:xfrm rot="-5400000">
            <a:off x="6719700"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rot="5400000" flipH="1">
            <a:off x="-3438687"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720000" y="3411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accent1"/>
                </a:solidFill>
              </a:rPr>
              <a:t>CONTENT</a:t>
            </a:r>
            <a:endParaRPr dirty="0">
              <a:solidFill>
                <a:schemeClr val="accent1"/>
              </a:solidFill>
            </a:endParaRPr>
          </a:p>
        </p:txBody>
      </p:sp>
      <p:graphicFrame>
        <p:nvGraphicFramePr>
          <p:cNvPr id="214" name="Google Shape;214;p40"/>
          <p:cNvGraphicFramePr/>
          <p:nvPr>
            <p:extLst>
              <p:ext uri="{D42A27DB-BD31-4B8C-83A1-F6EECF244321}">
                <p14:modId xmlns:p14="http://schemas.microsoft.com/office/powerpoint/2010/main" val="2096935187"/>
              </p:ext>
            </p:extLst>
          </p:nvPr>
        </p:nvGraphicFramePr>
        <p:xfrm>
          <a:off x="1039092" y="1158586"/>
          <a:ext cx="7384908" cy="2826327"/>
        </p:xfrm>
        <a:graphic>
          <a:graphicData uri="http://schemas.openxmlformats.org/drawingml/2006/table">
            <a:tbl>
              <a:tblPr>
                <a:noFill/>
                <a:tableStyleId>{96A75363-C7F8-4D3C-A151-4F859C8C82F5}</a:tableStyleId>
              </a:tblPr>
              <a:tblGrid>
                <a:gridCol w="7163830">
                  <a:extLst>
                    <a:ext uri="{9D8B030D-6E8A-4147-A177-3AD203B41FA5}">
                      <a16:colId xmlns:a16="http://schemas.microsoft.com/office/drawing/2014/main" val="20000"/>
                    </a:ext>
                  </a:extLst>
                </a:gridCol>
                <a:gridCol w="221078">
                  <a:extLst>
                    <a:ext uri="{9D8B030D-6E8A-4147-A177-3AD203B41FA5}">
                      <a16:colId xmlns:a16="http://schemas.microsoft.com/office/drawing/2014/main" val="20001"/>
                    </a:ext>
                  </a:extLst>
                </a:gridCol>
              </a:tblGrid>
              <a:tr h="445077">
                <a:tc>
                  <a:txBody>
                    <a:bodyPr/>
                    <a:lstStyle/>
                    <a:p>
                      <a:pPr marL="171450" lvl="0" indent="-171450" algn="l" rtl="0">
                        <a:spcBef>
                          <a:spcPts val="0"/>
                        </a:spcBef>
                        <a:spcAft>
                          <a:spcPts val="0"/>
                        </a:spcAft>
                        <a:buFont typeface="Arial" panose="020B0604020202020204" pitchFamily="34" charset="0"/>
                        <a:buChar char="•"/>
                      </a:pPr>
                      <a:r>
                        <a:rPr lang="en" sz="1000" b="1" u="sng" dirty="0">
                          <a:solidFill>
                            <a:schemeClr val="dk1"/>
                          </a:solidFill>
                          <a:latin typeface="Archivo"/>
                          <a:ea typeface="Archivo"/>
                          <a:cs typeface="Archivo"/>
                          <a:sym typeface="Archivo"/>
                        </a:rPr>
                        <a:t> Importance </a:t>
                      </a:r>
                      <a:r>
                        <a:rPr lang="en" sz="1000" b="1" u="none" dirty="0">
                          <a:solidFill>
                            <a:schemeClr val="dk1"/>
                          </a:solidFill>
                          <a:latin typeface="Archivo"/>
                          <a:ea typeface="Archivo"/>
                          <a:cs typeface="Archivo"/>
                          <a:sym typeface="Archivo"/>
                        </a:rPr>
                        <a:t>of this </a:t>
                      </a:r>
                      <a:r>
                        <a:rPr lang="en" sz="1000" b="1" u="sng" dirty="0">
                          <a:solidFill>
                            <a:schemeClr val="dk1"/>
                          </a:solidFill>
                          <a:latin typeface="Archivo"/>
                          <a:ea typeface="Archivo"/>
                          <a:cs typeface="Archivo"/>
                          <a:sym typeface="Archivo"/>
                        </a:rPr>
                        <a:t>Training </a:t>
                      </a:r>
                      <a:endParaRPr sz="1000" b="1" u="sng"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endParaRPr sz="1000"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76250">
                <a:tc>
                  <a:txBody>
                    <a:bodyPr/>
                    <a:lstStyle/>
                    <a:p>
                      <a:pPr marL="171450" lvl="0" indent="-171450" algn="l" rtl="0">
                        <a:spcBef>
                          <a:spcPts val="0"/>
                        </a:spcBef>
                        <a:spcAft>
                          <a:spcPts val="0"/>
                        </a:spcAft>
                        <a:buFont typeface="Arial" panose="020B0604020202020204" pitchFamily="34" charset="0"/>
                        <a:buChar char="•"/>
                      </a:pPr>
                      <a:r>
                        <a:rPr lang="en" sz="1000" b="1" u="sng" dirty="0">
                          <a:solidFill>
                            <a:schemeClr val="dk1"/>
                          </a:solidFill>
                          <a:latin typeface="Archivo"/>
                          <a:ea typeface="Archivo"/>
                          <a:cs typeface="Archivo"/>
                          <a:sym typeface="Archivo"/>
                        </a:rPr>
                        <a:t>What </a:t>
                      </a:r>
                      <a:r>
                        <a:rPr lang="en" sz="1000" b="1" u="none" dirty="0">
                          <a:solidFill>
                            <a:schemeClr val="dk1"/>
                          </a:solidFill>
                          <a:latin typeface="Archivo"/>
                          <a:ea typeface="Archivo"/>
                          <a:cs typeface="Archivo"/>
                          <a:sym typeface="Archivo"/>
                        </a:rPr>
                        <a:t>is</a:t>
                      </a:r>
                      <a:r>
                        <a:rPr lang="en" sz="1000" b="1" u="sng" dirty="0">
                          <a:solidFill>
                            <a:schemeClr val="dk1"/>
                          </a:solidFill>
                          <a:latin typeface="Archivo"/>
                          <a:ea typeface="Archivo"/>
                          <a:cs typeface="Archivo"/>
                          <a:sym typeface="Archivo"/>
                        </a:rPr>
                        <a:t> Phishing?</a:t>
                      </a:r>
                      <a:endParaRPr sz="1000" b="1" u="sng"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1600"/>
                        </a:spcAft>
                        <a:buNone/>
                      </a:pPr>
                      <a:endParaRPr sz="1000"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76250">
                <a:tc>
                  <a:txBody>
                    <a:bodyPr/>
                    <a:lstStyle/>
                    <a:p>
                      <a:pPr marL="171450" lvl="0" indent="-171450" algn="l" rtl="0">
                        <a:spcBef>
                          <a:spcPts val="0"/>
                        </a:spcBef>
                        <a:spcAft>
                          <a:spcPts val="0"/>
                        </a:spcAft>
                        <a:buFont typeface="Arial" panose="020B0604020202020204" pitchFamily="34" charset="0"/>
                        <a:buChar char="•"/>
                      </a:pPr>
                      <a:r>
                        <a:rPr lang="en" sz="1000" b="1" u="sng" dirty="0">
                          <a:solidFill>
                            <a:schemeClr val="dk1"/>
                          </a:solidFill>
                          <a:latin typeface="Archivo"/>
                          <a:ea typeface="Archivo"/>
                          <a:cs typeface="Archivo"/>
                          <a:sym typeface="Archivo"/>
                        </a:rPr>
                        <a:t>Major Objectives</a:t>
                      </a:r>
                      <a:endParaRPr sz="1000" b="1" u="sng"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endParaRPr sz="100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171450" lvl="0" indent="-171450" algn="l" rtl="0">
                        <a:spcBef>
                          <a:spcPts val="0"/>
                        </a:spcBef>
                        <a:spcAft>
                          <a:spcPts val="0"/>
                        </a:spcAft>
                        <a:buFont typeface="Arial" panose="020B0604020202020204" pitchFamily="34" charset="0"/>
                        <a:buChar char="•"/>
                      </a:pPr>
                      <a:r>
                        <a:rPr lang="en" sz="1000" b="1" u="sng" dirty="0">
                          <a:solidFill>
                            <a:schemeClr val="dk1"/>
                          </a:solidFill>
                          <a:latin typeface="Archivo"/>
                          <a:ea typeface="Archivo"/>
                          <a:cs typeface="Archivo"/>
                          <a:sym typeface="Archivo"/>
                        </a:rPr>
                        <a:t>Types </a:t>
                      </a:r>
                      <a:r>
                        <a:rPr lang="en" sz="1000" b="1" u="none" dirty="0">
                          <a:solidFill>
                            <a:schemeClr val="dk1"/>
                          </a:solidFill>
                          <a:latin typeface="Archivo"/>
                          <a:ea typeface="Archivo"/>
                          <a:cs typeface="Archivo"/>
                          <a:sym typeface="Archivo"/>
                        </a:rPr>
                        <a:t>Of</a:t>
                      </a:r>
                      <a:r>
                        <a:rPr lang="en" sz="1000" b="1" u="sng" dirty="0">
                          <a:solidFill>
                            <a:schemeClr val="dk1"/>
                          </a:solidFill>
                          <a:latin typeface="Archivo"/>
                          <a:ea typeface="Archivo"/>
                          <a:cs typeface="Archivo"/>
                          <a:sym typeface="Archivo"/>
                        </a:rPr>
                        <a:t> Phishing Attacks</a:t>
                      </a:r>
                      <a:endParaRPr sz="1000" b="1" u="sng"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endParaRPr sz="100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76250">
                <a:tc>
                  <a:txBody>
                    <a:bodyPr/>
                    <a:lstStyle/>
                    <a:p>
                      <a:pPr marL="171450" lvl="0" indent="-171450" algn="l" rtl="0">
                        <a:spcBef>
                          <a:spcPts val="0"/>
                        </a:spcBef>
                        <a:spcAft>
                          <a:spcPts val="0"/>
                        </a:spcAft>
                        <a:buFont typeface="Arial" panose="020B0604020202020204" pitchFamily="34" charset="0"/>
                        <a:buChar char="•"/>
                      </a:pPr>
                      <a:r>
                        <a:rPr lang="en" sz="1000" b="1" u="sng" dirty="0">
                          <a:solidFill>
                            <a:schemeClr val="dk1"/>
                          </a:solidFill>
                          <a:latin typeface="Archivo"/>
                          <a:ea typeface="Archivo"/>
                          <a:cs typeface="Archivo"/>
                          <a:sym typeface="Archivo"/>
                        </a:rPr>
                        <a:t>Examples </a:t>
                      </a:r>
                      <a:r>
                        <a:rPr lang="en" sz="1000" b="1" u="none" dirty="0">
                          <a:solidFill>
                            <a:schemeClr val="dk1"/>
                          </a:solidFill>
                          <a:latin typeface="Archivo"/>
                          <a:ea typeface="Archivo"/>
                          <a:cs typeface="Archivo"/>
                          <a:sym typeface="Archivo"/>
                        </a:rPr>
                        <a:t>Of</a:t>
                      </a:r>
                      <a:r>
                        <a:rPr lang="en" sz="1000" b="1" u="sng" dirty="0">
                          <a:solidFill>
                            <a:schemeClr val="dk1"/>
                          </a:solidFill>
                          <a:latin typeface="Archivo"/>
                          <a:ea typeface="Archivo"/>
                          <a:cs typeface="Archivo"/>
                          <a:sym typeface="Archivo"/>
                        </a:rPr>
                        <a:t> Phishing Attacks</a:t>
                      </a:r>
                      <a:endParaRPr sz="1000" b="1" u="sng"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00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476250">
                <a:tc>
                  <a:txBody>
                    <a:bodyPr/>
                    <a:lstStyle/>
                    <a:p>
                      <a:pPr marL="171450" lvl="0" indent="-171450" algn="l" rtl="0">
                        <a:spcBef>
                          <a:spcPts val="0"/>
                        </a:spcBef>
                        <a:spcAft>
                          <a:spcPts val="0"/>
                        </a:spcAft>
                        <a:buFont typeface="Arial" panose="020B0604020202020204" pitchFamily="34" charset="0"/>
                        <a:buChar char="•"/>
                      </a:pPr>
                      <a:r>
                        <a:rPr lang="en" sz="1000" b="1" u="sng" dirty="0">
                          <a:solidFill>
                            <a:schemeClr val="dk1"/>
                          </a:solidFill>
                          <a:latin typeface="Archivo"/>
                          <a:ea typeface="Archivo"/>
                          <a:cs typeface="Archivo"/>
                          <a:sym typeface="Archivo"/>
                        </a:rPr>
                        <a:t>Ways</a:t>
                      </a:r>
                      <a:r>
                        <a:rPr lang="en" sz="1000" b="1" dirty="0">
                          <a:solidFill>
                            <a:schemeClr val="dk1"/>
                          </a:solidFill>
                          <a:latin typeface="Archivo"/>
                          <a:ea typeface="Archivo"/>
                          <a:cs typeface="Archivo"/>
                          <a:sym typeface="Archivo"/>
                        </a:rPr>
                        <a:t> to </a:t>
                      </a:r>
                      <a:r>
                        <a:rPr lang="en" sz="1000" b="1" u="sng" dirty="0">
                          <a:solidFill>
                            <a:schemeClr val="dk1"/>
                          </a:solidFill>
                          <a:latin typeface="Archivo"/>
                          <a:ea typeface="Archivo"/>
                          <a:cs typeface="Archivo"/>
                          <a:sym typeface="Archivo"/>
                        </a:rPr>
                        <a:t>Protect Yourself </a:t>
                      </a:r>
                      <a:r>
                        <a:rPr lang="en" sz="1000" b="1" dirty="0">
                          <a:solidFill>
                            <a:schemeClr val="dk1"/>
                          </a:solidFill>
                          <a:latin typeface="Archivo"/>
                          <a:ea typeface="Archivo"/>
                          <a:cs typeface="Archivo"/>
                          <a:sym typeface="Archivo"/>
                        </a:rPr>
                        <a:t>From </a:t>
                      </a:r>
                      <a:r>
                        <a:rPr lang="en" sz="1000" b="1" u="sng" dirty="0">
                          <a:solidFill>
                            <a:schemeClr val="dk1"/>
                          </a:solidFill>
                          <a:latin typeface="Archivo"/>
                          <a:ea typeface="Archivo"/>
                          <a:cs typeface="Archivo"/>
                          <a:sym typeface="Archivo"/>
                        </a:rPr>
                        <a:t>Phishing Attacks </a:t>
                      </a:r>
                      <a:endParaRPr sz="1000" b="1" u="sng"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endParaRPr sz="1000" dirty="0">
                        <a:solidFill>
                          <a:schemeClr val="dk1"/>
                        </a:solidFill>
                        <a:latin typeface="Archivo"/>
                        <a:ea typeface="Archivo"/>
                        <a:cs typeface="Archivo"/>
                        <a:sym typeface="Archiv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IMPORTANCE OF THIS</a:t>
            </a:r>
            <a:r>
              <a:rPr lang="en" dirty="0">
                <a:solidFill>
                  <a:schemeClr val="accent1"/>
                </a:solidFill>
              </a:rPr>
              <a:t> TRAINING</a:t>
            </a:r>
            <a:endParaRPr dirty="0">
              <a:solidFill>
                <a:schemeClr val="accent1"/>
              </a:solidFill>
            </a:endParaRPr>
          </a:p>
        </p:txBody>
      </p:sp>
      <p:sp>
        <p:nvSpPr>
          <p:cNvPr id="264" name="Google Shape;264;p45"/>
          <p:cNvSpPr txBox="1">
            <a:spLocks noGrp="1"/>
          </p:cNvSpPr>
          <p:nvPr>
            <p:ph type="subTitle" idx="2"/>
          </p:nvPr>
        </p:nvSpPr>
        <p:spPr>
          <a:xfrm>
            <a:off x="720000" y="1055766"/>
            <a:ext cx="7704000" cy="30319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2000" dirty="0">
                <a:latin typeface="+mn-lt"/>
              </a:rPr>
              <a:t>Phishing awareness training is important because it helps people recognize and avoid fake emails, messages, or websites that steal sensitive information like passwords, credit card details, or personal data. Cybercriminals often use tricks to make their scams look real, and anyone can fall for them without proper knowledge. This training teaches employees or individuals how to spot suspicious activities, handle them safely, and protect themselves and their organization from potential threats. It’s a simple but powerful way to prevent data breaches, financial losses, and security risks.</a:t>
            </a:r>
            <a:endParaRPr sz="2000" dirty="0">
              <a:latin typeface="+mn-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61"/>
          <p:cNvGrpSpPr/>
          <p:nvPr/>
        </p:nvGrpSpPr>
        <p:grpSpPr>
          <a:xfrm rot="5400000">
            <a:off x="1561951" y="735560"/>
            <a:ext cx="2697276" cy="3672287"/>
            <a:chOff x="1655550" y="790900"/>
            <a:chExt cx="2510262" cy="3417671"/>
          </a:xfrm>
        </p:grpSpPr>
        <p:sp>
          <p:nvSpPr>
            <p:cNvPr id="630" name="Google Shape;630;p61"/>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1"/>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61"/>
          <p:cNvSpPr txBox="1">
            <a:spLocks noGrp="1"/>
          </p:cNvSpPr>
          <p:nvPr>
            <p:ph type="title"/>
          </p:nvPr>
        </p:nvSpPr>
        <p:spPr>
          <a:xfrm>
            <a:off x="4978150" y="911980"/>
            <a:ext cx="2916600" cy="10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a:t>
            </a:r>
            <a:r>
              <a:rPr lang="en" dirty="0">
                <a:solidFill>
                  <a:schemeClr val="accent1"/>
                </a:solidFill>
              </a:rPr>
              <a:t>PHISHING</a:t>
            </a:r>
            <a:endParaRPr dirty="0">
              <a:solidFill>
                <a:schemeClr val="accent1"/>
              </a:solidFill>
            </a:endParaRPr>
          </a:p>
        </p:txBody>
      </p:sp>
      <p:sp>
        <p:nvSpPr>
          <p:cNvPr id="634" name="Google Shape;634;p61"/>
          <p:cNvSpPr txBox="1">
            <a:spLocks noGrp="1"/>
          </p:cNvSpPr>
          <p:nvPr>
            <p:ph type="subTitle" idx="1"/>
          </p:nvPr>
        </p:nvSpPr>
        <p:spPr>
          <a:xfrm>
            <a:off x="4978150" y="1961747"/>
            <a:ext cx="3832132" cy="226977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t>Phishing is a type of online scam where cybercriminals trick people into revealing sensitive information like passwords, credit card numbers, or personal details. They often do this by sending fake emails, and messages, or creating fake websites that look like legitimate ones. The goal is to deceive the victim into clicking on malicious links, downloading harmful files, or sharing confidential information.</a:t>
            </a:r>
            <a:endParaRPr sz="1400" dirty="0"/>
          </a:p>
        </p:txBody>
      </p:sp>
      <p:pic>
        <p:nvPicPr>
          <p:cNvPr id="5" name="Picture 4">
            <a:extLst>
              <a:ext uri="{FF2B5EF4-FFF2-40B4-BE49-F238E27FC236}">
                <a16:creationId xmlns:a16="http://schemas.microsoft.com/office/drawing/2014/main" id="{9B01DF7D-75E1-C836-1DC0-E9A2296A1C5B}"/>
              </a:ext>
            </a:extLst>
          </p:cNvPr>
          <p:cNvPicPr>
            <a:picLocks noChangeAspect="1"/>
          </p:cNvPicPr>
          <p:nvPr/>
        </p:nvPicPr>
        <p:blipFill>
          <a:blip r:embed="rId3"/>
          <a:stretch>
            <a:fillRect/>
          </a:stretch>
        </p:blipFill>
        <p:spPr>
          <a:xfrm>
            <a:off x="1295825" y="1308756"/>
            <a:ext cx="3367401" cy="252585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7" name="Google Shape;617;p60"/>
          <p:cNvGrpSpPr/>
          <p:nvPr/>
        </p:nvGrpSpPr>
        <p:grpSpPr>
          <a:xfrm>
            <a:off x="4565580" y="1260432"/>
            <a:ext cx="3432984" cy="2496295"/>
            <a:chOff x="331763" y="414153"/>
            <a:chExt cx="6903246" cy="5019697"/>
          </a:xfrm>
        </p:grpSpPr>
        <p:sp>
          <p:nvSpPr>
            <p:cNvPr id="618" name="Google Shape;618;p60"/>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0"/>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0"/>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0"/>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60"/>
          <p:cNvSpPr txBox="1">
            <a:spLocks noGrp="1"/>
          </p:cNvSpPr>
          <p:nvPr>
            <p:ph type="title"/>
          </p:nvPr>
        </p:nvSpPr>
        <p:spPr>
          <a:xfrm>
            <a:off x="765649" y="247524"/>
            <a:ext cx="3799931" cy="66993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MAJOR </a:t>
            </a:r>
            <a:r>
              <a:rPr lang="en" dirty="0">
                <a:solidFill>
                  <a:schemeClr val="accent1"/>
                </a:solidFill>
              </a:rPr>
              <a:t>OBJECTIVE</a:t>
            </a:r>
            <a:endParaRPr dirty="0">
              <a:solidFill>
                <a:schemeClr val="accent1"/>
              </a:solidFill>
            </a:endParaRPr>
          </a:p>
        </p:txBody>
      </p:sp>
      <p:sp>
        <p:nvSpPr>
          <p:cNvPr id="624" name="Google Shape;624;p60"/>
          <p:cNvSpPr txBox="1">
            <a:spLocks noGrp="1"/>
          </p:cNvSpPr>
          <p:nvPr>
            <p:ph type="subTitle" idx="1"/>
          </p:nvPr>
        </p:nvSpPr>
        <p:spPr>
          <a:xfrm>
            <a:off x="223295" y="1260432"/>
            <a:ext cx="4115996" cy="2496295"/>
          </a:xfrm>
          <a:prstGeom prst="rect">
            <a:avLst/>
          </a:prstGeom>
        </p:spPr>
        <p:txBody>
          <a:bodyPr spcFirstLastPara="1" wrap="square" lIns="91425" tIns="91425" rIns="91425" bIns="91425" anchor="t" anchorCtr="0">
            <a:noAutofit/>
          </a:bodyPr>
          <a:lstStyle/>
          <a:p>
            <a:pPr marL="0" lvl="0" indent="0" algn="just"/>
            <a:r>
              <a:rPr lang="en-US" sz="1800" dirty="0"/>
              <a:t>The major objective of phishing awareness training is to equip individuals with the knowledge and skills to recognize and respond to phishing attempts, reducing the risk of data breaches, financial losses, and security threats for themselves and their organization.</a:t>
            </a:r>
            <a:endParaRPr sz="1800" dirty="0"/>
          </a:p>
        </p:txBody>
      </p:sp>
      <p:pic>
        <p:nvPicPr>
          <p:cNvPr id="4" name="Picture 3">
            <a:extLst>
              <a:ext uri="{FF2B5EF4-FFF2-40B4-BE49-F238E27FC236}">
                <a16:creationId xmlns:a16="http://schemas.microsoft.com/office/drawing/2014/main" id="{C8BB53E1-1413-67FC-28B2-231030D23F14}"/>
              </a:ext>
            </a:extLst>
          </p:cNvPr>
          <p:cNvPicPr>
            <a:picLocks noChangeAspect="1"/>
          </p:cNvPicPr>
          <p:nvPr/>
        </p:nvPicPr>
        <p:blipFill>
          <a:blip r:embed="rId3"/>
          <a:stretch>
            <a:fillRect/>
          </a:stretch>
        </p:blipFill>
        <p:spPr>
          <a:xfrm>
            <a:off x="4672767" y="1353014"/>
            <a:ext cx="3218604" cy="198001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71"/>
          <p:cNvSpPr txBox="1">
            <a:spLocks noGrp="1"/>
          </p:cNvSpPr>
          <p:nvPr>
            <p:ph type="title"/>
          </p:nvPr>
        </p:nvSpPr>
        <p:spPr>
          <a:xfrm>
            <a:off x="720000" y="331521"/>
            <a:ext cx="7704000" cy="9584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a:t>
            </a:r>
            <a:r>
              <a:rPr lang="en" dirty="0">
                <a:solidFill>
                  <a:schemeClr val="accent1"/>
                </a:solidFill>
              </a:rPr>
              <a:t>PHISHING ATTACKS</a:t>
            </a:r>
            <a:endParaRPr dirty="0">
              <a:solidFill>
                <a:schemeClr val="accent1"/>
              </a:solidFill>
            </a:endParaRPr>
          </a:p>
        </p:txBody>
      </p:sp>
      <p:cxnSp>
        <p:nvCxnSpPr>
          <p:cNvPr id="897" name="Google Shape;897;p71"/>
          <p:cNvCxnSpPr>
            <a:cxnSpLocks/>
          </p:cNvCxnSpPr>
          <p:nvPr/>
        </p:nvCxnSpPr>
        <p:spPr>
          <a:xfrm rot="16200000" flipH="1">
            <a:off x="-348581" y="3571816"/>
            <a:ext cx="1000065" cy="1"/>
          </a:xfrm>
          <a:prstGeom prst="bentConnector3">
            <a:avLst>
              <a:gd name="adj1" fmla="val 50000"/>
            </a:avLst>
          </a:prstGeom>
          <a:noFill/>
          <a:ln w="9525" cap="flat" cmpd="sng">
            <a:solidFill>
              <a:schemeClr val="dk2"/>
            </a:solidFill>
            <a:prstDash val="solid"/>
            <a:miter lim="8000"/>
            <a:headEnd type="none" w="sm" len="sm"/>
            <a:tailEnd type="none" w="sm" len="sm"/>
          </a:ln>
        </p:spPr>
      </p:cxnSp>
      <p:sp>
        <p:nvSpPr>
          <p:cNvPr id="896" name="Google Shape;896;p71"/>
          <p:cNvSpPr txBox="1"/>
          <p:nvPr/>
        </p:nvSpPr>
        <p:spPr>
          <a:xfrm>
            <a:off x="6986699" y="1571621"/>
            <a:ext cx="1678836" cy="556263"/>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solidFill>
                  <a:schemeClr val="bg2">
                    <a:lumMod val="10000"/>
                  </a:schemeClr>
                </a:solidFill>
                <a:effectLst/>
                <a:latin typeface="Söhne"/>
              </a:rPr>
              <a:t>MAN IN THE MIDDLE ATTACKS </a:t>
            </a:r>
            <a:endParaRPr sz="1000" b="1" dirty="0">
              <a:solidFill>
                <a:schemeClr val="bg2">
                  <a:lumMod val="10000"/>
                </a:schemeClr>
              </a:solidFill>
              <a:latin typeface="Poppins"/>
              <a:ea typeface="Poppins"/>
              <a:cs typeface="Poppins"/>
              <a:sym typeface="Poppins"/>
            </a:endParaRPr>
          </a:p>
        </p:txBody>
      </p:sp>
      <p:sp>
        <p:nvSpPr>
          <p:cNvPr id="10" name="Google Shape;896;p71">
            <a:extLst>
              <a:ext uri="{FF2B5EF4-FFF2-40B4-BE49-F238E27FC236}">
                <a16:creationId xmlns:a16="http://schemas.microsoft.com/office/drawing/2014/main" id="{3C157398-4E8D-CC31-763E-2D6B6411ED33}"/>
              </a:ext>
            </a:extLst>
          </p:cNvPr>
          <p:cNvSpPr txBox="1"/>
          <p:nvPr/>
        </p:nvSpPr>
        <p:spPr>
          <a:xfrm>
            <a:off x="7555248" y="2363189"/>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solidFill>
                  <a:schemeClr val="bg2">
                    <a:lumMod val="10000"/>
                  </a:schemeClr>
                </a:solidFill>
                <a:effectLst/>
                <a:latin typeface="Söhne"/>
              </a:rPr>
              <a:t>ANGLER PHISHING</a:t>
            </a:r>
            <a:endParaRPr sz="1000" b="1" dirty="0">
              <a:solidFill>
                <a:schemeClr val="bg2">
                  <a:lumMod val="10000"/>
                </a:schemeClr>
              </a:solidFill>
              <a:latin typeface="Poppins"/>
              <a:ea typeface="Poppins"/>
              <a:cs typeface="Poppins"/>
              <a:sym typeface="Poppins"/>
            </a:endParaRPr>
          </a:p>
        </p:txBody>
      </p:sp>
      <p:sp>
        <p:nvSpPr>
          <p:cNvPr id="12" name="Google Shape;896;p71">
            <a:extLst>
              <a:ext uri="{FF2B5EF4-FFF2-40B4-BE49-F238E27FC236}">
                <a16:creationId xmlns:a16="http://schemas.microsoft.com/office/drawing/2014/main" id="{CFC58329-72BF-BED9-DBEC-1908093122C8}"/>
              </a:ext>
            </a:extLst>
          </p:cNvPr>
          <p:cNvSpPr txBox="1"/>
          <p:nvPr/>
        </p:nvSpPr>
        <p:spPr>
          <a:xfrm>
            <a:off x="3853350" y="3858196"/>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solidFill>
                  <a:schemeClr val="bg2">
                    <a:lumMod val="10000"/>
                  </a:schemeClr>
                </a:solidFill>
                <a:effectLst/>
                <a:latin typeface="Söhne"/>
              </a:rPr>
              <a:t>LINK MANIPULATION</a:t>
            </a:r>
            <a:endParaRPr sz="1000" b="1" dirty="0">
              <a:solidFill>
                <a:schemeClr val="bg2">
                  <a:lumMod val="10000"/>
                </a:schemeClr>
              </a:solidFill>
              <a:latin typeface="Poppins"/>
              <a:ea typeface="Poppins"/>
              <a:cs typeface="Poppins"/>
              <a:sym typeface="Poppins"/>
            </a:endParaRPr>
          </a:p>
        </p:txBody>
      </p:sp>
      <p:sp>
        <p:nvSpPr>
          <p:cNvPr id="13" name="Google Shape;896;p71">
            <a:extLst>
              <a:ext uri="{FF2B5EF4-FFF2-40B4-BE49-F238E27FC236}">
                <a16:creationId xmlns:a16="http://schemas.microsoft.com/office/drawing/2014/main" id="{A72846D0-200A-1BE7-42B0-827EB416D147}"/>
              </a:ext>
            </a:extLst>
          </p:cNvPr>
          <p:cNvSpPr txBox="1"/>
          <p:nvPr/>
        </p:nvSpPr>
        <p:spPr>
          <a:xfrm>
            <a:off x="5939327" y="3482643"/>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solidFill>
                  <a:schemeClr val="bg2">
                    <a:lumMod val="10000"/>
                  </a:schemeClr>
                </a:solidFill>
                <a:effectLst/>
                <a:latin typeface="Söhne"/>
              </a:rPr>
              <a:t>VOICE PHISHING</a:t>
            </a:r>
            <a:endParaRPr sz="1000" b="1" dirty="0">
              <a:solidFill>
                <a:schemeClr val="bg2">
                  <a:lumMod val="10000"/>
                </a:schemeClr>
              </a:solidFill>
              <a:latin typeface="Poppins"/>
              <a:ea typeface="Poppins"/>
              <a:cs typeface="Poppins"/>
              <a:sym typeface="Poppins"/>
            </a:endParaRPr>
          </a:p>
        </p:txBody>
      </p:sp>
      <p:sp>
        <p:nvSpPr>
          <p:cNvPr id="14" name="Google Shape;896;p71">
            <a:extLst>
              <a:ext uri="{FF2B5EF4-FFF2-40B4-BE49-F238E27FC236}">
                <a16:creationId xmlns:a16="http://schemas.microsoft.com/office/drawing/2014/main" id="{01B46B11-8F27-23DA-894C-CE78608A370D}"/>
              </a:ext>
            </a:extLst>
          </p:cNvPr>
          <p:cNvSpPr txBox="1"/>
          <p:nvPr/>
        </p:nvSpPr>
        <p:spPr>
          <a:xfrm>
            <a:off x="1767373" y="3482705"/>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effectLst/>
                <a:latin typeface="Söhne"/>
              </a:rPr>
              <a:t>SOCIAL ENGINEERING</a:t>
            </a:r>
            <a:endParaRPr sz="1000" b="1" dirty="0">
              <a:solidFill>
                <a:schemeClr val="dk1"/>
              </a:solidFill>
              <a:latin typeface="Poppins"/>
              <a:ea typeface="Poppins"/>
              <a:cs typeface="Poppins"/>
              <a:sym typeface="Poppins"/>
            </a:endParaRPr>
          </a:p>
        </p:txBody>
      </p:sp>
      <p:sp>
        <p:nvSpPr>
          <p:cNvPr id="15" name="Google Shape;896;p71">
            <a:extLst>
              <a:ext uri="{FF2B5EF4-FFF2-40B4-BE49-F238E27FC236}">
                <a16:creationId xmlns:a16="http://schemas.microsoft.com/office/drawing/2014/main" id="{EE0B747B-BA28-29C3-607A-03054E087420}"/>
              </a:ext>
            </a:extLst>
          </p:cNvPr>
          <p:cNvSpPr txBox="1"/>
          <p:nvPr/>
        </p:nvSpPr>
        <p:spPr>
          <a:xfrm>
            <a:off x="6986237" y="3015616"/>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effectLst/>
                <a:latin typeface="Söhne"/>
              </a:rPr>
              <a:t>WHALING</a:t>
            </a:r>
            <a:endParaRPr sz="1000" b="1" dirty="0">
              <a:solidFill>
                <a:schemeClr val="dk1"/>
              </a:solidFill>
              <a:latin typeface="Poppins"/>
              <a:ea typeface="Poppins"/>
              <a:cs typeface="Poppins"/>
              <a:sym typeface="Poppins"/>
            </a:endParaRPr>
          </a:p>
        </p:txBody>
      </p:sp>
      <p:sp>
        <p:nvSpPr>
          <p:cNvPr id="16" name="Google Shape;896;p71">
            <a:extLst>
              <a:ext uri="{FF2B5EF4-FFF2-40B4-BE49-F238E27FC236}">
                <a16:creationId xmlns:a16="http://schemas.microsoft.com/office/drawing/2014/main" id="{85CF57B3-E158-9EDA-B70A-AE9C03709EFE}"/>
              </a:ext>
            </a:extLst>
          </p:cNvPr>
          <p:cNvSpPr txBox="1"/>
          <p:nvPr/>
        </p:nvSpPr>
        <p:spPr>
          <a:xfrm>
            <a:off x="478465" y="1571621"/>
            <a:ext cx="1702242" cy="509941"/>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effectLst/>
                <a:latin typeface="Söhne"/>
              </a:rPr>
              <a:t>EMAIL PHISHING</a:t>
            </a:r>
            <a:endParaRPr sz="1000" b="1" dirty="0">
              <a:solidFill>
                <a:schemeClr val="dk1"/>
              </a:solidFill>
              <a:latin typeface="Poppins"/>
              <a:ea typeface="Poppins"/>
              <a:cs typeface="Poppins"/>
              <a:sym typeface="Poppins"/>
            </a:endParaRPr>
          </a:p>
        </p:txBody>
      </p:sp>
      <p:sp>
        <p:nvSpPr>
          <p:cNvPr id="17" name="Google Shape;896;p71">
            <a:extLst>
              <a:ext uri="{FF2B5EF4-FFF2-40B4-BE49-F238E27FC236}">
                <a16:creationId xmlns:a16="http://schemas.microsoft.com/office/drawing/2014/main" id="{3A1BFA74-FD8D-36B3-3382-94368ECF6D73}"/>
              </a:ext>
            </a:extLst>
          </p:cNvPr>
          <p:cNvSpPr txBox="1"/>
          <p:nvPr/>
        </p:nvSpPr>
        <p:spPr>
          <a:xfrm>
            <a:off x="720000" y="3015616"/>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effectLst/>
                <a:latin typeface="Söhne"/>
              </a:rPr>
              <a:t>CLONE PHISHING</a:t>
            </a:r>
            <a:endParaRPr sz="1000" b="1" dirty="0">
              <a:solidFill>
                <a:schemeClr val="dk1"/>
              </a:solidFill>
              <a:latin typeface="Poppins"/>
              <a:ea typeface="Poppins"/>
              <a:cs typeface="Poppins"/>
              <a:sym typeface="Poppins"/>
            </a:endParaRPr>
          </a:p>
        </p:txBody>
      </p:sp>
      <p:sp>
        <p:nvSpPr>
          <p:cNvPr id="18" name="Google Shape;896;p71">
            <a:extLst>
              <a:ext uri="{FF2B5EF4-FFF2-40B4-BE49-F238E27FC236}">
                <a16:creationId xmlns:a16="http://schemas.microsoft.com/office/drawing/2014/main" id="{54EB7B0C-F40E-31A0-5CD8-8F36BEA0DB15}"/>
              </a:ext>
            </a:extLst>
          </p:cNvPr>
          <p:cNvSpPr txBox="1"/>
          <p:nvPr/>
        </p:nvSpPr>
        <p:spPr>
          <a:xfrm>
            <a:off x="151451" y="2363189"/>
            <a:ext cx="1437300" cy="37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i="0" dirty="0">
                <a:effectLst/>
                <a:latin typeface="Söhne"/>
              </a:rPr>
              <a:t>SPEAR PHISHING</a:t>
            </a:r>
            <a:endParaRPr sz="1000" b="1" dirty="0">
              <a:solidFill>
                <a:schemeClr val="dk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D4D09142-F129-4B9B-A070-900FD6EB9FAF}"/>
              </a:ext>
            </a:extLst>
          </p:cNvPr>
          <p:cNvPicPr>
            <a:picLocks noChangeAspect="1"/>
          </p:cNvPicPr>
          <p:nvPr/>
        </p:nvPicPr>
        <p:blipFill>
          <a:blip r:embed="rId3"/>
          <a:stretch>
            <a:fillRect/>
          </a:stretch>
        </p:blipFill>
        <p:spPr>
          <a:xfrm>
            <a:off x="2389909" y="1136331"/>
            <a:ext cx="4187535" cy="21244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564137" y="1039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EXAMPLES OF </a:t>
            </a:r>
            <a:r>
              <a:rPr lang="en" dirty="0">
                <a:solidFill>
                  <a:schemeClr val="accent1"/>
                </a:solidFill>
              </a:rPr>
              <a:t>PHISHING ATTACKS</a:t>
            </a:r>
            <a:endParaRPr dirty="0">
              <a:solidFill>
                <a:schemeClr val="accent1"/>
              </a:solidFill>
            </a:endParaRPr>
          </a:p>
        </p:txBody>
      </p:sp>
      <p:pic>
        <p:nvPicPr>
          <p:cNvPr id="1026" name="Picture 2" descr="Understanding Phishing: Definition, Types, and Real-World Example">
            <a:extLst>
              <a:ext uri="{FF2B5EF4-FFF2-40B4-BE49-F238E27FC236}">
                <a16:creationId xmlns:a16="http://schemas.microsoft.com/office/drawing/2014/main" id="{A3BEE4FF-BEB7-1229-5123-B0DEF1760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37" y="687011"/>
            <a:ext cx="8060318" cy="359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824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307E-BF82-E999-CDC8-CA9FCF9866C8}"/>
              </a:ext>
            </a:extLst>
          </p:cNvPr>
          <p:cNvSpPr>
            <a:spLocks noGrp="1"/>
          </p:cNvSpPr>
          <p:nvPr>
            <p:ph type="title"/>
          </p:nvPr>
        </p:nvSpPr>
        <p:spPr>
          <a:xfrm>
            <a:off x="938209" y="175446"/>
            <a:ext cx="7704000" cy="572700"/>
          </a:xfrm>
        </p:spPr>
        <p:txBody>
          <a:bodyPr/>
          <a:lstStyle/>
          <a:p>
            <a:r>
              <a:rPr lang="en" dirty="0">
                <a:solidFill>
                  <a:schemeClr val="tx1"/>
                </a:solidFill>
              </a:rPr>
              <a:t>EXAMPLES OF </a:t>
            </a:r>
            <a:r>
              <a:rPr lang="en" dirty="0">
                <a:solidFill>
                  <a:schemeClr val="accent1"/>
                </a:solidFill>
              </a:rPr>
              <a:t>PHISHING ATTACKS</a:t>
            </a:r>
            <a:endParaRPr lang="en-US" dirty="0"/>
          </a:p>
        </p:txBody>
      </p:sp>
      <p:pic>
        <p:nvPicPr>
          <p:cNvPr id="5" name="Picture 4">
            <a:extLst>
              <a:ext uri="{FF2B5EF4-FFF2-40B4-BE49-F238E27FC236}">
                <a16:creationId xmlns:a16="http://schemas.microsoft.com/office/drawing/2014/main" id="{E9D01D85-EF3D-5734-C7D9-E8576F4BEC37}"/>
              </a:ext>
            </a:extLst>
          </p:cNvPr>
          <p:cNvPicPr>
            <a:picLocks noChangeAspect="1"/>
          </p:cNvPicPr>
          <p:nvPr/>
        </p:nvPicPr>
        <p:blipFill>
          <a:blip r:embed="rId2"/>
          <a:stretch>
            <a:fillRect/>
          </a:stretch>
        </p:blipFill>
        <p:spPr>
          <a:xfrm>
            <a:off x="501791" y="748146"/>
            <a:ext cx="7831718" cy="3532910"/>
          </a:xfrm>
          <a:prstGeom prst="rect">
            <a:avLst/>
          </a:prstGeom>
        </p:spPr>
      </p:pic>
    </p:spTree>
    <p:extLst>
      <p:ext uri="{BB962C8B-B14F-4D97-AF65-F5344CB8AC3E}">
        <p14:creationId xmlns:p14="http://schemas.microsoft.com/office/powerpoint/2010/main" val="2026439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7C21-3883-E7E5-47ED-9B45486B7395}"/>
              </a:ext>
            </a:extLst>
          </p:cNvPr>
          <p:cNvSpPr>
            <a:spLocks noGrp="1"/>
          </p:cNvSpPr>
          <p:nvPr>
            <p:ph type="title"/>
          </p:nvPr>
        </p:nvSpPr>
        <p:spPr>
          <a:xfrm>
            <a:off x="1269204" y="206034"/>
            <a:ext cx="6605591" cy="572700"/>
          </a:xfrm>
        </p:spPr>
        <p:txBody>
          <a:bodyPr/>
          <a:lstStyle/>
          <a:p>
            <a:r>
              <a:rPr lang="en" dirty="0">
                <a:solidFill>
                  <a:schemeClr val="tx1"/>
                </a:solidFill>
              </a:rPr>
              <a:t>EXAMPLES OF </a:t>
            </a:r>
            <a:r>
              <a:rPr lang="en" dirty="0">
                <a:solidFill>
                  <a:schemeClr val="accent1"/>
                </a:solidFill>
              </a:rPr>
              <a:t>PHISHING ATTACKS</a:t>
            </a:r>
            <a:endParaRPr lang="en-US" dirty="0"/>
          </a:p>
        </p:txBody>
      </p:sp>
      <p:pic>
        <p:nvPicPr>
          <p:cNvPr id="2050" name="Picture 2" descr="10 common phishing email examples to avoid phishing scams">
            <a:extLst>
              <a:ext uri="{FF2B5EF4-FFF2-40B4-BE49-F238E27FC236}">
                <a16:creationId xmlns:a16="http://schemas.microsoft.com/office/drawing/2014/main" id="{787F1651-BB4D-4A04-C32C-38B38793B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18" y="778734"/>
            <a:ext cx="7554191" cy="345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853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391</Words>
  <Application>Microsoft Office PowerPoint</Application>
  <PresentationFormat>On-screen Show (16:9)</PresentationFormat>
  <Paragraphs>38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Poppins</vt:lpstr>
      <vt:lpstr>Archivo</vt:lpstr>
      <vt:lpstr>Raleway</vt:lpstr>
      <vt:lpstr>Söhne</vt:lpstr>
      <vt:lpstr>Cybersecurity Industry by Slidesgo</vt:lpstr>
      <vt:lpstr>Phishing Awareness Training  </vt:lpstr>
      <vt:lpstr>TABLE OF CONTENT</vt:lpstr>
      <vt:lpstr>IMPORTANCE OF THIS TRAINING</vt:lpstr>
      <vt:lpstr>What Is PHISHING</vt:lpstr>
      <vt:lpstr>MAJOR OBJECTIVE</vt:lpstr>
      <vt:lpstr>TYPES OF PHISHING ATTACKS</vt:lpstr>
      <vt:lpstr>EXAMPLES OF PHISHING ATTACKS</vt:lpstr>
      <vt:lpstr>EXAMPLES OF PHISHING ATTACKS</vt:lpstr>
      <vt:lpstr>EXAMPLES OF PHISHING ATTACKS</vt:lpstr>
      <vt:lpstr>Ways To Protect Yourself From Phishing Attacks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Cybersecurity Resilience</dc:title>
  <dc:creator>Muniza</dc:creator>
  <cp:lastModifiedBy>Muniza</cp:lastModifiedBy>
  <cp:revision>3</cp:revision>
  <dcterms:modified xsi:type="dcterms:W3CDTF">2024-12-28T14:52:25Z</dcterms:modified>
</cp:coreProperties>
</file>